
<file path=[Content_Types].xml><?xml version="1.0" encoding="utf-8"?>
<Types xmlns="http://schemas.openxmlformats.org/package/2006/content-types">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1" r:id="rId4"/>
    <p:sldId id="283" r:id="rId5"/>
    <p:sldId id="285" r:id="rId6"/>
    <p:sldId id="284" r:id="rId7"/>
    <p:sldId id="297" r:id="rId8"/>
    <p:sldId id="298" r:id="rId9"/>
    <p:sldId id="300" r:id="rId10"/>
    <p:sldId id="301" r:id="rId11"/>
    <p:sldId id="302" r:id="rId12"/>
    <p:sldId id="303" r:id="rId13"/>
    <p:sldId id="304" r:id="rId14"/>
    <p:sldId id="305" r:id="rId15"/>
    <p:sldId id="275" r:id="rId16"/>
    <p:sldId id="299" r:id="rId17"/>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9F0B"/>
    <a:srgbClr val="D1D2BF"/>
    <a:srgbClr val="33010B"/>
    <a:srgbClr val="AC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varScale="1">
        <p:scale>
          <a:sx n="67" d="100"/>
          <a:sy n="67" d="100"/>
        </p:scale>
        <p:origin x="-1134" y="426"/>
      </p:cViewPr>
      <p:guideLst/>
    </p:cSldViewPr>
  </p:slideViewPr>
  <p:notesTextViewPr>
    <p:cViewPr>
      <p:scale>
        <a:sx n="1" d="1"/>
        <a:sy n="1" d="1"/>
      </p:scale>
      <p:origin x="0" y="0"/>
    </p:cViewPr>
  </p:notesTextViewPr>
  <p:sorterViewPr>
    <p:cViewPr>
      <p:scale>
        <a:sx n="100" d="100"/>
        <a:sy n="100" d="100"/>
      </p:scale>
      <p:origin x="0" y="-27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12/30/2020</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slide" Target="slide5.xml"/><Relationship Id="rId17" Type="http://schemas.openxmlformats.org/officeDocument/2006/relationships/image" Target="../media/image9.png"/><Relationship Id="rId2" Type="http://schemas.openxmlformats.org/officeDocument/2006/relationships/slide" Target="slide15.xml"/><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slide" Target="slide11.xml"/><Relationship Id="rId4" Type="http://schemas.openxmlformats.org/officeDocument/2006/relationships/slide" Target="slide16.xml"/><Relationship Id="rId9" Type="http://schemas.openxmlformats.org/officeDocument/2006/relationships/image" Target="../media/image5.png"/><Relationship Id="rId1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slide" Target="slide2.xml"/><Relationship Id="rId9" Type="http://schemas.openxmlformats.org/officeDocument/2006/relationships/image" Target="../media/image14.pn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slide" Target="slide2.xml"/><Relationship Id="rId5" Type="http://schemas.openxmlformats.org/officeDocument/2006/relationships/image" Target="../media/image15.png"/><Relationship Id="rId10" Type="http://schemas.openxmlformats.org/officeDocument/2006/relationships/image" Target="../media/image3.png"/><Relationship Id="rId4" Type="http://schemas.openxmlformats.org/officeDocument/2006/relationships/image" Target="../media/image16.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slide" Target="slide2.xml"/><Relationship Id="rId3" Type="http://schemas.microsoft.com/office/2007/relationships/media" Target="../media/media3.m4a"/><Relationship Id="rId7" Type="http://schemas.microsoft.com/office/2007/relationships/media" Target="../media/media6.m4a"/><Relationship Id="rId12" Type="http://schemas.openxmlformats.org/officeDocument/2006/relationships/image" Target="../media/image11.png"/><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audio" Target="../media/media5.m4a"/><Relationship Id="rId11" Type="http://schemas.openxmlformats.org/officeDocument/2006/relationships/image" Target="../media/image19.png"/><Relationship Id="rId5" Type="http://schemas.microsoft.com/office/2007/relationships/media" Target="../media/media5.m4a"/><Relationship Id="rId10" Type="http://schemas.openxmlformats.org/officeDocument/2006/relationships/slideLayout" Target="../slideLayouts/slideLayout7.xml"/><Relationship Id="rId4" Type="http://schemas.microsoft.com/office/2007/relationships/media" Target="../media/media4.m4a"/><Relationship Id="rId9" Type="http://schemas.microsoft.com/office/2007/relationships/media" Target="../media/media8.m4a"/><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1524000" y="3089337"/>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a:solidFill>
                    <a:schemeClr val="accent4">
                      <a:lumMod val="50000"/>
                    </a:schemeClr>
                  </a:solidFill>
                </a:ln>
                <a:solidFill>
                  <a:srgbClr val="FFFF00"/>
                </a:solidFill>
                <a:effectLst>
                  <a:glow rad="228600">
                    <a:schemeClr val="accent2">
                      <a:satMod val="175000"/>
                      <a:alpha val="40000"/>
                    </a:schemeClr>
                  </a:glow>
                </a:effectLst>
              </a:rPr>
              <a:t>صَيْدُ السَّمَكِ</a:t>
            </a:r>
            <a:br>
              <a:rPr lang="ar-OM" sz="16600" b="1" dirty="0">
                <a:ln/>
                <a:solidFill>
                  <a:schemeClr val="accent4"/>
                </a:solidFill>
                <a:effectLst>
                  <a:glow rad="228600">
                    <a:schemeClr val="accent2">
                      <a:satMod val="175000"/>
                      <a:alpha val="40000"/>
                    </a:schemeClr>
                  </a:glow>
                </a:effectLst>
              </a:rPr>
            </a:br>
            <a:r>
              <a:rPr lang="ar-OM" sz="8000" b="1" dirty="0">
                <a:ln w="10160">
                  <a:solidFill>
                    <a:schemeClr val="tx1"/>
                  </a:solidFill>
                  <a:prstDash val="solid"/>
                </a:ln>
                <a:solidFill>
                  <a:srgbClr val="FFFFFF"/>
                </a:solidFill>
                <a:effectLst>
                  <a:outerShdw blurRad="38100" dist="22860" dir="5400000" algn="tl" rotWithShape="0">
                    <a:srgbClr val="000000">
                      <a:alpha val="30000"/>
                    </a:srgbClr>
                  </a:outerShdw>
                </a:effectLst>
              </a:rPr>
              <a:t>(ب-ل-م-ر)</a:t>
            </a:r>
            <a:br>
              <a:rPr lang="ar-OM" sz="16600" b="1" dirty="0">
                <a:ln>
                  <a:solidFill>
                    <a:schemeClr val="tx1"/>
                  </a:solidFill>
                </a:ln>
                <a:solidFill>
                  <a:schemeClr val="accent4"/>
                </a:solidFill>
                <a:effectLst>
                  <a:glow rad="228600">
                    <a:schemeClr val="accent2">
                      <a:satMod val="175000"/>
                      <a:alpha val="40000"/>
                    </a:schemeClr>
                  </a:glow>
                </a:effectLst>
              </a:rPr>
            </a:br>
            <a:r>
              <a:rPr lang="ar-OM" sz="8000" b="1" dirty="0">
                <a:ln/>
                <a:solidFill>
                  <a:schemeClr val="bg1"/>
                </a:solidFill>
                <a:effectLst>
                  <a:glow rad="228600">
                    <a:schemeClr val="accent2">
                      <a:satMod val="175000"/>
                      <a:alpha val="40000"/>
                    </a:schemeClr>
                  </a:glow>
                </a:effectLst>
              </a:rPr>
              <a:t>السكون</a:t>
            </a:r>
            <a:endParaRPr lang="en-US" sz="16600" b="1" dirty="0">
              <a:ln/>
              <a:solidFill>
                <a:schemeClr val="bg1"/>
              </a:solidFill>
              <a:effectLst>
                <a:glow rad="228600">
                  <a:schemeClr val="accent2">
                    <a:satMod val="175000"/>
                    <a:alpha val="40000"/>
                  </a:schemeClr>
                </a:glow>
              </a:effectLst>
            </a:endParaRPr>
          </a:p>
        </p:txBody>
      </p:sp>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6096000" y="6088930"/>
            <a:ext cx="9144000" cy="1655762"/>
          </a:xfrm>
        </p:spPr>
        <p:txBody>
          <a:bodyPr>
            <a:normAutofit/>
            <a:scene3d>
              <a:camera prst="orthographicFront"/>
              <a:lightRig rig="soft" dir="t">
                <a:rot lat="0" lon="0" rev="15600000"/>
              </a:lightRig>
            </a:scene3d>
            <a:sp3d extrusionH="57150" prstMaterial="softEdge">
              <a:bevelT w="25400" h="38100"/>
            </a:sp3d>
          </a:bodyPr>
          <a:lstStyle/>
          <a:p>
            <a:r>
              <a:rPr lang="ar-OM" sz="4400" b="1" dirty="0">
                <a:ln/>
                <a:solidFill>
                  <a:schemeClr val="accent4"/>
                </a:solidFill>
                <a:effectLst>
                  <a:glow rad="101600">
                    <a:schemeClr val="bg2">
                      <a:lumMod val="10000"/>
                      <a:alpha val="60000"/>
                    </a:schemeClr>
                  </a:glow>
                </a:effectLst>
              </a:rPr>
              <a:t>صلاح الحجري</a:t>
            </a:r>
            <a:endParaRPr lang="en-US" sz="4400" b="1" dirty="0">
              <a:ln/>
              <a:solidFill>
                <a:schemeClr val="accent4"/>
              </a:solidFill>
              <a:effectLst>
                <a:glow rad="101600">
                  <a:schemeClr val="bg2">
                    <a:lumMod val="10000"/>
                    <a:alpha val="60000"/>
                  </a:schemeClr>
                </a:glow>
              </a:effectLst>
            </a:endParaRPr>
          </a:p>
        </p:txBody>
      </p:sp>
      <p:sp>
        <p:nvSpPr>
          <p:cNvPr id="4" name="مربع نص 3">
            <a:extLst>
              <a:ext uri="{FF2B5EF4-FFF2-40B4-BE49-F238E27FC236}">
                <a16:creationId xmlns:a16="http://schemas.microsoft.com/office/drawing/2014/main" id="{6FC09B52-09ED-4644-B2D9-9722F834FB17}"/>
              </a:ext>
            </a:extLst>
          </p:cNvPr>
          <p:cNvSpPr txBox="1"/>
          <p:nvPr/>
        </p:nvSpPr>
        <p:spPr>
          <a:xfrm>
            <a:off x="10806113" y="-246158"/>
            <a:ext cx="1385887" cy="2215991"/>
          </a:xfrm>
          <a:prstGeom prst="rect">
            <a:avLst/>
          </a:prstGeom>
          <a:noFill/>
        </p:spPr>
        <p:txBody>
          <a:bodyPr wrap="square" rtlCol="0">
            <a:spAutoFit/>
          </a:bodyPr>
          <a:lstStyle/>
          <a:p>
            <a:r>
              <a:rPr lang="ar-OM" sz="13800" b="1" dirty="0">
                <a:ln w="22225">
                  <a:solidFill>
                    <a:srgbClr val="C29F0B"/>
                  </a:solidFill>
                  <a:prstDash val="solid"/>
                </a:ln>
                <a:solidFill>
                  <a:srgbClr val="FFFF00"/>
                </a:solidFill>
              </a:rPr>
              <a:t>٣</a:t>
            </a:r>
            <a:endParaRPr lang="en-US" sz="13800" b="1" dirty="0">
              <a:ln w="22225">
                <a:solidFill>
                  <a:srgbClr val="C29F0B"/>
                </a:solidFill>
                <a:prstDash val="solid"/>
              </a:ln>
              <a:solidFill>
                <a:srgbClr val="FFFF00"/>
              </a:solidFill>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a:hlinkClick r:id="rId2"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077" y="3596356"/>
            <a:ext cx="3967076" cy="3261644"/>
          </a:xfrm>
          <a:prstGeom prst="rect">
            <a:avLst/>
          </a:prstGeom>
        </p:spPr>
      </p:pic>
      <p:pic>
        <p:nvPicPr>
          <p:cNvPr id="6" name="صورة 5">
            <a:hlinkClick r:id="rId4"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324" y="1183366"/>
            <a:ext cx="3511600" cy="2274005"/>
          </a:xfrm>
          <a:prstGeom prst="rect">
            <a:avLst/>
          </a:prstGeom>
        </p:spPr>
      </p:pic>
      <p:pic>
        <p:nvPicPr>
          <p:cNvPr id="8" name="صورة 7">
            <a:hlinkClick r:id="rId6" action="ppaction://hlinksldjump"/>
            <a:extLst>
              <a:ext uri="{FF2B5EF4-FFF2-40B4-BE49-F238E27FC236}">
                <a16:creationId xmlns:a16="http://schemas.microsoft.com/office/drawing/2014/main" id="{B79CCC1B-6D00-4E93-95FA-89A2FA0FB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6324" y="130628"/>
            <a:ext cx="2419000" cy="2650629"/>
          </a:xfrm>
          <a:prstGeom prst="rect">
            <a:avLst/>
          </a:prstGeom>
        </p:spPr>
      </p:pic>
      <p:pic>
        <p:nvPicPr>
          <p:cNvPr id="43" name="صورة 42">
            <a:hlinkClick r:id="rId8" action="ppaction://hlinksldjump"/>
            <a:extLst>
              <a:ext uri="{FF2B5EF4-FFF2-40B4-BE49-F238E27FC236}">
                <a16:creationId xmlns:a16="http://schemas.microsoft.com/office/drawing/2014/main" id="{69BB8918-8606-4CE5-9FF6-F1F9C2AFD6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94272" y="130629"/>
            <a:ext cx="2405276" cy="2650629"/>
          </a:xfrm>
          <a:prstGeom prst="rect">
            <a:avLst/>
          </a:prstGeom>
        </p:spPr>
      </p:pic>
      <p:pic>
        <p:nvPicPr>
          <p:cNvPr id="45" name="صورة 44">
            <a:hlinkClick r:id="rId10" action="ppaction://hlinksldjump"/>
            <a:extLst>
              <a:ext uri="{FF2B5EF4-FFF2-40B4-BE49-F238E27FC236}">
                <a16:creationId xmlns:a16="http://schemas.microsoft.com/office/drawing/2014/main" id="{EAF90093-AE1B-49D0-B5AC-B0C04AABB3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2923" y="1960609"/>
            <a:ext cx="2419000" cy="2650629"/>
          </a:xfrm>
          <a:prstGeom prst="rect">
            <a:avLst/>
          </a:prstGeom>
        </p:spPr>
      </p:pic>
      <p:pic>
        <p:nvPicPr>
          <p:cNvPr id="47" name="صورة 46">
            <a:hlinkClick r:id="rId12" action="ppaction://hlinksldjump"/>
            <a:extLst>
              <a:ext uri="{FF2B5EF4-FFF2-40B4-BE49-F238E27FC236}">
                <a16:creationId xmlns:a16="http://schemas.microsoft.com/office/drawing/2014/main" id="{5BE89407-491C-4BA4-ACBE-03A8CB033C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53009" y="1909921"/>
            <a:ext cx="2405851" cy="2650629"/>
          </a:xfrm>
          <a:prstGeom prst="rect">
            <a:avLst/>
          </a:prstGeom>
        </p:spPr>
      </p:pic>
      <p:pic>
        <p:nvPicPr>
          <p:cNvPr id="3" name="صورة 2">
            <a:hlinkClick r:id="rId14" action="ppaction://hlinksldjump"/>
            <a:extLst>
              <a:ext uri="{FF2B5EF4-FFF2-40B4-BE49-F238E27FC236}">
                <a16:creationId xmlns:a16="http://schemas.microsoft.com/office/drawing/2014/main" id="{D1F78E6C-C254-4412-99F4-7BF3402DB3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48960" y="4779658"/>
            <a:ext cx="2645284" cy="2650629"/>
          </a:xfrm>
          <a:prstGeom prst="rect">
            <a:avLst/>
          </a:prstGeom>
        </p:spPr>
      </p:pic>
      <p:pic>
        <p:nvPicPr>
          <p:cNvPr id="5" name="صورة 4">
            <a:hlinkClick r:id="rId16" action="ppaction://hlinksldjump"/>
            <a:extLst>
              <a:ext uri="{FF2B5EF4-FFF2-40B4-BE49-F238E27FC236}">
                <a16:creationId xmlns:a16="http://schemas.microsoft.com/office/drawing/2014/main" id="{37B4CB23-6A2B-42C0-8AD8-274E0E66FB9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353009" y="4838652"/>
            <a:ext cx="2345701" cy="2650629"/>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647618"/>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98" name="شكل حر 50">
            <a:extLst>
              <a:ext uri="{FF2B5EF4-FFF2-40B4-BE49-F238E27FC236}">
                <a16:creationId xmlns:a16="http://schemas.microsoft.com/office/drawing/2014/main" id="{9888F98A-1C45-4216-A758-C5DF1C2D1BA9}"/>
              </a:ext>
            </a:extLst>
          </p:cNvPr>
          <p:cNvSpPr/>
          <p:nvPr/>
        </p:nvSpPr>
        <p:spPr>
          <a:xfrm>
            <a:off x="-4449608" y="120156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99" name="شكل حر 50">
            <a:extLst>
              <a:ext uri="{FF2B5EF4-FFF2-40B4-BE49-F238E27FC236}">
                <a16:creationId xmlns:a16="http://schemas.microsoft.com/office/drawing/2014/main" id="{5A8EAF9A-D40B-4D46-AAFE-2E3E0783EFC5}"/>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00" name="شكل حر 50">
            <a:extLst>
              <a:ext uri="{FF2B5EF4-FFF2-40B4-BE49-F238E27FC236}">
                <a16:creationId xmlns:a16="http://schemas.microsoft.com/office/drawing/2014/main" id="{8A707BB8-2F21-458A-858F-B95038DFF975}"/>
              </a:ext>
            </a:extLst>
          </p:cNvPr>
          <p:cNvSpPr/>
          <p:nvPr/>
        </p:nvSpPr>
        <p:spPr>
          <a:xfrm>
            <a:off x="-4616427" y="125350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01" name="شكل حر 50">
            <a:extLst>
              <a:ext uri="{FF2B5EF4-FFF2-40B4-BE49-F238E27FC236}">
                <a16:creationId xmlns:a16="http://schemas.microsoft.com/office/drawing/2014/main" id="{231A1279-C440-4AAE-A514-A3191BDF44C1}"/>
              </a:ext>
            </a:extLst>
          </p:cNvPr>
          <p:cNvSpPr/>
          <p:nvPr/>
        </p:nvSpPr>
        <p:spPr>
          <a:xfrm>
            <a:off x="-4449608" y="1305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2" name="شكل حر 50">
            <a:extLst>
              <a:ext uri="{FF2B5EF4-FFF2-40B4-BE49-F238E27FC236}">
                <a16:creationId xmlns:a16="http://schemas.microsoft.com/office/drawing/2014/main" id="{C6F6158E-22DF-45CA-9B74-BA208728C3CE}"/>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3" name="شكل حر 50">
            <a:extLst>
              <a:ext uri="{FF2B5EF4-FFF2-40B4-BE49-F238E27FC236}">
                <a16:creationId xmlns:a16="http://schemas.microsoft.com/office/drawing/2014/main" id="{88911B0C-EC99-42AB-A34F-E45469FAEA0A}"/>
              </a:ext>
            </a:extLst>
          </p:cNvPr>
          <p:cNvSpPr/>
          <p:nvPr/>
        </p:nvSpPr>
        <p:spPr>
          <a:xfrm>
            <a:off x="-4449608" y="1305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4" name="شكل حر 50">
            <a:extLst>
              <a:ext uri="{FF2B5EF4-FFF2-40B4-BE49-F238E27FC236}">
                <a16:creationId xmlns:a16="http://schemas.microsoft.com/office/drawing/2014/main" id="{16AB244E-BF6A-469C-9DA1-4EC7452811A3}"/>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5" name="شكل حر 50">
            <a:extLst>
              <a:ext uri="{FF2B5EF4-FFF2-40B4-BE49-F238E27FC236}">
                <a16:creationId xmlns:a16="http://schemas.microsoft.com/office/drawing/2014/main" id="{6515DC27-ADF2-4577-838B-27AD643ACA9C}"/>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6" name="شكل حر 50">
            <a:extLst>
              <a:ext uri="{FF2B5EF4-FFF2-40B4-BE49-F238E27FC236}">
                <a16:creationId xmlns:a16="http://schemas.microsoft.com/office/drawing/2014/main" id="{C2D57593-33D7-4DC6-81D6-9ACB46679743}"/>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7" name="شكل حر 50">
            <a:extLst>
              <a:ext uri="{FF2B5EF4-FFF2-40B4-BE49-F238E27FC236}">
                <a16:creationId xmlns:a16="http://schemas.microsoft.com/office/drawing/2014/main" id="{05A44B46-D1DC-43D2-BC73-1CC0B0A5D39B}"/>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08" name="شكل حر 50">
            <a:extLst>
              <a:ext uri="{FF2B5EF4-FFF2-40B4-BE49-F238E27FC236}">
                <a16:creationId xmlns:a16="http://schemas.microsoft.com/office/drawing/2014/main" id="{5F55FBC9-32B3-47B8-B9F6-84ABC409DEAD}"/>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p>
        </p:txBody>
      </p:sp>
      <p:sp>
        <p:nvSpPr>
          <p:cNvPr id="109" name="شكل حر 50">
            <a:extLst>
              <a:ext uri="{FF2B5EF4-FFF2-40B4-BE49-F238E27FC236}">
                <a16:creationId xmlns:a16="http://schemas.microsoft.com/office/drawing/2014/main" id="{5857FA2F-7E6B-455F-A51D-598E202F8D14}"/>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0" name="شكل حر 50">
            <a:extLst>
              <a:ext uri="{FF2B5EF4-FFF2-40B4-BE49-F238E27FC236}">
                <a16:creationId xmlns:a16="http://schemas.microsoft.com/office/drawing/2014/main" id="{B193E448-B6AB-46D1-AFF7-DFF81958EB74}"/>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1" name="شكل حر 50">
            <a:extLst>
              <a:ext uri="{FF2B5EF4-FFF2-40B4-BE49-F238E27FC236}">
                <a16:creationId xmlns:a16="http://schemas.microsoft.com/office/drawing/2014/main" id="{03554837-5B39-4013-86EF-078E8E69B533}"/>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2" name="شكل حر 50">
            <a:extLst>
              <a:ext uri="{FF2B5EF4-FFF2-40B4-BE49-F238E27FC236}">
                <a16:creationId xmlns:a16="http://schemas.microsoft.com/office/drawing/2014/main" id="{75BBE358-50C7-4651-8DA3-F67DF92CED81}"/>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3" name="شكل حر 50">
            <a:extLst>
              <a:ext uri="{FF2B5EF4-FFF2-40B4-BE49-F238E27FC236}">
                <a16:creationId xmlns:a16="http://schemas.microsoft.com/office/drawing/2014/main" id="{9B68B726-FD12-4D3F-9F03-52404E9F4381}"/>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4" name="شكل حر 50">
            <a:extLst>
              <a:ext uri="{FF2B5EF4-FFF2-40B4-BE49-F238E27FC236}">
                <a16:creationId xmlns:a16="http://schemas.microsoft.com/office/drawing/2014/main" id="{DBF5E9DF-972A-480D-926B-4A2E0C28042A}"/>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p>
        </p:txBody>
      </p:sp>
      <p:sp>
        <p:nvSpPr>
          <p:cNvPr id="115" name="شكل حر 50">
            <a:extLst>
              <a:ext uri="{FF2B5EF4-FFF2-40B4-BE49-F238E27FC236}">
                <a16:creationId xmlns:a16="http://schemas.microsoft.com/office/drawing/2014/main" id="{A1D49C5E-0605-47AA-B4FA-8F98F0DF971C}"/>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6" name="شكل حر 50">
            <a:extLst>
              <a:ext uri="{FF2B5EF4-FFF2-40B4-BE49-F238E27FC236}">
                <a16:creationId xmlns:a16="http://schemas.microsoft.com/office/drawing/2014/main" id="{7C79B358-0E14-42F4-B29D-91C02137814A}"/>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7" name="شكل حر 50">
            <a:extLst>
              <a:ext uri="{FF2B5EF4-FFF2-40B4-BE49-F238E27FC236}">
                <a16:creationId xmlns:a16="http://schemas.microsoft.com/office/drawing/2014/main" id="{20F90CC9-F9A4-4A1C-BCC6-5307CA24E35D}"/>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8" name="شكل حر 50">
            <a:extLst>
              <a:ext uri="{FF2B5EF4-FFF2-40B4-BE49-F238E27FC236}">
                <a16:creationId xmlns:a16="http://schemas.microsoft.com/office/drawing/2014/main" id="{48A1F97D-A5A6-4F14-B4C9-67CF70DBA1F7}"/>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9" name="شكل حر 50">
            <a:extLst>
              <a:ext uri="{FF2B5EF4-FFF2-40B4-BE49-F238E27FC236}">
                <a16:creationId xmlns:a16="http://schemas.microsoft.com/office/drawing/2014/main" id="{3323F24B-AEC2-4A0F-ACC3-6BEBCEBB45C0}"/>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0" name="شكل حر 50">
            <a:extLst>
              <a:ext uri="{FF2B5EF4-FFF2-40B4-BE49-F238E27FC236}">
                <a16:creationId xmlns:a16="http://schemas.microsoft.com/office/drawing/2014/main" id="{C0E392F0-9A17-4432-AFF7-ACFB0DF3D77E}"/>
              </a:ext>
            </a:extLst>
          </p:cNvPr>
          <p:cNvSpPr/>
          <p:nvPr/>
        </p:nvSpPr>
        <p:spPr>
          <a:xfrm>
            <a:off x="-4449608" y="2524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1" name="شكل حر 50">
            <a:extLst>
              <a:ext uri="{FF2B5EF4-FFF2-40B4-BE49-F238E27FC236}">
                <a16:creationId xmlns:a16="http://schemas.microsoft.com/office/drawing/2014/main" id="{03755F45-E4B0-486A-A256-147C55FB9AD0}"/>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2" name="شكل حر 50">
            <a:extLst>
              <a:ext uri="{FF2B5EF4-FFF2-40B4-BE49-F238E27FC236}">
                <a16:creationId xmlns:a16="http://schemas.microsoft.com/office/drawing/2014/main" id="{939C9604-17F8-4CA7-8912-B3923C9190A2}"/>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3" name="شكل حر 50">
            <a:extLst>
              <a:ext uri="{FF2B5EF4-FFF2-40B4-BE49-F238E27FC236}">
                <a16:creationId xmlns:a16="http://schemas.microsoft.com/office/drawing/2014/main" id="{DAB4EC93-0C14-4B3C-AF58-78B09F603E2D}"/>
              </a:ext>
            </a:extLst>
          </p:cNvPr>
          <p:cNvSpPr/>
          <p:nvPr/>
        </p:nvSpPr>
        <p:spPr>
          <a:xfrm>
            <a:off x="-4449608" y="2677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4" name="شكل حر 50">
            <a:extLst>
              <a:ext uri="{FF2B5EF4-FFF2-40B4-BE49-F238E27FC236}">
                <a16:creationId xmlns:a16="http://schemas.microsoft.com/office/drawing/2014/main" id="{506184DD-E575-44D5-8FC1-25ED942D9E4D}"/>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Tree>
    <p:extLst>
      <p:ext uri="{BB962C8B-B14F-4D97-AF65-F5344CB8AC3E}">
        <p14:creationId xmlns:p14="http://schemas.microsoft.com/office/powerpoint/2010/main" val="33487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6000" fill="hold"/>
                                        <p:tgtEl>
                                          <p:spTgt spid="98"/>
                                        </p:tgtEl>
                                        <p:attrNameLst>
                                          <p:attrName>ppt_x</p:attrName>
                                        </p:attrNameLst>
                                      </p:cBhvr>
                                      <p:tavLst>
                                        <p:tav tm="0">
                                          <p:val>
                                            <p:strVal val="1+#ppt_w/2"/>
                                          </p:val>
                                        </p:tav>
                                        <p:tav tm="100000">
                                          <p:val>
                                            <p:strVal val="#ppt_x"/>
                                          </p:val>
                                        </p:tav>
                                      </p:tavLst>
                                    </p:anim>
                                    <p:anim calcmode="lin" valueType="num">
                                      <p:cBhvr additive="base">
                                        <p:cTn id="12"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additive="base">
                                        <p:cTn id="17" dur="6000" fill="hold"/>
                                        <p:tgtEl>
                                          <p:spTgt spid="99"/>
                                        </p:tgtEl>
                                        <p:attrNameLst>
                                          <p:attrName>ppt_x</p:attrName>
                                        </p:attrNameLst>
                                      </p:cBhvr>
                                      <p:tavLst>
                                        <p:tav tm="0">
                                          <p:val>
                                            <p:strVal val="1+#ppt_w/2"/>
                                          </p:val>
                                        </p:tav>
                                        <p:tav tm="100000">
                                          <p:val>
                                            <p:strVal val="#ppt_x"/>
                                          </p:val>
                                        </p:tav>
                                      </p:tavLst>
                                    </p:anim>
                                    <p:anim calcmode="lin" valueType="num">
                                      <p:cBhvr additive="base">
                                        <p:cTn id="18"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6000" fill="hold"/>
                                        <p:tgtEl>
                                          <p:spTgt spid="100"/>
                                        </p:tgtEl>
                                        <p:attrNameLst>
                                          <p:attrName>ppt_x</p:attrName>
                                        </p:attrNameLst>
                                      </p:cBhvr>
                                      <p:tavLst>
                                        <p:tav tm="0">
                                          <p:val>
                                            <p:strVal val="1+#ppt_w/2"/>
                                          </p:val>
                                        </p:tav>
                                        <p:tav tm="100000">
                                          <p:val>
                                            <p:strVal val="#ppt_x"/>
                                          </p:val>
                                        </p:tav>
                                      </p:tavLst>
                                    </p:anim>
                                    <p:anim calcmode="lin" valueType="num">
                                      <p:cBhvr additive="base">
                                        <p:cTn id="24"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additive="base">
                                        <p:cTn id="29" dur="6000" fill="hold"/>
                                        <p:tgtEl>
                                          <p:spTgt spid="101"/>
                                        </p:tgtEl>
                                        <p:attrNameLst>
                                          <p:attrName>ppt_x</p:attrName>
                                        </p:attrNameLst>
                                      </p:cBhvr>
                                      <p:tavLst>
                                        <p:tav tm="0">
                                          <p:val>
                                            <p:strVal val="1+#ppt_w/2"/>
                                          </p:val>
                                        </p:tav>
                                        <p:tav tm="100000">
                                          <p:val>
                                            <p:strVal val="#ppt_x"/>
                                          </p:val>
                                        </p:tav>
                                      </p:tavLst>
                                    </p:anim>
                                    <p:anim calcmode="lin" valueType="num">
                                      <p:cBhvr additive="base">
                                        <p:cTn id="30"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2"/>
                                        </p:tgtEl>
                                        <p:attrNameLst>
                                          <p:attrName>style.visibility</p:attrName>
                                        </p:attrNameLst>
                                      </p:cBhvr>
                                      <p:to>
                                        <p:strVal val="visible"/>
                                      </p:to>
                                    </p:set>
                                    <p:anim calcmode="lin" valueType="num">
                                      <p:cBhvr additive="base">
                                        <p:cTn id="35" dur="6000" fill="hold"/>
                                        <p:tgtEl>
                                          <p:spTgt spid="102"/>
                                        </p:tgtEl>
                                        <p:attrNameLst>
                                          <p:attrName>ppt_x</p:attrName>
                                        </p:attrNameLst>
                                      </p:cBhvr>
                                      <p:tavLst>
                                        <p:tav tm="0">
                                          <p:val>
                                            <p:strVal val="1+#ppt_w/2"/>
                                          </p:val>
                                        </p:tav>
                                        <p:tav tm="100000">
                                          <p:val>
                                            <p:strVal val="#ppt_x"/>
                                          </p:val>
                                        </p:tav>
                                      </p:tavLst>
                                    </p:anim>
                                    <p:anim calcmode="lin" valueType="num">
                                      <p:cBhvr additive="base">
                                        <p:cTn id="36"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additive="base">
                                        <p:cTn id="41" dur="6000" fill="hold"/>
                                        <p:tgtEl>
                                          <p:spTgt spid="103"/>
                                        </p:tgtEl>
                                        <p:attrNameLst>
                                          <p:attrName>ppt_x</p:attrName>
                                        </p:attrNameLst>
                                      </p:cBhvr>
                                      <p:tavLst>
                                        <p:tav tm="0">
                                          <p:val>
                                            <p:strVal val="1+#ppt_w/2"/>
                                          </p:val>
                                        </p:tav>
                                        <p:tav tm="100000">
                                          <p:val>
                                            <p:strVal val="#ppt_x"/>
                                          </p:val>
                                        </p:tav>
                                      </p:tavLst>
                                    </p:anim>
                                    <p:anim calcmode="lin" valueType="num">
                                      <p:cBhvr additive="base">
                                        <p:cTn id="42"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4"/>
                                        </p:tgtEl>
                                        <p:attrNameLst>
                                          <p:attrName>style.visibility</p:attrName>
                                        </p:attrNameLst>
                                      </p:cBhvr>
                                      <p:to>
                                        <p:strVal val="visible"/>
                                      </p:to>
                                    </p:set>
                                    <p:anim calcmode="lin" valueType="num">
                                      <p:cBhvr additive="base">
                                        <p:cTn id="47" dur="6000" fill="hold"/>
                                        <p:tgtEl>
                                          <p:spTgt spid="104"/>
                                        </p:tgtEl>
                                        <p:attrNameLst>
                                          <p:attrName>ppt_x</p:attrName>
                                        </p:attrNameLst>
                                      </p:cBhvr>
                                      <p:tavLst>
                                        <p:tav tm="0">
                                          <p:val>
                                            <p:strVal val="1+#ppt_w/2"/>
                                          </p:val>
                                        </p:tav>
                                        <p:tav tm="100000">
                                          <p:val>
                                            <p:strVal val="#ppt_x"/>
                                          </p:val>
                                        </p:tav>
                                      </p:tavLst>
                                    </p:anim>
                                    <p:anim calcmode="lin" valueType="num">
                                      <p:cBhvr additive="base">
                                        <p:cTn id="48"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additive="base">
                                        <p:cTn id="53" dur="6000" fill="hold"/>
                                        <p:tgtEl>
                                          <p:spTgt spid="105"/>
                                        </p:tgtEl>
                                        <p:attrNameLst>
                                          <p:attrName>ppt_x</p:attrName>
                                        </p:attrNameLst>
                                      </p:cBhvr>
                                      <p:tavLst>
                                        <p:tav tm="0">
                                          <p:val>
                                            <p:strVal val="1+#ppt_w/2"/>
                                          </p:val>
                                        </p:tav>
                                        <p:tav tm="100000">
                                          <p:val>
                                            <p:strVal val="#ppt_x"/>
                                          </p:val>
                                        </p:tav>
                                      </p:tavLst>
                                    </p:anim>
                                    <p:anim calcmode="lin" valueType="num">
                                      <p:cBhvr additive="base">
                                        <p:cTn id="54"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additive="base">
                                        <p:cTn id="59" dur="6000" fill="hold"/>
                                        <p:tgtEl>
                                          <p:spTgt spid="106"/>
                                        </p:tgtEl>
                                        <p:attrNameLst>
                                          <p:attrName>ppt_x</p:attrName>
                                        </p:attrNameLst>
                                      </p:cBhvr>
                                      <p:tavLst>
                                        <p:tav tm="0">
                                          <p:val>
                                            <p:strVal val="1+#ppt_w/2"/>
                                          </p:val>
                                        </p:tav>
                                        <p:tav tm="100000">
                                          <p:val>
                                            <p:strVal val="#ppt_x"/>
                                          </p:val>
                                        </p:tav>
                                      </p:tavLst>
                                    </p:anim>
                                    <p:anim calcmode="lin" valueType="num">
                                      <p:cBhvr additive="base">
                                        <p:cTn id="60"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07"/>
                                        </p:tgtEl>
                                        <p:attrNameLst>
                                          <p:attrName>style.visibility</p:attrName>
                                        </p:attrNameLst>
                                      </p:cBhvr>
                                      <p:to>
                                        <p:strVal val="visible"/>
                                      </p:to>
                                    </p:set>
                                    <p:anim calcmode="lin" valueType="num">
                                      <p:cBhvr additive="base">
                                        <p:cTn id="65" dur="6000" fill="hold"/>
                                        <p:tgtEl>
                                          <p:spTgt spid="107"/>
                                        </p:tgtEl>
                                        <p:attrNameLst>
                                          <p:attrName>ppt_x</p:attrName>
                                        </p:attrNameLst>
                                      </p:cBhvr>
                                      <p:tavLst>
                                        <p:tav tm="0">
                                          <p:val>
                                            <p:strVal val="1+#ppt_w/2"/>
                                          </p:val>
                                        </p:tav>
                                        <p:tav tm="100000">
                                          <p:val>
                                            <p:strVal val="#ppt_x"/>
                                          </p:val>
                                        </p:tav>
                                      </p:tavLst>
                                    </p:anim>
                                    <p:anim calcmode="lin" valueType="num">
                                      <p:cBhvr additive="base">
                                        <p:cTn id="66"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08"/>
                                        </p:tgtEl>
                                        <p:attrNameLst>
                                          <p:attrName>style.visibility</p:attrName>
                                        </p:attrNameLst>
                                      </p:cBhvr>
                                      <p:to>
                                        <p:strVal val="visible"/>
                                      </p:to>
                                    </p:set>
                                    <p:anim calcmode="lin" valueType="num">
                                      <p:cBhvr additive="base">
                                        <p:cTn id="71" dur="6000" fill="hold"/>
                                        <p:tgtEl>
                                          <p:spTgt spid="108"/>
                                        </p:tgtEl>
                                        <p:attrNameLst>
                                          <p:attrName>ppt_x</p:attrName>
                                        </p:attrNameLst>
                                      </p:cBhvr>
                                      <p:tavLst>
                                        <p:tav tm="0">
                                          <p:val>
                                            <p:strVal val="1+#ppt_w/2"/>
                                          </p:val>
                                        </p:tav>
                                        <p:tav tm="100000">
                                          <p:val>
                                            <p:strVal val="#ppt_x"/>
                                          </p:val>
                                        </p:tav>
                                      </p:tavLst>
                                    </p:anim>
                                    <p:anim calcmode="lin" valueType="num">
                                      <p:cBhvr additive="base">
                                        <p:cTn id="72"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6000" fill="hold"/>
                                        <p:tgtEl>
                                          <p:spTgt spid="109"/>
                                        </p:tgtEl>
                                        <p:attrNameLst>
                                          <p:attrName>ppt_x</p:attrName>
                                        </p:attrNameLst>
                                      </p:cBhvr>
                                      <p:tavLst>
                                        <p:tav tm="0">
                                          <p:val>
                                            <p:strVal val="1+#ppt_w/2"/>
                                          </p:val>
                                        </p:tav>
                                        <p:tav tm="100000">
                                          <p:val>
                                            <p:strVal val="#ppt_x"/>
                                          </p:val>
                                        </p:tav>
                                      </p:tavLst>
                                    </p:anim>
                                    <p:anim calcmode="lin" valueType="num">
                                      <p:cBhvr additive="base">
                                        <p:cTn id="78"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6000" fill="hold"/>
                                        <p:tgtEl>
                                          <p:spTgt spid="110"/>
                                        </p:tgtEl>
                                        <p:attrNameLst>
                                          <p:attrName>ppt_x</p:attrName>
                                        </p:attrNameLst>
                                      </p:cBhvr>
                                      <p:tavLst>
                                        <p:tav tm="0">
                                          <p:val>
                                            <p:strVal val="1+#ppt_w/2"/>
                                          </p:val>
                                        </p:tav>
                                        <p:tav tm="100000">
                                          <p:val>
                                            <p:strVal val="#ppt_x"/>
                                          </p:val>
                                        </p:tav>
                                      </p:tavLst>
                                    </p:anim>
                                    <p:anim calcmode="lin" valueType="num">
                                      <p:cBhvr additive="base">
                                        <p:cTn id="84" dur="6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11"/>
                                        </p:tgtEl>
                                        <p:attrNameLst>
                                          <p:attrName>style.visibility</p:attrName>
                                        </p:attrNameLst>
                                      </p:cBhvr>
                                      <p:to>
                                        <p:strVal val="visible"/>
                                      </p:to>
                                    </p:set>
                                    <p:anim calcmode="lin" valueType="num">
                                      <p:cBhvr additive="base">
                                        <p:cTn id="89" dur="6000" fill="hold"/>
                                        <p:tgtEl>
                                          <p:spTgt spid="111"/>
                                        </p:tgtEl>
                                        <p:attrNameLst>
                                          <p:attrName>ppt_x</p:attrName>
                                        </p:attrNameLst>
                                      </p:cBhvr>
                                      <p:tavLst>
                                        <p:tav tm="0">
                                          <p:val>
                                            <p:strVal val="1+#ppt_w/2"/>
                                          </p:val>
                                        </p:tav>
                                        <p:tav tm="100000">
                                          <p:val>
                                            <p:strVal val="#ppt_x"/>
                                          </p:val>
                                        </p:tav>
                                      </p:tavLst>
                                    </p:anim>
                                    <p:anim calcmode="lin" valueType="num">
                                      <p:cBhvr additive="base">
                                        <p:cTn id="90"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12"/>
                                        </p:tgtEl>
                                        <p:attrNameLst>
                                          <p:attrName>style.visibility</p:attrName>
                                        </p:attrNameLst>
                                      </p:cBhvr>
                                      <p:to>
                                        <p:strVal val="visible"/>
                                      </p:to>
                                    </p:set>
                                    <p:anim calcmode="lin" valueType="num">
                                      <p:cBhvr additive="base">
                                        <p:cTn id="95" dur="6000" fill="hold"/>
                                        <p:tgtEl>
                                          <p:spTgt spid="112"/>
                                        </p:tgtEl>
                                        <p:attrNameLst>
                                          <p:attrName>ppt_x</p:attrName>
                                        </p:attrNameLst>
                                      </p:cBhvr>
                                      <p:tavLst>
                                        <p:tav tm="0">
                                          <p:val>
                                            <p:strVal val="1+#ppt_w/2"/>
                                          </p:val>
                                        </p:tav>
                                        <p:tav tm="100000">
                                          <p:val>
                                            <p:strVal val="#ppt_x"/>
                                          </p:val>
                                        </p:tav>
                                      </p:tavLst>
                                    </p:anim>
                                    <p:anim calcmode="lin" valueType="num">
                                      <p:cBhvr additive="base">
                                        <p:cTn id="96"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113"/>
                                        </p:tgtEl>
                                        <p:attrNameLst>
                                          <p:attrName>style.visibility</p:attrName>
                                        </p:attrNameLst>
                                      </p:cBhvr>
                                      <p:to>
                                        <p:strVal val="visible"/>
                                      </p:to>
                                    </p:set>
                                    <p:anim calcmode="lin" valueType="num">
                                      <p:cBhvr additive="base">
                                        <p:cTn id="101" dur="6000" fill="hold"/>
                                        <p:tgtEl>
                                          <p:spTgt spid="113"/>
                                        </p:tgtEl>
                                        <p:attrNameLst>
                                          <p:attrName>ppt_x</p:attrName>
                                        </p:attrNameLst>
                                      </p:cBhvr>
                                      <p:tavLst>
                                        <p:tav tm="0">
                                          <p:val>
                                            <p:strVal val="1+#ppt_w/2"/>
                                          </p:val>
                                        </p:tav>
                                        <p:tav tm="100000">
                                          <p:val>
                                            <p:strVal val="#ppt_x"/>
                                          </p:val>
                                        </p:tav>
                                      </p:tavLst>
                                    </p:anim>
                                    <p:anim calcmode="lin" valueType="num">
                                      <p:cBhvr additive="base">
                                        <p:cTn id="102"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14"/>
                                        </p:tgtEl>
                                        <p:attrNameLst>
                                          <p:attrName>style.visibility</p:attrName>
                                        </p:attrNameLst>
                                      </p:cBhvr>
                                      <p:to>
                                        <p:strVal val="visible"/>
                                      </p:to>
                                    </p:set>
                                    <p:anim calcmode="lin" valueType="num">
                                      <p:cBhvr additive="base">
                                        <p:cTn id="107" dur="6000" fill="hold"/>
                                        <p:tgtEl>
                                          <p:spTgt spid="114"/>
                                        </p:tgtEl>
                                        <p:attrNameLst>
                                          <p:attrName>ppt_x</p:attrName>
                                        </p:attrNameLst>
                                      </p:cBhvr>
                                      <p:tavLst>
                                        <p:tav tm="0">
                                          <p:val>
                                            <p:strVal val="1+#ppt_w/2"/>
                                          </p:val>
                                        </p:tav>
                                        <p:tav tm="100000">
                                          <p:val>
                                            <p:strVal val="#ppt_x"/>
                                          </p:val>
                                        </p:tav>
                                      </p:tavLst>
                                    </p:anim>
                                    <p:anim calcmode="lin" valueType="num">
                                      <p:cBhvr additive="base">
                                        <p:cTn id="108"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15"/>
                                        </p:tgtEl>
                                        <p:attrNameLst>
                                          <p:attrName>style.visibility</p:attrName>
                                        </p:attrNameLst>
                                      </p:cBhvr>
                                      <p:to>
                                        <p:strVal val="visible"/>
                                      </p:to>
                                    </p:set>
                                    <p:anim calcmode="lin" valueType="num">
                                      <p:cBhvr additive="base">
                                        <p:cTn id="113" dur="6000" fill="hold"/>
                                        <p:tgtEl>
                                          <p:spTgt spid="115"/>
                                        </p:tgtEl>
                                        <p:attrNameLst>
                                          <p:attrName>ppt_x</p:attrName>
                                        </p:attrNameLst>
                                      </p:cBhvr>
                                      <p:tavLst>
                                        <p:tav tm="0">
                                          <p:val>
                                            <p:strVal val="1+#ppt_w/2"/>
                                          </p:val>
                                        </p:tav>
                                        <p:tav tm="100000">
                                          <p:val>
                                            <p:strVal val="#ppt_x"/>
                                          </p:val>
                                        </p:tav>
                                      </p:tavLst>
                                    </p:anim>
                                    <p:anim calcmode="lin" valueType="num">
                                      <p:cBhvr additive="base">
                                        <p:cTn id="114"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16"/>
                                        </p:tgtEl>
                                        <p:attrNameLst>
                                          <p:attrName>style.visibility</p:attrName>
                                        </p:attrNameLst>
                                      </p:cBhvr>
                                      <p:to>
                                        <p:strVal val="visible"/>
                                      </p:to>
                                    </p:set>
                                    <p:anim calcmode="lin" valueType="num">
                                      <p:cBhvr additive="base">
                                        <p:cTn id="119" dur="6000" fill="hold"/>
                                        <p:tgtEl>
                                          <p:spTgt spid="116"/>
                                        </p:tgtEl>
                                        <p:attrNameLst>
                                          <p:attrName>ppt_x</p:attrName>
                                        </p:attrNameLst>
                                      </p:cBhvr>
                                      <p:tavLst>
                                        <p:tav tm="0">
                                          <p:val>
                                            <p:strVal val="1+#ppt_w/2"/>
                                          </p:val>
                                        </p:tav>
                                        <p:tav tm="100000">
                                          <p:val>
                                            <p:strVal val="#ppt_x"/>
                                          </p:val>
                                        </p:tav>
                                      </p:tavLst>
                                    </p:anim>
                                    <p:anim calcmode="lin" valueType="num">
                                      <p:cBhvr additive="base">
                                        <p:cTn id="120"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17"/>
                                        </p:tgtEl>
                                        <p:attrNameLst>
                                          <p:attrName>style.visibility</p:attrName>
                                        </p:attrNameLst>
                                      </p:cBhvr>
                                      <p:to>
                                        <p:strVal val="visible"/>
                                      </p:to>
                                    </p:set>
                                    <p:anim calcmode="lin" valueType="num">
                                      <p:cBhvr additive="base">
                                        <p:cTn id="125" dur="6000" fill="hold"/>
                                        <p:tgtEl>
                                          <p:spTgt spid="117"/>
                                        </p:tgtEl>
                                        <p:attrNameLst>
                                          <p:attrName>ppt_x</p:attrName>
                                        </p:attrNameLst>
                                      </p:cBhvr>
                                      <p:tavLst>
                                        <p:tav tm="0">
                                          <p:val>
                                            <p:strVal val="1+#ppt_w/2"/>
                                          </p:val>
                                        </p:tav>
                                        <p:tav tm="100000">
                                          <p:val>
                                            <p:strVal val="#ppt_x"/>
                                          </p:val>
                                        </p:tav>
                                      </p:tavLst>
                                    </p:anim>
                                    <p:anim calcmode="lin" valueType="num">
                                      <p:cBhvr additive="base">
                                        <p:cTn id="126" dur="6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18"/>
                                        </p:tgtEl>
                                        <p:attrNameLst>
                                          <p:attrName>style.visibility</p:attrName>
                                        </p:attrNameLst>
                                      </p:cBhvr>
                                      <p:to>
                                        <p:strVal val="visible"/>
                                      </p:to>
                                    </p:set>
                                    <p:anim calcmode="lin" valueType="num">
                                      <p:cBhvr additive="base">
                                        <p:cTn id="131" dur="6000" fill="hold"/>
                                        <p:tgtEl>
                                          <p:spTgt spid="118"/>
                                        </p:tgtEl>
                                        <p:attrNameLst>
                                          <p:attrName>ppt_x</p:attrName>
                                        </p:attrNameLst>
                                      </p:cBhvr>
                                      <p:tavLst>
                                        <p:tav tm="0">
                                          <p:val>
                                            <p:strVal val="1+#ppt_w/2"/>
                                          </p:val>
                                        </p:tav>
                                        <p:tav tm="100000">
                                          <p:val>
                                            <p:strVal val="#ppt_x"/>
                                          </p:val>
                                        </p:tav>
                                      </p:tavLst>
                                    </p:anim>
                                    <p:anim calcmode="lin" valueType="num">
                                      <p:cBhvr additive="base">
                                        <p:cTn id="132" dur="6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19"/>
                                        </p:tgtEl>
                                        <p:attrNameLst>
                                          <p:attrName>style.visibility</p:attrName>
                                        </p:attrNameLst>
                                      </p:cBhvr>
                                      <p:to>
                                        <p:strVal val="visible"/>
                                      </p:to>
                                    </p:set>
                                    <p:anim calcmode="lin" valueType="num">
                                      <p:cBhvr additive="base">
                                        <p:cTn id="137" dur="6000" fill="hold"/>
                                        <p:tgtEl>
                                          <p:spTgt spid="119"/>
                                        </p:tgtEl>
                                        <p:attrNameLst>
                                          <p:attrName>ppt_x</p:attrName>
                                        </p:attrNameLst>
                                      </p:cBhvr>
                                      <p:tavLst>
                                        <p:tav tm="0">
                                          <p:val>
                                            <p:strVal val="1+#ppt_w/2"/>
                                          </p:val>
                                        </p:tav>
                                        <p:tav tm="100000">
                                          <p:val>
                                            <p:strVal val="#ppt_x"/>
                                          </p:val>
                                        </p:tav>
                                      </p:tavLst>
                                    </p:anim>
                                    <p:anim calcmode="lin" valueType="num">
                                      <p:cBhvr additive="base">
                                        <p:cTn id="138" dur="6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20"/>
                                        </p:tgtEl>
                                        <p:attrNameLst>
                                          <p:attrName>style.visibility</p:attrName>
                                        </p:attrNameLst>
                                      </p:cBhvr>
                                      <p:to>
                                        <p:strVal val="visible"/>
                                      </p:to>
                                    </p:set>
                                    <p:anim calcmode="lin" valueType="num">
                                      <p:cBhvr additive="base">
                                        <p:cTn id="143" dur="6000" fill="hold"/>
                                        <p:tgtEl>
                                          <p:spTgt spid="120"/>
                                        </p:tgtEl>
                                        <p:attrNameLst>
                                          <p:attrName>ppt_x</p:attrName>
                                        </p:attrNameLst>
                                      </p:cBhvr>
                                      <p:tavLst>
                                        <p:tav tm="0">
                                          <p:val>
                                            <p:strVal val="1+#ppt_w/2"/>
                                          </p:val>
                                        </p:tav>
                                        <p:tav tm="100000">
                                          <p:val>
                                            <p:strVal val="#ppt_x"/>
                                          </p:val>
                                        </p:tav>
                                      </p:tavLst>
                                    </p:anim>
                                    <p:anim calcmode="lin" valueType="num">
                                      <p:cBhvr additive="base">
                                        <p:cTn id="144"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21"/>
                                        </p:tgtEl>
                                        <p:attrNameLst>
                                          <p:attrName>style.visibility</p:attrName>
                                        </p:attrNameLst>
                                      </p:cBhvr>
                                      <p:to>
                                        <p:strVal val="visible"/>
                                      </p:to>
                                    </p:set>
                                    <p:anim calcmode="lin" valueType="num">
                                      <p:cBhvr additive="base">
                                        <p:cTn id="149" dur="6000" fill="hold"/>
                                        <p:tgtEl>
                                          <p:spTgt spid="121"/>
                                        </p:tgtEl>
                                        <p:attrNameLst>
                                          <p:attrName>ppt_x</p:attrName>
                                        </p:attrNameLst>
                                      </p:cBhvr>
                                      <p:tavLst>
                                        <p:tav tm="0">
                                          <p:val>
                                            <p:strVal val="1+#ppt_w/2"/>
                                          </p:val>
                                        </p:tav>
                                        <p:tav tm="100000">
                                          <p:val>
                                            <p:strVal val="#ppt_x"/>
                                          </p:val>
                                        </p:tav>
                                      </p:tavLst>
                                    </p:anim>
                                    <p:anim calcmode="lin" valueType="num">
                                      <p:cBhvr additive="base">
                                        <p:cTn id="150"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22"/>
                                        </p:tgtEl>
                                        <p:attrNameLst>
                                          <p:attrName>style.visibility</p:attrName>
                                        </p:attrNameLst>
                                      </p:cBhvr>
                                      <p:to>
                                        <p:strVal val="visible"/>
                                      </p:to>
                                    </p:set>
                                    <p:anim calcmode="lin" valueType="num">
                                      <p:cBhvr additive="base">
                                        <p:cTn id="155" dur="6000" fill="hold"/>
                                        <p:tgtEl>
                                          <p:spTgt spid="122"/>
                                        </p:tgtEl>
                                        <p:attrNameLst>
                                          <p:attrName>ppt_x</p:attrName>
                                        </p:attrNameLst>
                                      </p:cBhvr>
                                      <p:tavLst>
                                        <p:tav tm="0">
                                          <p:val>
                                            <p:strVal val="1+#ppt_w/2"/>
                                          </p:val>
                                        </p:tav>
                                        <p:tav tm="100000">
                                          <p:val>
                                            <p:strVal val="#ppt_x"/>
                                          </p:val>
                                        </p:tav>
                                      </p:tavLst>
                                    </p:anim>
                                    <p:anim calcmode="lin" valueType="num">
                                      <p:cBhvr additive="base">
                                        <p:cTn id="156" dur="6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6000" fill="hold"/>
                                        <p:tgtEl>
                                          <p:spTgt spid="123"/>
                                        </p:tgtEl>
                                        <p:attrNameLst>
                                          <p:attrName>ppt_x</p:attrName>
                                        </p:attrNameLst>
                                      </p:cBhvr>
                                      <p:tavLst>
                                        <p:tav tm="0">
                                          <p:val>
                                            <p:strVal val="1+#ppt_w/2"/>
                                          </p:val>
                                        </p:tav>
                                        <p:tav tm="100000">
                                          <p:val>
                                            <p:strVal val="#ppt_x"/>
                                          </p:val>
                                        </p:tav>
                                      </p:tavLst>
                                    </p:anim>
                                    <p:anim calcmode="lin" valueType="num">
                                      <p:cBhvr additive="base">
                                        <p:cTn id="162" dur="6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124"/>
                                        </p:tgtEl>
                                        <p:attrNameLst>
                                          <p:attrName>style.visibility</p:attrName>
                                        </p:attrNameLst>
                                      </p:cBhvr>
                                      <p:to>
                                        <p:strVal val="visible"/>
                                      </p:to>
                                    </p:set>
                                    <p:anim calcmode="lin" valueType="num">
                                      <p:cBhvr additive="base">
                                        <p:cTn id="167" dur="6000" fill="hold"/>
                                        <p:tgtEl>
                                          <p:spTgt spid="124"/>
                                        </p:tgtEl>
                                        <p:attrNameLst>
                                          <p:attrName>ppt_x</p:attrName>
                                        </p:attrNameLst>
                                      </p:cBhvr>
                                      <p:tavLst>
                                        <p:tav tm="0">
                                          <p:val>
                                            <p:strVal val="1+#ppt_w/2"/>
                                          </p:val>
                                        </p:tav>
                                        <p:tav tm="100000">
                                          <p:val>
                                            <p:strVal val="#ppt_x"/>
                                          </p:val>
                                        </p:tav>
                                      </p:tavLst>
                                    </p:anim>
                                    <p:anim calcmode="lin" valueType="num">
                                      <p:cBhvr additive="base">
                                        <p:cTn id="168" dur="60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9" fill="hold" display="0">
                  <p:stCondLst>
                    <p:cond delay="indefinite"/>
                  </p:stCondLst>
                  <p:endCondLst>
                    <p:cond evt="onStopAudio" delay="0">
                      <p:tgtEl>
                        <p:sldTgt/>
                      </p:tgtEl>
                    </p:cond>
                  </p:endCondLst>
                </p:cTn>
                <p:tgtEl>
                  <p:spTgt spid="2"/>
                </p:tgtEl>
              </p:cMediaNode>
            </p:audio>
            <p:seq concurrent="1" nextAc="seek">
              <p:cTn id="170" restart="whenNotActive" fill="hold" evtFilter="cancelBubble" nodeType="interactiveSeq">
                <p:stCondLst>
                  <p:cond evt="onClick" delay="0">
                    <p:tgtEl>
                      <p:spTgt spid="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55"/>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5"/>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6"/>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7"/>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7"/>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8"/>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8"/>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59"/>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59"/>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0"/>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0"/>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1"/>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2"/>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2"/>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63"/>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63"/>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3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4"/>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4"/>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5"/>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5"/>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6"/>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6"/>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7"/>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7"/>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8"/>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8"/>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3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39"/>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3"/>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3"/>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41"/>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41"/>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9"/>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9"/>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8"/>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8"/>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7"/>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6"/>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6"/>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65"/>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5"/>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0"/>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0"/>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4"/>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4"/>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8"/>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8"/>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9"/>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9"/>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5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5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2"/>
                                        </p:tgtEl>
                                        <p:attrNameLst>
                                          <p:attrName>style.visibility</p:attrName>
                                        </p:attrNameLst>
                                      </p:cBhvr>
                                      <p:to>
                                        <p:strVal val="hidden"/>
                                      </p:to>
                                    </p:set>
                                  </p:childTnLst>
                                </p:cTn>
                              </p:par>
                            </p:childTnLst>
                          </p:cTn>
                        </p:par>
                      </p:childTnLst>
                    </p:cTn>
                  </p:par>
                  <p:par>
                    <p:cTn id="407" fill="hold">
                      <p:stCondLst>
                        <p:cond delay="indefinite"/>
                      </p:stCondLst>
                      <p:childTnLst>
                        <p:par>
                          <p:cTn id="408" fill="hold">
                            <p:stCondLst>
                              <p:cond delay="0"/>
                            </p:stCondLst>
                            <p:childTnLst>
                              <p:par>
                                <p:cTn id="409" presetID="1" presetClass="entr" presetSubtype="0" fill="hold" grpId="0" nodeType="clickEffect">
                                  <p:stCondLst>
                                    <p:cond delay="0"/>
                                  </p:stCondLst>
                                  <p:childTnLst>
                                    <p:set>
                                      <p:cBhvr>
                                        <p:cTn id="410" dur="1" fill="hold">
                                          <p:stCondLst>
                                            <p:cond delay="0"/>
                                          </p:stCondLst>
                                        </p:cTn>
                                        <p:tgtEl>
                                          <p:spTgt spid="17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15" restart="whenNotActive" fill="hold" evtFilter="cancelBubble" nodeType="interactiveSeq">
                <p:stCondLst>
                  <p:cond evt="onClick" delay="0">
                    <p:tgtEl>
                      <p:spTgt spid="69"/>
                    </p:tgtEl>
                  </p:cond>
                </p:stCondLst>
                <p:endSync evt="end" delay="0">
                  <p:rtn val="all"/>
                </p:endSync>
                <p:childTnLst>
                  <p:par>
                    <p:cTn id="416" fill="hold">
                      <p:stCondLst>
                        <p:cond delay="0"/>
                      </p:stCondLst>
                      <p:childTnLst>
                        <p:par>
                          <p:cTn id="417" fill="hold">
                            <p:stCondLst>
                              <p:cond delay="0"/>
                            </p:stCondLst>
                            <p:childTnLst>
                              <p:par>
                                <p:cTn id="418" presetID="10" presetClass="entr" presetSubtype="0" fill="hold" nodeType="clickEffect">
                                  <p:stCondLst>
                                    <p:cond delay="0"/>
                                  </p:stCondLst>
                                  <p:childTnLst>
                                    <p:set>
                                      <p:cBhvr>
                                        <p:cTn id="419" dur="1" fill="hold">
                                          <p:stCondLst>
                                            <p:cond delay="0"/>
                                          </p:stCondLst>
                                        </p:cTn>
                                        <p:tgtEl>
                                          <p:spTgt spid="71"/>
                                        </p:tgtEl>
                                        <p:attrNameLst>
                                          <p:attrName>style.visibility</p:attrName>
                                        </p:attrNameLst>
                                      </p:cBhvr>
                                      <p:to>
                                        <p:strVal val="visible"/>
                                      </p:to>
                                    </p:set>
                                    <p:animEffect transition="in" filter="fade">
                                      <p:cBhvr>
                                        <p:cTn id="420" dur="500"/>
                                        <p:tgtEl>
                                          <p:spTgt spid="71"/>
                                        </p:tgtEl>
                                      </p:cBhvr>
                                    </p:animEffect>
                                  </p:childTnLst>
                                </p:cTn>
                              </p:par>
                            </p:childTnLst>
                          </p:cTn>
                        </p:par>
                      </p:childTnLst>
                    </p:cTn>
                  </p:par>
                </p:childTnLst>
              </p:cTn>
              <p:nextCondLst>
                <p:cond evt="onClick" delay="0">
                  <p:tgtEl>
                    <p:spTgt spid="69"/>
                  </p:tgtEl>
                </p:cond>
              </p:nextCondLst>
            </p:seq>
            <p:seq concurrent="1" nextAc="seek">
              <p:cTn id="421" restart="whenNotActive" fill="hold" evtFilter="cancelBubble" nodeType="interactiveSeq">
                <p:stCondLst>
                  <p:cond evt="onClick" delay="0">
                    <p:tgtEl>
                      <p:spTgt spid="71"/>
                    </p:tgtEl>
                  </p:cond>
                </p:stCondLst>
                <p:endSync evt="end" delay="0">
                  <p:rtn val="all"/>
                </p:endSync>
                <p:childTnLst>
                  <p:par>
                    <p:cTn id="422" fill="hold">
                      <p:stCondLst>
                        <p:cond delay="0"/>
                      </p:stCondLst>
                      <p:childTnLst>
                        <p:par>
                          <p:cTn id="423" fill="hold">
                            <p:stCondLst>
                              <p:cond delay="0"/>
                            </p:stCondLst>
                            <p:childTnLst>
                              <p:par>
                                <p:cTn id="424" presetID="10" presetClass="exit" presetSubtype="0" fill="hold" nodeType="clickEffect">
                                  <p:stCondLst>
                                    <p:cond delay="0"/>
                                  </p:stCondLst>
                                  <p:childTnLst>
                                    <p:animEffect transition="out" filter="fade">
                                      <p:cBhvr>
                                        <p:cTn id="425" dur="500"/>
                                        <p:tgtEl>
                                          <p:spTgt spid="71"/>
                                        </p:tgtEl>
                                      </p:cBhvr>
                                    </p:animEffect>
                                    <p:set>
                                      <p:cBhvr>
                                        <p:cTn id="426"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27" restart="whenNotActive" fill="hold" evtFilter="cancelBubble" nodeType="interactiveSeq">
                <p:stCondLst>
                  <p:cond evt="onClick" delay="0">
                    <p:tgtEl>
                      <p:spTgt spid="70"/>
                    </p:tgtEl>
                  </p:cond>
                </p:stCondLst>
                <p:endSync evt="end" delay="0">
                  <p:rtn val="all"/>
                </p:endSync>
                <p:childTnLst>
                  <p:par>
                    <p:cTn id="428" fill="hold">
                      <p:stCondLst>
                        <p:cond delay="0"/>
                      </p:stCondLst>
                      <p:childTnLst>
                        <p:par>
                          <p:cTn id="429" fill="hold">
                            <p:stCondLst>
                              <p:cond delay="0"/>
                            </p:stCondLst>
                            <p:childTnLst>
                              <p:par>
                                <p:cTn id="430" presetID="10" presetClass="entr" presetSubtype="0" fill="hold" nodeType="clickEffect">
                                  <p:stCondLst>
                                    <p:cond delay="0"/>
                                  </p:stCondLst>
                                  <p:childTnLst>
                                    <p:set>
                                      <p:cBhvr>
                                        <p:cTn id="431" dur="1" fill="hold">
                                          <p:stCondLst>
                                            <p:cond delay="0"/>
                                          </p:stCondLst>
                                        </p:cTn>
                                        <p:tgtEl>
                                          <p:spTgt spid="72"/>
                                        </p:tgtEl>
                                        <p:attrNameLst>
                                          <p:attrName>style.visibility</p:attrName>
                                        </p:attrNameLst>
                                      </p:cBhvr>
                                      <p:to>
                                        <p:strVal val="visible"/>
                                      </p:to>
                                    </p:set>
                                    <p:animEffect transition="in" filter="fade">
                                      <p:cBhvr>
                                        <p:cTn id="432" dur="500"/>
                                        <p:tgtEl>
                                          <p:spTgt spid="72"/>
                                        </p:tgtEl>
                                      </p:cBhvr>
                                    </p:animEffect>
                                  </p:childTnLst>
                                </p:cTn>
                              </p:par>
                            </p:childTnLst>
                          </p:cTn>
                        </p:par>
                      </p:childTnLst>
                    </p:cTn>
                  </p:par>
                </p:childTnLst>
              </p:cTn>
              <p:nextCondLst>
                <p:cond evt="onClick" delay="0">
                  <p:tgtEl>
                    <p:spTgt spid="70"/>
                  </p:tgtEl>
                </p:cond>
              </p:nextCondLst>
            </p:seq>
            <p:seq concurrent="1" nextAc="seek">
              <p:cTn id="433" restart="whenNotActive" fill="hold" evtFilter="cancelBubble" nodeType="interactiveSeq">
                <p:stCondLst>
                  <p:cond evt="onClick" delay="0">
                    <p:tgtEl>
                      <p:spTgt spid="72"/>
                    </p:tgtEl>
                  </p:cond>
                </p:stCondLst>
                <p:endSync evt="end" delay="0">
                  <p:rtn val="all"/>
                </p:endSync>
                <p:childTnLst>
                  <p:par>
                    <p:cTn id="434" fill="hold">
                      <p:stCondLst>
                        <p:cond delay="0"/>
                      </p:stCondLst>
                      <p:childTnLst>
                        <p:par>
                          <p:cTn id="435" fill="hold">
                            <p:stCondLst>
                              <p:cond delay="0"/>
                            </p:stCondLst>
                            <p:childTnLst>
                              <p:par>
                                <p:cTn id="436" presetID="10" presetClass="exit" presetSubtype="0" fill="hold" nodeType="clickEffect">
                                  <p:stCondLst>
                                    <p:cond delay="0"/>
                                  </p:stCondLst>
                                  <p:childTnLst>
                                    <p:animEffect transition="out" filter="fade">
                                      <p:cBhvr>
                                        <p:cTn id="437" dur="500"/>
                                        <p:tgtEl>
                                          <p:spTgt spid="72"/>
                                        </p:tgtEl>
                                      </p:cBhvr>
                                    </p:animEffect>
                                    <p:set>
                                      <p:cBhvr>
                                        <p:cTn id="438"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179206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589249"/>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96" name="شكل حر 50">
            <a:extLst>
              <a:ext uri="{FF2B5EF4-FFF2-40B4-BE49-F238E27FC236}">
                <a16:creationId xmlns:a16="http://schemas.microsoft.com/office/drawing/2014/main" id="{A069EA59-3751-492E-A471-09D14CDAE213}"/>
              </a:ext>
            </a:extLst>
          </p:cNvPr>
          <p:cNvSpPr/>
          <p:nvPr/>
        </p:nvSpPr>
        <p:spPr>
          <a:xfrm>
            <a:off x="-4106630" y="263414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مَارْ</a:t>
            </a:r>
          </a:p>
        </p:txBody>
      </p:sp>
      <p:sp>
        <p:nvSpPr>
          <p:cNvPr id="97" name="شكل حر 50">
            <a:extLst>
              <a:ext uri="{FF2B5EF4-FFF2-40B4-BE49-F238E27FC236}">
                <a16:creationId xmlns:a16="http://schemas.microsoft.com/office/drawing/2014/main" id="{C964D741-FCBD-492E-8164-10D4AB07854E}"/>
              </a:ext>
            </a:extLst>
          </p:cNvPr>
          <p:cNvSpPr/>
          <p:nvPr/>
        </p:nvSpPr>
        <p:spPr>
          <a:xfrm>
            <a:off x="-4411430" y="14720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مُورْ</a:t>
            </a:r>
          </a:p>
        </p:txBody>
      </p:sp>
      <p:sp>
        <p:nvSpPr>
          <p:cNvPr id="98" name="شكل حر 50">
            <a:extLst>
              <a:ext uri="{FF2B5EF4-FFF2-40B4-BE49-F238E27FC236}">
                <a16:creationId xmlns:a16="http://schemas.microsoft.com/office/drawing/2014/main" id="{FBF41591-4E55-41DA-A963-C7E8085F20B1}"/>
              </a:ext>
            </a:extLst>
          </p:cNvPr>
          <p:cNvSpPr/>
          <p:nvPr/>
        </p:nvSpPr>
        <p:spPr>
          <a:xfrm>
            <a:off x="-4411430" y="243722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مِيرْ</a:t>
            </a:r>
          </a:p>
        </p:txBody>
      </p:sp>
      <p:sp>
        <p:nvSpPr>
          <p:cNvPr id="99" name="شكل حر 50">
            <a:extLst>
              <a:ext uri="{FF2B5EF4-FFF2-40B4-BE49-F238E27FC236}">
                <a16:creationId xmlns:a16="http://schemas.microsoft.com/office/drawing/2014/main" id="{E498532D-8932-43DF-B51E-D700D381193E}"/>
              </a:ext>
            </a:extLst>
          </p:cNvPr>
          <p:cNvSpPr/>
          <p:nvPr/>
        </p:nvSpPr>
        <p:spPr>
          <a:xfrm>
            <a:off x="-41066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بَارْ</a:t>
            </a:r>
          </a:p>
        </p:txBody>
      </p:sp>
      <p:sp>
        <p:nvSpPr>
          <p:cNvPr id="100" name="شكل حر 50">
            <a:extLst>
              <a:ext uri="{FF2B5EF4-FFF2-40B4-BE49-F238E27FC236}">
                <a16:creationId xmlns:a16="http://schemas.microsoft.com/office/drawing/2014/main" id="{F87BEA1C-EECC-48CD-B862-047FD693A1A5}"/>
              </a:ext>
            </a:extLst>
          </p:cNvPr>
          <p:cNvSpPr/>
          <p:nvPr/>
        </p:nvSpPr>
        <p:spPr>
          <a:xfrm>
            <a:off x="-4106630" y="1120618"/>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بُورْ</a:t>
            </a:r>
          </a:p>
        </p:txBody>
      </p:sp>
      <p:sp>
        <p:nvSpPr>
          <p:cNvPr id="101" name="شكل حر 50">
            <a:extLst>
              <a:ext uri="{FF2B5EF4-FFF2-40B4-BE49-F238E27FC236}">
                <a16:creationId xmlns:a16="http://schemas.microsoft.com/office/drawing/2014/main" id="{EEF18283-3719-4F77-A1C1-02D42E7E7153}"/>
              </a:ext>
            </a:extLst>
          </p:cNvPr>
          <p:cNvSpPr/>
          <p:nvPr/>
        </p:nvSpPr>
        <p:spPr>
          <a:xfrm>
            <a:off x="-4411430" y="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بِيرْ</a:t>
            </a:r>
          </a:p>
        </p:txBody>
      </p:sp>
      <p:sp>
        <p:nvSpPr>
          <p:cNvPr id="102" name="شكل حر 50">
            <a:extLst>
              <a:ext uri="{FF2B5EF4-FFF2-40B4-BE49-F238E27FC236}">
                <a16:creationId xmlns:a16="http://schemas.microsoft.com/office/drawing/2014/main" id="{E916B422-0B94-45B1-B10D-BEDA7EE6ADA8}"/>
              </a:ext>
            </a:extLst>
          </p:cNvPr>
          <p:cNvSpPr/>
          <p:nvPr/>
        </p:nvSpPr>
        <p:spPr>
          <a:xfrm>
            <a:off x="-4411430" y="319518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بَابْ</a:t>
            </a:r>
          </a:p>
        </p:txBody>
      </p:sp>
      <p:sp>
        <p:nvSpPr>
          <p:cNvPr id="103" name="شكل حر 50">
            <a:extLst>
              <a:ext uri="{FF2B5EF4-FFF2-40B4-BE49-F238E27FC236}">
                <a16:creationId xmlns:a16="http://schemas.microsoft.com/office/drawing/2014/main" id="{86012846-32EC-462F-989B-C9B5BB492A14}"/>
              </a:ext>
            </a:extLst>
          </p:cNvPr>
          <p:cNvSpPr/>
          <p:nvPr/>
        </p:nvSpPr>
        <p:spPr>
          <a:xfrm>
            <a:off x="-4106630" y="2147722"/>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بِيلْ</a:t>
            </a:r>
          </a:p>
        </p:txBody>
      </p:sp>
      <p:sp>
        <p:nvSpPr>
          <p:cNvPr id="104" name="شكل حر 50">
            <a:extLst>
              <a:ext uri="{FF2B5EF4-FFF2-40B4-BE49-F238E27FC236}">
                <a16:creationId xmlns:a16="http://schemas.microsoft.com/office/drawing/2014/main" id="{CE929D44-D17B-4CE2-9EE9-490395693C02}"/>
              </a:ext>
            </a:extLst>
          </p:cNvPr>
          <p:cNvSpPr/>
          <p:nvPr/>
        </p:nvSpPr>
        <p:spPr>
          <a:xfrm>
            <a:off x="-4411430" y="207240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مَالْ</a:t>
            </a:r>
          </a:p>
        </p:txBody>
      </p:sp>
      <p:sp>
        <p:nvSpPr>
          <p:cNvPr id="105" name="شكل حر 50">
            <a:extLst>
              <a:ext uri="{FF2B5EF4-FFF2-40B4-BE49-F238E27FC236}">
                <a16:creationId xmlns:a16="http://schemas.microsoft.com/office/drawing/2014/main" id="{8A53ECF1-DE40-4B15-B36F-11CBA9C67945}"/>
              </a:ext>
            </a:extLst>
          </p:cNvPr>
          <p:cNvSpPr/>
          <p:nvPr/>
        </p:nvSpPr>
        <p:spPr>
          <a:xfrm>
            <a:off x="-4411430" y="243722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مُولْ</a:t>
            </a:r>
          </a:p>
        </p:txBody>
      </p:sp>
      <p:sp>
        <p:nvSpPr>
          <p:cNvPr id="106" name="شكل حر 50">
            <a:extLst>
              <a:ext uri="{FF2B5EF4-FFF2-40B4-BE49-F238E27FC236}">
                <a16:creationId xmlns:a16="http://schemas.microsoft.com/office/drawing/2014/main" id="{E9765FE5-53F2-450F-8A9E-9C900CC9E220}"/>
              </a:ext>
            </a:extLst>
          </p:cNvPr>
          <p:cNvSpPr/>
          <p:nvPr/>
        </p:nvSpPr>
        <p:spPr>
          <a:xfrm>
            <a:off x="-4106630" y="267696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مِيلْ</a:t>
            </a:r>
          </a:p>
        </p:txBody>
      </p:sp>
      <p:sp>
        <p:nvSpPr>
          <p:cNvPr id="107" name="شكل حر 50">
            <a:extLst>
              <a:ext uri="{FF2B5EF4-FFF2-40B4-BE49-F238E27FC236}">
                <a16:creationId xmlns:a16="http://schemas.microsoft.com/office/drawing/2014/main" id="{514F97E3-56BC-46E3-A142-A5157D1FECEB}"/>
              </a:ext>
            </a:extLst>
          </p:cNvPr>
          <p:cNvSpPr/>
          <p:nvPr/>
        </p:nvSpPr>
        <p:spPr>
          <a:xfrm>
            <a:off x="-4716230" y="169623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مَابْ</a:t>
            </a:r>
          </a:p>
        </p:txBody>
      </p:sp>
      <p:sp>
        <p:nvSpPr>
          <p:cNvPr id="108" name="شكل حر 50">
            <a:extLst>
              <a:ext uri="{FF2B5EF4-FFF2-40B4-BE49-F238E27FC236}">
                <a16:creationId xmlns:a16="http://schemas.microsoft.com/office/drawing/2014/main" id="{1437F345-6672-4A30-BCFB-53D7BB6CD64F}"/>
              </a:ext>
            </a:extLst>
          </p:cNvPr>
          <p:cNvSpPr/>
          <p:nvPr/>
        </p:nvSpPr>
        <p:spPr>
          <a:xfrm>
            <a:off x="-4106630" y="263410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مُوبْ</a:t>
            </a:r>
          </a:p>
        </p:txBody>
      </p:sp>
      <p:sp>
        <p:nvSpPr>
          <p:cNvPr id="109" name="شكل حر 50">
            <a:extLst>
              <a:ext uri="{FF2B5EF4-FFF2-40B4-BE49-F238E27FC236}">
                <a16:creationId xmlns:a16="http://schemas.microsoft.com/office/drawing/2014/main" id="{F139EB2C-0479-4EBC-9255-05D779E0BBC0}"/>
              </a:ext>
            </a:extLst>
          </p:cNvPr>
          <p:cNvSpPr/>
          <p:nvPr/>
        </p:nvSpPr>
        <p:spPr>
          <a:xfrm>
            <a:off x="-4411430" y="18730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مِيبْ</a:t>
            </a:r>
          </a:p>
        </p:txBody>
      </p:sp>
      <p:sp>
        <p:nvSpPr>
          <p:cNvPr id="110" name="شكل حر 50">
            <a:extLst>
              <a:ext uri="{FF2B5EF4-FFF2-40B4-BE49-F238E27FC236}">
                <a16:creationId xmlns:a16="http://schemas.microsoft.com/office/drawing/2014/main" id="{18EB03EF-4BAE-4D90-A4E7-F69E61C9062F}"/>
              </a:ext>
            </a:extLst>
          </p:cNvPr>
          <p:cNvSpPr/>
          <p:nvPr/>
        </p:nvSpPr>
        <p:spPr>
          <a:xfrm>
            <a:off x="-4411430" y="1476631"/>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لَابْ</a:t>
            </a:r>
          </a:p>
        </p:txBody>
      </p:sp>
      <p:sp>
        <p:nvSpPr>
          <p:cNvPr id="111" name="شكل حر 50">
            <a:extLst>
              <a:ext uri="{FF2B5EF4-FFF2-40B4-BE49-F238E27FC236}">
                <a16:creationId xmlns:a16="http://schemas.microsoft.com/office/drawing/2014/main" id="{190EA743-4649-43D7-8E02-C2D0943D5844}"/>
              </a:ext>
            </a:extLst>
          </p:cNvPr>
          <p:cNvSpPr/>
          <p:nvPr/>
        </p:nvSpPr>
        <p:spPr>
          <a:xfrm>
            <a:off x="-38018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لُوبْ</a:t>
            </a:r>
          </a:p>
        </p:txBody>
      </p:sp>
      <p:sp>
        <p:nvSpPr>
          <p:cNvPr id="112" name="شكل حر 50">
            <a:extLst>
              <a:ext uri="{FF2B5EF4-FFF2-40B4-BE49-F238E27FC236}">
                <a16:creationId xmlns:a16="http://schemas.microsoft.com/office/drawing/2014/main" id="{A77EB210-68CB-40F3-BF28-B2855D5A8D6E}"/>
              </a:ext>
            </a:extLst>
          </p:cNvPr>
          <p:cNvSpPr/>
          <p:nvPr/>
        </p:nvSpPr>
        <p:spPr>
          <a:xfrm>
            <a:off x="-4411430" y="1568101"/>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لِيبْ</a:t>
            </a:r>
          </a:p>
        </p:txBody>
      </p:sp>
      <p:sp>
        <p:nvSpPr>
          <p:cNvPr id="113" name="شكل حر 50">
            <a:extLst>
              <a:ext uri="{FF2B5EF4-FFF2-40B4-BE49-F238E27FC236}">
                <a16:creationId xmlns:a16="http://schemas.microsoft.com/office/drawing/2014/main" id="{392D2E70-52B3-4CDF-BA53-39CF7059C73F}"/>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لَامْ</a:t>
            </a:r>
          </a:p>
        </p:txBody>
      </p:sp>
      <p:sp>
        <p:nvSpPr>
          <p:cNvPr id="114" name="شكل حر 50">
            <a:extLst>
              <a:ext uri="{FF2B5EF4-FFF2-40B4-BE49-F238E27FC236}">
                <a16:creationId xmlns:a16="http://schemas.microsoft.com/office/drawing/2014/main" id="{858592C4-F96A-4AF6-ACA2-E1FEAA325507}"/>
              </a:ext>
            </a:extLst>
          </p:cNvPr>
          <p:cNvSpPr/>
          <p:nvPr/>
        </p:nvSpPr>
        <p:spPr>
          <a:xfrm>
            <a:off x="-4106630" y="127947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لُومْ</a:t>
            </a:r>
          </a:p>
        </p:txBody>
      </p:sp>
      <p:sp>
        <p:nvSpPr>
          <p:cNvPr id="115" name="شكل حر 50">
            <a:extLst>
              <a:ext uri="{FF2B5EF4-FFF2-40B4-BE49-F238E27FC236}">
                <a16:creationId xmlns:a16="http://schemas.microsoft.com/office/drawing/2014/main" id="{D5ED85F8-79EB-4269-ACE4-DB574A385CAB}"/>
              </a:ext>
            </a:extLst>
          </p:cNvPr>
          <p:cNvSpPr/>
          <p:nvPr/>
        </p:nvSpPr>
        <p:spPr>
          <a:xfrm>
            <a:off x="-4411430" y="265693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لِيمْ</a:t>
            </a:r>
          </a:p>
        </p:txBody>
      </p:sp>
      <p:sp>
        <p:nvSpPr>
          <p:cNvPr id="116" name="شكل حر 50">
            <a:extLst>
              <a:ext uri="{FF2B5EF4-FFF2-40B4-BE49-F238E27FC236}">
                <a16:creationId xmlns:a16="http://schemas.microsoft.com/office/drawing/2014/main" id="{2DD28CFC-8F9D-4774-B3AE-1D2E5D4C3587}"/>
              </a:ext>
            </a:extLst>
          </p:cNvPr>
          <p:cNvSpPr/>
          <p:nvPr/>
        </p:nvSpPr>
        <p:spPr>
          <a:xfrm>
            <a:off x="-4106630" y="35592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رَامْ</a:t>
            </a:r>
          </a:p>
        </p:txBody>
      </p:sp>
      <p:sp>
        <p:nvSpPr>
          <p:cNvPr id="117" name="شكل حر 50">
            <a:extLst>
              <a:ext uri="{FF2B5EF4-FFF2-40B4-BE49-F238E27FC236}">
                <a16:creationId xmlns:a16="http://schemas.microsoft.com/office/drawing/2014/main" id="{3BFF48FC-5EFA-49CF-A1CA-729B39DE1C2E}"/>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رُومْ</a:t>
            </a:r>
          </a:p>
        </p:txBody>
      </p:sp>
      <p:sp>
        <p:nvSpPr>
          <p:cNvPr id="118" name="شكل حر 50">
            <a:extLst>
              <a:ext uri="{FF2B5EF4-FFF2-40B4-BE49-F238E27FC236}">
                <a16:creationId xmlns:a16="http://schemas.microsoft.com/office/drawing/2014/main" id="{EB9D12D6-3FCC-4E19-9F52-CB5A4464E363}"/>
              </a:ext>
            </a:extLst>
          </p:cNvPr>
          <p:cNvSpPr/>
          <p:nvPr/>
        </p:nvSpPr>
        <p:spPr>
          <a:xfrm>
            <a:off x="-4716230" y="21305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رِيمْ</a:t>
            </a:r>
          </a:p>
        </p:txBody>
      </p:sp>
      <p:sp>
        <p:nvSpPr>
          <p:cNvPr id="119" name="شكل حر 50">
            <a:extLst>
              <a:ext uri="{FF2B5EF4-FFF2-40B4-BE49-F238E27FC236}">
                <a16:creationId xmlns:a16="http://schemas.microsoft.com/office/drawing/2014/main" id="{2DDED51D-2019-4269-9ACF-367D9232EC4E}"/>
              </a:ext>
            </a:extLst>
          </p:cNvPr>
          <p:cNvSpPr/>
          <p:nvPr/>
        </p:nvSpPr>
        <p:spPr>
          <a:xfrm>
            <a:off x="-4106630" y="8921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رَابْ</a:t>
            </a:r>
          </a:p>
        </p:txBody>
      </p:sp>
      <p:sp>
        <p:nvSpPr>
          <p:cNvPr id="120" name="شكل حر 50">
            <a:extLst>
              <a:ext uri="{FF2B5EF4-FFF2-40B4-BE49-F238E27FC236}">
                <a16:creationId xmlns:a16="http://schemas.microsoft.com/office/drawing/2014/main" id="{25CCAA34-671C-4A91-B325-151C832A52AE}"/>
              </a:ext>
            </a:extLst>
          </p:cNvPr>
          <p:cNvSpPr/>
          <p:nvPr/>
        </p:nvSpPr>
        <p:spPr>
          <a:xfrm>
            <a:off x="-4716230" y="2365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رُوبْ</a:t>
            </a:r>
          </a:p>
        </p:txBody>
      </p:sp>
      <p:sp>
        <p:nvSpPr>
          <p:cNvPr id="121" name="شكل حر 50">
            <a:extLst>
              <a:ext uri="{FF2B5EF4-FFF2-40B4-BE49-F238E27FC236}">
                <a16:creationId xmlns:a16="http://schemas.microsoft.com/office/drawing/2014/main" id="{99B883D7-B69E-4253-8278-656AD186872C}"/>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رِيبْ</a:t>
            </a:r>
          </a:p>
        </p:txBody>
      </p:sp>
    </p:spTree>
    <p:extLst>
      <p:ext uri="{BB962C8B-B14F-4D97-AF65-F5344CB8AC3E}">
        <p14:creationId xmlns:p14="http://schemas.microsoft.com/office/powerpoint/2010/main" val="138877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599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6000" fill="hold"/>
                                        <p:tgtEl>
                                          <p:spTgt spid="96"/>
                                        </p:tgtEl>
                                        <p:attrNameLst>
                                          <p:attrName>ppt_x</p:attrName>
                                        </p:attrNameLst>
                                      </p:cBhvr>
                                      <p:tavLst>
                                        <p:tav tm="0">
                                          <p:val>
                                            <p:strVal val="1+#ppt_w/2"/>
                                          </p:val>
                                        </p:tav>
                                        <p:tav tm="100000">
                                          <p:val>
                                            <p:strVal val="#ppt_x"/>
                                          </p:val>
                                        </p:tav>
                                      </p:tavLst>
                                    </p:anim>
                                    <p:anim calcmode="lin" valueType="num">
                                      <p:cBhvr additive="base">
                                        <p:cTn id="12"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6000" fill="hold"/>
                                        <p:tgtEl>
                                          <p:spTgt spid="97"/>
                                        </p:tgtEl>
                                        <p:attrNameLst>
                                          <p:attrName>ppt_x</p:attrName>
                                        </p:attrNameLst>
                                      </p:cBhvr>
                                      <p:tavLst>
                                        <p:tav tm="0">
                                          <p:val>
                                            <p:strVal val="1+#ppt_w/2"/>
                                          </p:val>
                                        </p:tav>
                                        <p:tav tm="100000">
                                          <p:val>
                                            <p:strVal val="#ppt_x"/>
                                          </p:val>
                                        </p:tav>
                                      </p:tavLst>
                                    </p:anim>
                                    <p:anim calcmode="lin" valueType="num">
                                      <p:cBhvr additive="base">
                                        <p:cTn id="18"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6000" fill="hold"/>
                                        <p:tgtEl>
                                          <p:spTgt spid="98"/>
                                        </p:tgtEl>
                                        <p:attrNameLst>
                                          <p:attrName>ppt_x</p:attrName>
                                        </p:attrNameLst>
                                      </p:cBhvr>
                                      <p:tavLst>
                                        <p:tav tm="0">
                                          <p:val>
                                            <p:strVal val="1+#ppt_w/2"/>
                                          </p:val>
                                        </p:tav>
                                        <p:tav tm="100000">
                                          <p:val>
                                            <p:strVal val="#ppt_x"/>
                                          </p:val>
                                        </p:tav>
                                      </p:tavLst>
                                    </p:anim>
                                    <p:anim calcmode="lin" valueType="num">
                                      <p:cBhvr additive="base">
                                        <p:cTn id="24"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6000" fill="hold"/>
                                        <p:tgtEl>
                                          <p:spTgt spid="99"/>
                                        </p:tgtEl>
                                        <p:attrNameLst>
                                          <p:attrName>ppt_x</p:attrName>
                                        </p:attrNameLst>
                                      </p:cBhvr>
                                      <p:tavLst>
                                        <p:tav tm="0">
                                          <p:val>
                                            <p:strVal val="1+#ppt_w/2"/>
                                          </p:val>
                                        </p:tav>
                                        <p:tav tm="100000">
                                          <p:val>
                                            <p:strVal val="#ppt_x"/>
                                          </p:val>
                                        </p:tav>
                                      </p:tavLst>
                                    </p:anim>
                                    <p:anim calcmode="lin" valueType="num">
                                      <p:cBhvr additive="base">
                                        <p:cTn id="30"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cBhvr additive="base">
                                        <p:cTn id="35" dur="6000" fill="hold"/>
                                        <p:tgtEl>
                                          <p:spTgt spid="100"/>
                                        </p:tgtEl>
                                        <p:attrNameLst>
                                          <p:attrName>ppt_x</p:attrName>
                                        </p:attrNameLst>
                                      </p:cBhvr>
                                      <p:tavLst>
                                        <p:tav tm="0">
                                          <p:val>
                                            <p:strVal val="1+#ppt_w/2"/>
                                          </p:val>
                                        </p:tav>
                                        <p:tav tm="100000">
                                          <p:val>
                                            <p:strVal val="#ppt_x"/>
                                          </p:val>
                                        </p:tav>
                                      </p:tavLst>
                                    </p:anim>
                                    <p:anim calcmode="lin" valueType="num">
                                      <p:cBhvr additive="base">
                                        <p:cTn id="36"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additive="base">
                                        <p:cTn id="41" dur="6000" fill="hold"/>
                                        <p:tgtEl>
                                          <p:spTgt spid="101"/>
                                        </p:tgtEl>
                                        <p:attrNameLst>
                                          <p:attrName>ppt_x</p:attrName>
                                        </p:attrNameLst>
                                      </p:cBhvr>
                                      <p:tavLst>
                                        <p:tav tm="0">
                                          <p:val>
                                            <p:strVal val="1+#ppt_w/2"/>
                                          </p:val>
                                        </p:tav>
                                        <p:tav tm="100000">
                                          <p:val>
                                            <p:strVal val="#ppt_x"/>
                                          </p:val>
                                        </p:tav>
                                      </p:tavLst>
                                    </p:anim>
                                    <p:anim calcmode="lin" valueType="num">
                                      <p:cBhvr additive="base">
                                        <p:cTn id="42"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6000" fill="hold"/>
                                        <p:tgtEl>
                                          <p:spTgt spid="102"/>
                                        </p:tgtEl>
                                        <p:attrNameLst>
                                          <p:attrName>ppt_x</p:attrName>
                                        </p:attrNameLst>
                                      </p:cBhvr>
                                      <p:tavLst>
                                        <p:tav tm="0">
                                          <p:val>
                                            <p:strVal val="1+#ppt_w/2"/>
                                          </p:val>
                                        </p:tav>
                                        <p:tav tm="100000">
                                          <p:val>
                                            <p:strVal val="#ppt_x"/>
                                          </p:val>
                                        </p:tav>
                                      </p:tavLst>
                                    </p:anim>
                                    <p:anim calcmode="lin" valueType="num">
                                      <p:cBhvr additive="base">
                                        <p:cTn id="48"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6000" fill="hold"/>
                                        <p:tgtEl>
                                          <p:spTgt spid="103"/>
                                        </p:tgtEl>
                                        <p:attrNameLst>
                                          <p:attrName>ppt_x</p:attrName>
                                        </p:attrNameLst>
                                      </p:cBhvr>
                                      <p:tavLst>
                                        <p:tav tm="0">
                                          <p:val>
                                            <p:strVal val="1+#ppt_w/2"/>
                                          </p:val>
                                        </p:tav>
                                        <p:tav tm="100000">
                                          <p:val>
                                            <p:strVal val="#ppt_x"/>
                                          </p:val>
                                        </p:tav>
                                      </p:tavLst>
                                    </p:anim>
                                    <p:anim calcmode="lin" valueType="num">
                                      <p:cBhvr additive="base">
                                        <p:cTn id="54"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6000" fill="hold"/>
                                        <p:tgtEl>
                                          <p:spTgt spid="104"/>
                                        </p:tgtEl>
                                        <p:attrNameLst>
                                          <p:attrName>ppt_x</p:attrName>
                                        </p:attrNameLst>
                                      </p:cBhvr>
                                      <p:tavLst>
                                        <p:tav tm="0">
                                          <p:val>
                                            <p:strVal val="1+#ppt_w/2"/>
                                          </p:val>
                                        </p:tav>
                                        <p:tav tm="100000">
                                          <p:val>
                                            <p:strVal val="#ppt_x"/>
                                          </p:val>
                                        </p:tav>
                                      </p:tavLst>
                                    </p:anim>
                                    <p:anim calcmode="lin" valueType="num">
                                      <p:cBhvr additive="base">
                                        <p:cTn id="60"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additive="base">
                                        <p:cTn id="65" dur="6000" fill="hold"/>
                                        <p:tgtEl>
                                          <p:spTgt spid="105"/>
                                        </p:tgtEl>
                                        <p:attrNameLst>
                                          <p:attrName>ppt_x</p:attrName>
                                        </p:attrNameLst>
                                      </p:cBhvr>
                                      <p:tavLst>
                                        <p:tav tm="0">
                                          <p:val>
                                            <p:strVal val="1+#ppt_w/2"/>
                                          </p:val>
                                        </p:tav>
                                        <p:tav tm="100000">
                                          <p:val>
                                            <p:strVal val="#ppt_x"/>
                                          </p:val>
                                        </p:tav>
                                      </p:tavLst>
                                    </p:anim>
                                    <p:anim calcmode="lin" valueType="num">
                                      <p:cBhvr additive="base">
                                        <p:cTn id="66"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6000" fill="hold"/>
                                        <p:tgtEl>
                                          <p:spTgt spid="106"/>
                                        </p:tgtEl>
                                        <p:attrNameLst>
                                          <p:attrName>ppt_x</p:attrName>
                                        </p:attrNameLst>
                                      </p:cBhvr>
                                      <p:tavLst>
                                        <p:tav tm="0">
                                          <p:val>
                                            <p:strVal val="1+#ppt_w/2"/>
                                          </p:val>
                                        </p:tav>
                                        <p:tav tm="100000">
                                          <p:val>
                                            <p:strVal val="#ppt_x"/>
                                          </p:val>
                                        </p:tav>
                                      </p:tavLst>
                                    </p:anim>
                                    <p:anim calcmode="lin" valueType="num">
                                      <p:cBhvr additive="base">
                                        <p:cTn id="72"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07"/>
                                        </p:tgtEl>
                                        <p:attrNameLst>
                                          <p:attrName>style.visibility</p:attrName>
                                        </p:attrNameLst>
                                      </p:cBhvr>
                                      <p:to>
                                        <p:strVal val="visible"/>
                                      </p:to>
                                    </p:set>
                                    <p:anim calcmode="lin" valueType="num">
                                      <p:cBhvr additive="base">
                                        <p:cTn id="77" dur="6000" fill="hold"/>
                                        <p:tgtEl>
                                          <p:spTgt spid="107"/>
                                        </p:tgtEl>
                                        <p:attrNameLst>
                                          <p:attrName>ppt_x</p:attrName>
                                        </p:attrNameLst>
                                      </p:cBhvr>
                                      <p:tavLst>
                                        <p:tav tm="0">
                                          <p:val>
                                            <p:strVal val="1+#ppt_w/2"/>
                                          </p:val>
                                        </p:tav>
                                        <p:tav tm="100000">
                                          <p:val>
                                            <p:strVal val="#ppt_x"/>
                                          </p:val>
                                        </p:tav>
                                      </p:tavLst>
                                    </p:anim>
                                    <p:anim calcmode="lin" valueType="num">
                                      <p:cBhvr additive="base">
                                        <p:cTn id="78"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08"/>
                                        </p:tgtEl>
                                        <p:attrNameLst>
                                          <p:attrName>style.visibility</p:attrName>
                                        </p:attrNameLst>
                                      </p:cBhvr>
                                      <p:to>
                                        <p:strVal val="visible"/>
                                      </p:to>
                                    </p:set>
                                    <p:anim calcmode="lin" valueType="num">
                                      <p:cBhvr additive="base">
                                        <p:cTn id="83" dur="6000" fill="hold"/>
                                        <p:tgtEl>
                                          <p:spTgt spid="108"/>
                                        </p:tgtEl>
                                        <p:attrNameLst>
                                          <p:attrName>ppt_x</p:attrName>
                                        </p:attrNameLst>
                                      </p:cBhvr>
                                      <p:tavLst>
                                        <p:tav tm="0">
                                          <p:val>
                                            <p:strVal val="1+#ppt_w/2"/>
                                          </p:val>
                                        </p:tav>
                                        <p:tav tm="100000">
                                          <p:val>
                                            <p:strVal val="#ppt_x"/>
                                          </p:val>
                                        </p:tav>
                                      </p:tavLst>
                                    </p:anim>
                                    <p:anim calcmode="lin" valueType="num">
                                      <p:cBhvr additive="base">
                                        <p:cTn id="84"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additive="base">
                                        <p:cTn id="89" dur="6000" fill="hold"/>
                                        <p:tgtEl>
                                          <p:spTgt spid="109"/>
                                        </p:tgtEl>
                                        <p:attrNameLst>
                                          <p:attrName>ppt_x</p:attrName>
                                        </p:attrNameLst>
                                      </p:cBhvr>
                                      <p:tavLst>
                                        <p:tav tm="0">
                                          <p:val>
                                            <p:strVal val="1+#ppt_w/2"/>
                                          </p:val>
                                        </p:tav>
                                        <p:tav tm="100000">
                                          <p:val>
                                            <p:strVal val="#ppt_x"/>
                                          </p:val>
                                        </p:tav>
                                      </p:tavLst>
                                    </p:anim>
                                    <p:anim calcmode="lin" valueType="num">
                                      <p:cBhvr additive="base">
                                        <p:cTn id="90"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10"/>
                                        </p:tgtEl>
                                        <p:attrNameLst>
                                          <p:attrName>style.visibility</p:attrName>
                                        </p:attrNameLst>
                                      </p:cBhvr>
                                      <p:to>
                                        <p:strVal val="visible"/>
                                      </p:to>
                                    </p:set>
                                    <p:anim calcmode="lin" valueType="num">
                                      <p:cBhvr additive="base">
                                        <p:cTn id="95" dur="6000" fill="hold"/>
                                        <p:tgtEl>
                                          <p:spTgt spid="110"/>
                                        </p:tgtEl>
                                        <p:attrNameLst>
                                          <p:attrName>ppt_x</p:attrName>
                                        </p:attrNameLst>
                                      </p:cBhvr>
                                      <p:tavLst>
                                        <p:tav tm="0">
                                          <p:val>
                                            <p:strVal val="1+#ppt_w/2"/>
                                          </p:val>
                                        </p:tav>
                                        <p:tav tm="100000">
                                          <p:val>
                                            <p:strVal val="#ppt_x"/>
                                          </p:val>
                                        </p:tav>
                                      </p:tavLst>
                                    </p:anim>
                                    <p:anim calcmode="lin" valueType="num">
                                      <p:cBhvr additive="base">
                                        <p:cTn id="96" dur="6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111"/>
                                        </p:tgtEl>
                                        <p:attrNameLst>
                                          <p:attrName>style.visibility</p:attrName>
                                        </p:attrNameLst>
                                      </p:cBhvr>
                                      <p:to>
                                        <p:strVal val="visible"/>
                                      </p:to>
                                    </p:set>
                                    <p:anim calcmode="lin" valueType="num">
                                      <p:cBhvr additive="base">
                                        <p:cTn id="101" dur="6000" fill="hold"/>
                                        <p:tgtEl>
                                          <p:spTgt spid="111"/>
                                        </p:tgtEl>
                                        <p:attrNameLst>
                                          <p:attrName>ppt_x</p:attrName>
                                        </p:attrNameLst>
                                      </p:cBhvr>
                                      <p:tavLst>
                                        <p:tav tm="0">
                                          <p:val>
                                            <p:strVal val="1+#ppt_w/2"/>
                                          </p:val>
                                        </p:tav>
                                        <p:tav tm="100000">
                                          <p:val>
                                            <p:strVal val="#ppt_x"/>
                                          </p:val>
                                        </p:tav>
                                      </p:tavLst>
                                    </p:anim>
                                    <p:anim calcmode="lin" valueType="num">
                                      <p:cBhvr additive="base">
                                        <p:cTn id="102"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12"/>
                                        </p:tgtEl>
                                        <p:attrNameLst>
                                          <p:attrName>style.visibility</p:attrName>
                                        </p:attrNameLst>
                                      </p:cBhvr>
                                      <p:to>
                                        <p:strVal val="visible"/>
                                      </p:to>
                                    </p:set>
                                    <p:anim calcmode="lin" valueType="num">
                                      <p:cBhvr additive="base">
                                        <p:cTn id="107" dur="6000" fill="hold"/>
                                        <p:tgtEl>
                                          <p:spTgt spid="112"/>
                                        </p:tgtEl>
                                        <p:attrNameLst>
                                          <p:attrName>ppt_x</p:attrName>
                                        </p:attrNameLst>
                                      </p:cBhvr>
                                      <p:tavLst>
                                        <p:tav tm="0">
                                          <p:val>
                                            <p:strVal val="1+#ppt_w/2"/>
                                          </p:val>
                                        </p:tav>
                                        <p:tav tm="100000">
                                          <p:val>
                                            <p:strVal val="#ppt_x"/>
                                          </p:val>
                                        </p:tav>
                                      </p:tavLst>
                                    </p:anim>
                                    <p:anim calcmode="lin" valueType="num">
                                      <p:cBhvr additive="base">
                                        <p:cTn id="108"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13"/>
                                        </p:tgtEl>
                                        <p:attrNameLst>
                                          <p:attrName>style.visibility</p:attrName>
                                        </p:attrNameLst>
                                      </p:cBhvr>
                                      <p:to>
                                        <p:strVal val="visible"/>
                                      </p:to>
                                    </p:set>
                                    <p:anim calcmode="lin" valueType="num">
                                      <p:cBhvr additive="base">
                                        <p:cTn id="113" dur="6000" fill="hold"/>
                                        <p:tgtEl>
                                          <p:spTgt spid="113"/>
                                        </p:tgtEl>
                                        <p:attrNameLst>
                                          <p:attrName>ppt_x</p:attrName>
                                        </p:attrNameLst>
                                      </p:cBhvr>
                                      <p:tavLst>
                                        <p:tav tm="0">
                                          <p:val>
                                            <p:strVal val="1+#ppt_w/2"/>
                                          </p:val>
                                        </p:tav>
                                        <p:tav tm="100000">
                                          <p:val>
                                            <p:strVal val="#ppt_x"/>
                                          </p:val>
                                        </p:tav>
                                      </p:tavLst>
                                    </p:anim>
                                    <p:anim calcmode="lin" valueType="num">
                                      <p:cBhvr additive="base">
                                        <p:cTn id="114"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14"/>
                                        </p:tgtEl>
                                        <p:attrNameLst>
                                          <p:attrName>style.visibility</p:attrName>
                                        </p:attrNameLst>
                                      </p:cBhvr>
                                      <p:to>
                                        <p:strVal val="visible"/>
                                      </p:to>
                                    </p:set>
                                    <p:anim calcmode="lin" valueType="num">
                                      <p:cBhvr additive="base">
                                        <p:cTn id="119" dur="6000" fill="hold"/>
                                        <p:tgtEl>
                                          <p:spTgt spid="114"/>
                                        </p:tgtEl>
                                        <p:attrNameLst>
                                          <p:attrName>ppt_x</p:attrName>
                                        </p:attrNameLst>
                                      </p:cBhvr>
                                      <p:tavLst>
                                        <p:tav tm="0">
                                          <p:val>
                                            <p:strVal val="1+#ppt_w/2"/>
                                          </p:val>
                                        </p:tav>
                                        <p:tav tm="100000">
                                          <p:val>
                                            <p:strVal val="#ppt_x"/>
                                          </p:val>
                                        </p:tav>
                                      </p:tavLst>
                                    </p:anim>
                                    <p:anim calcmode="lin" valueType="num">
                                      <p:cBhvr additive="base">
                                        <p:cTn id="120"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15"/>
                                        </p:tgtEl>
                                        <p:attrNameLst>
                                          <p:attrName>style.visibility</p:attrName>
                                        </p:attrNameLst>
                                      </p:cBhvr>
                                      <p:to>
                                        <p:strVal val="visible"/>
                                      </p:to>
                                    </p:set>
                                    <p:anim calcmode="lin" valueType="num">
                                      <p:cBhvr additive="base">
                                        <p:cTn id="125" dur="6000" fill="hold"/>
                                        <p:tgtEl>
                                          <p:spTgt spid="115"/>
                                        </p:tgtEl>
                                        <p:attrNameLst>
                                          <p:attrName>ppt_x</p:attrName>
                                        </p:attrNameLst>
                                      </p:cBhvr>
                                      <p:tavLst>
                                        <p:tav tm="0">
                                          <p:val>
                                            <p:strVal val="1+#ppt_w/2"/>
                                          </p:val>
                                        </p:tav>
                                        <p:tav tm="100000">
                                          <p:val>
                                            <p:strVal val="#ppt_x"/>
                                          </p:val>
                                        </p:tav>
                                      </p:tavLst>
                                    </p:anim>
                                    <p:anim calcmode="lin" valueType="num">
                                      <p:cBhvr additive="base">
                                        <p:cTn id="126"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16"/>
                                        </p:tgtEl>
                                        <p:attrNameLst>
                                          <p:attrName>style.visibility</p:attrName>
                                        </p:attrNameLst>
                                      </p:cBhvr>
                                      <p:to>
                                        <p:strVal val="visible"/>
                                      </p:to>
                                    </p:set>
                                    <p:anim calcmode="lin" valueType="num">
                                      <p:cBhvr additive="base">
                                        <p:cTn id="131" dur="6000" fill="hold"/>
                                        <p:tgtEl>
                                          <p:spTgt spid="116"/>
                                        </p:tgtEl>
                                        <p:attrNameLst>
                                          <p:attrName>ppt_x</p:attrName>
                                        </p:attrNameLst>
                                      </p:cBhvr>
                                      <p:tavLst>
                                        <p:tav tm="0">
                                          <p:val>
                                            <p:strVal val="1+#ppt_w/2"/>
                                          </p:val>
                                        </p:tav>
                                        <p:tav tm="100000">
                                          <p:val>
                                            <p:strVal val="#ppt_x"/>
                                          </p:val>
                                        </p:tav>
                                      </p:tavLst>
                                    </p:anim>
                                    <p:anim calcmode="lin" valueType="num">
                                      <p:cBhvr additive="base">
                                        <p:cTn id="132"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17"/>
                                        </p:tgtEl>
                                        <p:attrNameLst>
                                          <p:attrName>style.visibility</p:attrName>
                                        </p:attrNameLst>
                                      </p:cBhvr>
                                      <p:to>
                                        <p:strVal val="visible"/>
                                      </p:to>
                                    </p:set>
                                    <p:anim calcmode="lin" valueType="num">
                                      <p:cBhvr additive="base">
                                        <p:cTn id="137" dur="6000" fill="hold"/>
                                        <p:tgtEl>
                                          <p:spTgt spid="117"/>
                                        </p:tgtEl>
                                        <p:attrNameLst>
                                          <p:attrName>ppt_x</p:attrName>
                                        </p:attrNameLst>
                                      </p:cBhvr>
                                      <p:tavLst>
                                        <p:tav tm="0">
                                          <p:val>
                                            <p:strVal val="1+#ppt_w/2"/>
                                          </p:val>
                                        </p:tav>
                                        <p:tav tm="100000">
                                          <p:val>
                                            <p:strVal val="#ppt_x"/>
                                          </p:val>
                                        </p:tav>
                                      </p:tavLst>
                                    </p:anim>
                                    <p:anim calcmode="lin" valueType="num">
                                      <p:cBhvr additive="base">
                                        <p:cTn id="138" dur="6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18"/>
                                        </p:tgtEl>
                                        <p:attrNameLst>
                                          <p:attrName>style.visibility</p:attrName>
                                        </p:attrNameLst>
                                      </p:cBhvr>
                                      <p:to>
                                        <p:strVal val="visible"/>
                                      </p:to>
                                    </p:set>
                                    <p:anim calcmode="lin" valueType="num">
                                      <p:cBhvr additive="base">
                                        <p:cTn id="143" dur="6000" fill="hold"/>
                                        <p:tgtEl>
                                          <p:spTgt spid="118"/>
                                        </p:tgtEl>
                                        <p:attrNameLst>
                                          <p:attrName>ppt_x</p:attrName>
                                        </p:attrNameLst>
                                      </p:cBhvr>
                                      <p:tavLst>
                                        <p:tav tm="0">
                                          <p:val>
                                            <p:strVal val="1+#ppt_w/2"/>
                                          </p:val>
                                        </p:tav>
                                        <p:tav tm="100000">
                                          <p:val>
                                            <p:strVal val="#ppt_x"/>
                                          </p:val>
                                        </p:tav>
                                      </p:tavLst>
                                    </p:anim>
                                    <p:anim calcmode="lin" valueType="num">
                                      <p:cBhvr additive="base">
                                        <p:cTn id="144" dur="6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19"/>
                                        </p:tgtEl>
                                        <p:attrNameLst>
                                          <p:attrName>style.visibility</p:attrName>
                                        </p:attrNameLst>
                                      </p:cBhvr>
                                      <p:to>
                                        <p:strVal val="visible"/>
                                      </p:to>
                                    </p:set>
                                    <p:anim calcmode="lin" valueType="num">
                                      <p:cBhvr additive="base">
                                        <p:cTn id="149" dur="6000" fill="hold"/>
                                        <p:tgtEl>
                                          <p:spTgt spid="119"/>
                                        </p:tgtEl>
                                        <p:attrNameLst>
                                          <p:attrName>ppt_x</p:attrName>
                                        </p:attrNameLst>
                                      </p:cBhvr>
                                      <p:tavLst>
                                        <p:tav tm="0">
                                          <p:val>
                                            <p:strVal val="1+#ppt_w/2"/>
                                          </p:val>
                                        </p:tav>
                                        <p:tav tm="100000">
                                          <p:val>
                                            <p:strVal val="#ppt_x"/>
                                          </p:val>
                                        </p:tav>
                                      </p:tavLst>
                                    </p:anim>
                                    <p:anim calcmode="lin" valueType="num">
                                      <p:cBhvr additive="base">
                                        <p:cTn id="150" dur="6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20"/>
                                        </p:tgtEl>
                                        <p:attrNameLst>
                                          <p:attrName>style.visibility</p:attrName>
                                        </p:attrNameLst>
                                      </p:cBhvr>
                                      <p:to>
                                        <p:strVal val="visible"/>
                                      </p:to>
                                    </p:set>
                                    <p:anim calcmode="lin" valueType="num">
                                      <p:cBhvr additive="base">
                                        <p:cTn id="155" dur="6000" fill="hold"/>
                                        <p:tgtEl>
                                          <p:spTgt spid="120"/>
                                        </p:tgtEl>
                                        <p:attrNameLst>
                                          <p:attrName>ppt_x</p:attrName>
                                        </p:attrNameLst>
                                      </p:cBhvr>
                                      <p:tavLst>
                                        <p:tav tm="0">
                                          <p:val>
                                            <p:strVal val="1+#ppt_w/2"/>
                                          </p:val>
                                        </p:tav>
                                        <p:tav tm="100000">
                                          <p:val>
                                            <p:strVal val="#ppt_x"/>
                                          </p:val>
                                        </p:tav>
                                      </p:tavLst>
                                    </p:anim>
                                    <p:anim calcmode="lin" valueType="num">
                                      <p:cBhvr additive="base">
                                        <p:cTn id="156"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21"/>
                                        </p:tgtEl>
                                        <p:attrNameLst>
                                          <p:attrName>style.visibility</p:attrName>
                                        </p:attrNameLst>
                                      </p:cBhvr>
                                      <p:to>
                                        <p:strVal val="visible"/>
                                      </p:to>
                                    </p:set>
                                    <p:anim calcmode="lin" valueType="num">
                                      <p:cBhvr additive="base">
                                        <p:cTn id="161" dur="6000" fill="hold"/>
                                        <p:tgtEl>
                                          <p:spTgt spid="121"/>
                                        </p:tgtEl>
                                        <p:attrNameLst>
                                          <p:attrName>ppt_x</p:attrName>
                                        </p:attrNameLst>
                                      </p:cBhvr>
                                      <p:tavLst>
                                        <p:tav tm="0">
                                          <p:val>
                                            <p:strVal val="1+#ppt_w/2"/>
                                          </p:val>
                                        </p:tav>
                                        <p:tav tm="100000">
                                          <p:val>
                                            <p:strVal val="#ppt_x"/>
                                          </p:val>
                                        </p:tav>
                                      </p:tavLst>
                                    </p:anim>
                                    <p:anim calcmode="lin" valueType="num">
                                      <p:cBhvr additive="base">
                                        <p:cTn id="162"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3" fill="hold" display="0">
                  <p:stCondLst>
                    <p:cond delay="indefinite"/>
                  </p:stCondLst>
                  <p:endCondLst>
                    <p:cond evt="onStopAudio" delay="0">
                      <p:tgtEl>
                        <p:sldTgt/>
                      </p:tgtEl>
                    </p:cond>
                  </p:endCondLst>
                </p:cTn>
                <p:tgtEl>
                  <p:spTgt spid="2"/>
                </p:tgtEl>
              </p:cMediaNode>
            </p:audio>
            <p:seq concurrent="1" nextAc="seek">
              <p:cTn id="164" restart="whenNotActive" fill="hold" evtFilter="cancelBubble" nodeType="interactiveSeq">
                <p:stCondLst>
                  <p:cond evt="onClick" delay="0">
                    <p:tgtEl>
                      <p:spTgt spid="4"/>
                    </p:tgtEl>
                  </p:cond>
                </p:stCondLst>
                <p:endSync evt="end" delay="0">
                  <p:rtn val="all"/>
                </p:endSync>
                <p:childTnLst>
                  <p:par>
                    <p:cTn id="165" fill="hold">
                      <p:stCondLst>
                        <p:cond delay="0"/>
                      </p:stCondLst>
                      <p:childTnLst>
                        <p:par>
                          <p:cTn id="166" fill="hold">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155"/>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xit" presetSubtype="0" fill="hold" grpId="1" nodeType="clickEffect">
                                  <p:stCondLst>
                                    <p:cond delay="0"/>
                                  </p:stCondLst>
                                  <p:childTnLst>
                                    <p:set>
                                      <p:cBhvr>
                                        <p:cTn id="172" dur="1" fill="hold">
                                          <p:stCondLst>
                                            <p:cond delay="0"/>
                                          </p:stCondLst>
                                        </p:cTn>
                                        <p:tgtEl>
                                          <p:spTgt spid="155"/>
                                        </p:tgtEl>
                                        <p:attrNameLst>
                                          <p:attrName>style.visibility</p:attrName>
                                        </p:attrNameLst>
                                      </p:cBhvr>
                                      <p:to>
                                        <p:strVal val="hidden"/>
                                      </p:to>
                                    </p:set>
                                  </p:childTnLst>
                                </p:cTn>
                              </p:par>
                              <p:par>
                                <p:cTn id="173" presetID="1" presetClass="entr" presetSubtype="0" fill="hold" grpId="0" nodeType="withEffect">
                                  <p:stCondLst>
                                    <p:cond delay="0"/>
                                  </p:stCondLst>
                                  <p:childTnLst>
                                    <p:set>
                                      <p:cBhvr>
                                        <p:cTn id="174" dur="1" fill="hold">
                                          <p:stCondLst>
                                            <p:cond delay="0"/>
                                          </p:stCondLst>
                                        </p:cTn>
                                        <p:tgtEl>
                                          <p:spTgt spid="156"/>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6"/>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7"/>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7"/>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8"/>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8"/>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9"/>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9"/>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60"/>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60"/>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1"/>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1"/>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2"/>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2"/>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3"/>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3"/>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34"/>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34"/>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6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6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35"/>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35"/>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6"/>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7"/>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7"/>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9"/>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43"/>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43"/>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2"/>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2"/>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1"/>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1"/>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69"/>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69"/>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8"/>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8"/>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7"/>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7"/>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6"/>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6"/>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5"/>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5"/>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40"/>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40"/>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4"/>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4"/>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7"/>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7"/>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8"/>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8"/>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9"/>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9"/>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5"/>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5"/>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6"/>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6"/>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0"/>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0"/>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1"/>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1"/>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2"/>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2"/>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3"/>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3"/>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4"/>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4"/>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70"/>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70"/>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1"/>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1"/>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2"/>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2"/>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3"/>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07" restart="whenNotActive" fill="hold" evtFilter="cancelBubble" nodeType="interactiveSeq">
                <p:stCondLst>
                  <p:cond evt="onClick" delay="0">
                    <p:tgtEl>
                      <p:spTgt spid="69"/>
                    </p:tgtEl>
                  </p:cond>
                </p:stCondLst>
                <p:endSync evt="end" delay="0">
                  <p:rtn val="all"/>
                </p:endSync>
                <p:childTnLst>
                  <p:par>
                    <p:cTn id="408" fill="hold">
                      <p:stCondLst>
                        <p:cond delay="0"/>
                      </p:stCondLst>
                      <p:childTnLst>
                        <p:par>
                          <p:cTn id="409" fill="hold">
                            <p:stCondLst>
                              <p:cond delay="0"/>
                            </p:stCondLst>
                            <p:childTnLst>
                              <p:par>
                                <p:cTn id="410" presetID="10" presetClass="entr" presetSubtype="0" fill="hold" nodeType="clickEffect">
                                  <p:stCondLst>
                                    <p:cond delay="0"/>
                                  </p:stCondLst>
                                  <p:childTnLst>
                                    <p:set>
                                      <p:cBhvr>
                                        <p:cTn id="411" dur="1" fill="hold">
                                          <p:stCondLst>
                                            <p:cond delay="0"/>
                                          </p:stCondLst>
                                        </p:cTn>
                                        <p:tgtEl>
                                          <p:spTgt spid="71"/>
                                        </p:tgtEl>
                                        <p:attrNameLst>
                                          <p:attrName>style.visibility</p:attrName>
                                        </p:attrNameLst>
                                      </p:cBhvr>
                                      <p:to>
                                        <p:strVal val="visible"/>
                                      </p:to>
                                    </p:set>
                                    <p:animEffect transition="in" filter="fade">
                                      <p:cBhvr>
                                        <p:cTn id="412" dur="500"/>
                                        <p:tgtEl>
                                          <p:spTgt spid="71"/>
                                        </p:tgtEl>
                                      </p:cBhvr>
                                    </p:animEffect>
                                  </p:childTnLst>
                                </p:cTn>
                              </p:par>
                            </p:childTnLst>
                          </p:cTn>
                        </p:par>
                      </p:childTnLst>
                    </p:cTn>
                  </p:par>
                </p:childTnLst>
              </p:cTn>
              <p:nextCondLst>
                <p:cond evt="onClick" delay="0">
                  <p:tgtEl>
                    <p:spTgt spid="69"/>
                  </p:tgtEl>
                </p:cond>
              </p:nextCondLst>
            </p:seq>
            <p:seq concurrent="1" nextAc="seek">
              <p:cTn id="413" restart="whenNotActive" fill="hold" evtFilter="cancelBubble" nodeType="interactiveSeq">
                <p:stCondLst>
                  <p:cond evt="onClick" delay="0">
                    <p:tgtEl>
                      <p:spTgt spid="71"/>
                    </p:tgtEl>
                  </p:cond>
                </p:stCondLst>
                <p:endSync evt="end" delay="0">
                  <p:rtn val="all"/>
                </p:endSync>
                <p:childTnLst>
                  <p:par>
                    <p:cTn id="414" fill="hold">
                      <p:stCondLst>
                        <p:cond delay="0"/>
                      </p:stCondLst>
                      <p:childTnLst>
                        <p:par>
                          <p:cTn id="415" fill="hold">
                            <p:stCondLst>
                              <p:cond delay="0"/>
                            </p:stCondLst>
                            <p:childTnLst>
                              <p:par>
                                <p:cTn id="416" presetID="10" presetClass="exit" presetSubtype="0" fill="hold" nodeType="clickEffect">
                                  <p:stCondLst>
                                    <p:cond delay="0"/>
                                  </p:stCondLst>
                                  <p:childTnLst>
                                    <p:animEffect transition="out" filter="fade">
                                      <p:cBhvr>
                                        <p:cTn id="417" dur="500"/>
                                        <p:tgtEl>
                                          <p:spTgt spid="71"/>
                                        </p:tgtEl>
                                      </p:cBhvr>
                                    </p:animEffect>
                                    <p:set>
                                      <p:cBhvr>
                                        <p:cTn id="41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19" restart="whenNotActive" fill="hold" evtFilter="cancelBubble" nodeType="interactiveSeq">
                <p:stCondLst>
                  <p:cond evt="onClick" delay="0">
                    <p:tgtEl>
                      <p:spTgt spid="70"/>
                    </p:tgtEl>
                  </p:cond>
                </p:stCondLst>
                <p:endSync evt="end" delay="0">
                  <p:rtn val="all"/>
                </p:endSync>
                <p:childTnLst>
                  <p:par>
                    <p:cTn id="420" fill="hold">
                      <p:stCondLst>
                        <p:cond delay="0"/>
                      </p:stCondLst>
                      <p:childTnLst>
                        <p:par>
                          <p:cTn id="421" fill="hold">
                            <p:stCondLst>
                              <p:cond delay="0"/>
                            </p:stCondLst>
                            <p:childTnLst>
                              <p:par>
                                <p:cTn id="422" presetID="10" presetClass="entr" presetSubtype="0" fill="hold" nodeType="clickEffect">
                                  <p:stCondLst>
                                    <p:cond delay="0"/>
                                  </p:stCondLst>
                                  <p:childTnLst>
                                    <p:set>
                                      <p:cBhvr>
                                        <p:cTn id="423" dur="1" fill="hold">
                                          <p:stCondLst>
                                            <p:cond delay="0"/>
                                          </p:stCondLst>
                                        </p:cTn>
                                        <p:tgtEl>
                                          <p:spTgt spid="72"/>
                                        </p:tgtEl>
                                        <p:attrNameLst>
                                          <p:attrName>style.visibility</p:attrName>
                                        </p:attrNameLst>
                                      </p:cBhvr>
                                      <p:to>
                                        <p:strVal val="visible"/>
                                      </p:to>
                                    </p:set>
                                    <p:animEffect transition="in" filter="fade">
                                      <p:cBhvr>
                                        <p:cTn id="424" dur="500"/>
                                        <p:tgtEl>
                                          <p:spTgt spid="72"/>
                                        </p:tgtEl>
                                      </p:cBhvr>
                                    </p:animEffect>
                                  </p:childTnLst>
                                </p:cTn>
                              </p:par>
                            </p:childTnLst>
                          </p:cTn>
                        </p:par>
                      </p:childTnLst>
                    </p:cTn>
                  </p:par>
                </p:childTnLst>
              </p:cTn>
              <p:nextCondLst>
                <p:cond evt="onClick" delay="0">
                  <p:tgtEl>
                    <p:spTgt spid="70"/>
                  </p:tgtEl>
                </p:cond>
              </p:nextCondLst>
            </p:seq>
            <p:seq concurrent="1" nextAc="seek">
              <p:cTn id="425" restart="whenNotActive" fill="hold" evtFilter="cancelBubble" nodeType="interactiveSeq">
                <p:stCondLst>
                  <p:cond evt="onClick" delay="0">
                    <p:tgtEl>
                      <p:spTgt spid="72"/>
                    </p:tgtEl>
                  </p:cond>
                </p:stCondLst>
                <p:endSync evt="end" delay="0">
                  <p:rtn val="all"/>
                </p:endSync>
                <p:childTnLst>
                  <p:par>
                    <p:cTn id="426" fill="hold">
                      <p:stCondLst>
                        <p:cond delay="0"/>
                      </p:stCondLst>
                      <p:childTnLst>
                        <p:par>
                          <p:cTn id="427" fill="hold">
                            <p:stCondLst>
                              <p:cond delay="0"/>
                            </p:stCondLst>
                            <p:childTnLst>
                              <p:par>
                                <p:cTn id="428" presetID="10" presetClass="exit" presetSubtype="0" fill="hold" nodeType="clickEffect">
                                  <p:stCondLst>
                                    <p:cond delay="0"/>
                                  </p:stCondLst>
                                  <p:childTnLst>
                                    <p:animEffect transition="out" filter="fade">
                                      <p:cBhvr>
                                        <p:cTn id="429" dur="500"/>
                                        <p:tgtEl>
                                          <p:spTgt spid="72"/>
                                        </p:tgtEl>
                                      </p:cBhvr>
                                    </p:animEffect>
                                    <p:set>
                                      <p:cBhvr>
                                        <p:cTn id="43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65556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589249"/>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98" name="شكل حر 50">
            <a:extLst>
              <a:ext uri="{FF2B5EF4-FFF2-40B4-BE49-F238E27FC236}">
                <a16:creationId xmlns:a16="http://schemas.microsoft.com/office/drawing/2014/main" id="{FBF41591-4E55-41DA-A963-C7E8085F20B1}"/>
              </a:ext>
            </a:extLst>
          </p:cNvPr>
          <p:cNvSpPr/>
          <p:nvPr/>
        </p:nvSpPr>
        <p:spPr>
          <a:xfrm>
            <a:off x="-4411430" y="30707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مِيرْ</a:t>
            </a:r>
          </a:p>
        </p:txBody>
      </p:sp>
      <p:sp>
        <p:nvSpPr>
          <p:cNvPr id="100" name="شكل حر 50">
            <a:extLst>
              <a:ext uri="{FF2B5EF4-FFF2-40B4-BE49-F238E27FC236}">
                <a16:creationId xmlns:a16="http://schemas.microsoft.com/office/drawing/2014/main" id="{F87BEA1C-EECC-48CD-B862-047FD693A1A5}"/>
              </a:ext>
            </a:extLst>
          </p:cNvPr>
          <p:cNvSpPr/>
          <p:nvPr/>
        </p:nvSpPr>
        <p:spPr>
          <a:xfrm>
            <a:off x="-4411430" y="8374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بُورْ</a:t>
            </a:r>
          </a:p>
        </p:txBody>
      </p:sp>
      <p:sp>
        <p:nvSpPr>
          <p:cNvPr id="102" name="شكل حر 50">
            <a:extLst>
              <a:ext uri="{FF2B5EF4-FFF2-40B4-BE49-F238E27FC236}">
                <a16:creationId xmlns:a16="http://schemas.microsoft.com/office/drawing/2014/main" id="{E916B422-0B94-45B1-B10D-BEDA7EE6ADA8}"/>
              </a:ext>
            </a:extLst>
          </p:cNvPr>
          <p:cNvSpPr/>
          <p:nvPr/>
        </p:nvSpPr>
        <p:spPr>
          <a:xfrm>
            <a:off x="-4411430" y="34895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بَابْ</a:t>
            </a:r>
          </a:p>
        </p:txBody>
      </p:sp>
      <p:sp>
        <p:nvSpPr>
          <p:cNvPr id="106" name="شكل حر 50">
            <a:extLst>
              <a:ext uri="{FF2B5EF4-FFF2-40B4-BE49-F238E27FC236}">
                <a16:creationId xmlns:a16="http://schemas.microsoft.com/office/drawing/2014/main" id="{E9765FE5-53F2-450F-8A9E-9C900CC9E220}"/>
              </a:ext>
            </a:extLst>
          </p:cNvPr>
          <p:cNvSpPr/>
          <p:nvPr/>
        </p:nvSpPr>
        <p:spPr>
          <a:xfrm>
            <a:off x="-4411430" y="34197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مِيلْ</a:t>
            </a:r>
          </a:p>
        </p:txBody>
      </p:sp>
      <p:sp>
        <p:nvSpPr>
          <p:cNvPr id="109" name="شكل حر 50">
            <a:extLst>
              <a:ext uri="{FF2B5EF4-FFF2-40B4-BE49-F238E27FC236}">
                <a16:creationId xmlns:a16="http://schemas.microsoft.com/office/drawing/2014/main" id="{F139EB2C-0479-4EBC-9255-05D779E0BBC0}"/>
              </a:ext>
            </a:extLst>
          </p:cNvPr>
          <p:cNvSpPr/>
          <p:nvPr/>
        </p:nvSpPr>
        <p:spPr>
          <a:xfrm>
            <a:off x="-4411430" y="25822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مِيبْ</a:t>
            </a:r>
          </a:p>
        </p:txBody>
      </p:sp>
      <p:sp>
        <p:nvSpPr>
          <p:cNvPr id="112" name="شكل حر 50">
            <a:extLst>
              <a:ext uri="{FF2B5EF4-FFF2-40B4-BE49-F238E27FC236}">
                <a16:creationId xmlns:a16="http://schemas.microsoft.com/office/drawing/2014/main" id="{A77EB210-68CB-40F3-BF28-B2855D5A8D6E}"/>
              </a:ext>
            </a:extLst>
          </p:cNvPr>
          <p:cNvSpPr/>
          <p:nvPr/>
        </p:nvSpPr>
        <p:spPr>
          <a:xfrm>
            <a:off x="-4411430" y="18145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لِيبْ</a:t>
            </a:r>
          </a:p>
        </p:txBody>
      </p:sp>
      <p:sp>
        <p:nvSpPr>
          <p:cNvPr id="116" name="شكل حر 50">
            <a:extLst>
              <a:ext uri="{FF2B5EF4-FFF2-40B4-BE49-F238E27FC236}">
                <a16:creationId xmlns:a16="http://schemas.microsoft.com/office/drawing/2014/main" id="{2DD28CFC-8F9D-4774-B3AE-1D2E5D4C3587}"/>
              </a:ext>
            </a:extLst>
          </p:cNvPr>
          <p:cNvSpPr/>
          <p:nvPr/>
        </p:nvSpPr>
        <p:spPr>
          <a:xfrm>
            <a:off x="-4411430" y="35592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رَامْ</a:t>
            </a:r>
          </a:p>
        </p:txBody>
      </p:sp>
      <p:sp>
        <p:nvSpPr>
          <p:cNvPr id="120" name="شكل حر 50">
            <a:extLst>
              <a:ext uri="{FF2B5EF4-FFF2-40B4-BE49-F238E27FC236}">
                <a16:creationId xmlns:a16="http://schemas.microsoft.com/office/drawing/2014/main" id="{25CCAA34-671C-4A91-B325-151C832A52AE}"/>
              </a:ext>
            </a:extLst>
          </p:cNvPr>
          <p:cNvSpPr/>
          <p:nvPr/>
        </p:nvSpPr>
        <p:spPr>
          <a:xfrm>
            <a:off x="-4411430" y="30009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رُوبْ</a:t>
            </a:r>
          </a:p>
        </p:txBody>
      </p:sp>
      <p:sp>
        <p:nvSpPr>
          <p:cNvPr id="77" name="شكل حر 50">
            <a:extLst>
              <a:ext uri="{FF2B5EF4-FFF2-40B4-BE49-F238E27FC236}">
                <a16:creationId xmlns:a16="http://schemas.microsoft.com/office/drawing/2014/main" id="{4787BD2D-39CF-4E3F-A699-23743CB573A1}"/>
              </a:ext>
            </a:extLst>
          </p:cNvPr>
          <p:cNvSpPr/>
          <p:nvPr/>
        </p:nvSpPr>
        <p:spPr>
          <a:xfrm>
            <a:off x="-4411430" y="1395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78" name="شكل حر 50">
            <a:extLst>
              <a:ext uri="{FF2B5EF4-FFF2-40B4-BE49-F238E27FC236}">
                <a16:creationId xmlns:a16="http://schemas.microsoft.com/office/drawing/2014/main" id="{ED3A08A1-D58F-4F07-B104-D460FB21A9DB}"/>
              </a:ext>
            </a:extLst>
          </p:cNvPr>
          <p:cNvSpPr/>
          <p:nvPr/>
        </p:nvSpPr>
        <p:spPr>
          <a:xfrm>
            <a:off x="-4411430" y="2093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82" name="شكل حر 50">
            <a:extLst>
              <a:ext uri="{FF2B5EF4-FFF2-40B4-BE49-F238E27FC236}">
                <a16:creationId xmlns:a16="http://schemas.microsoft.com/office/drawing/2014/main" id="{726D76D3-6BC0-4055-B843-3B8ADAA2106C}"/>
              </a:ext>
            </a:extLst>
          </p:cNvPr>
          <p:cNvSpPr/>
          <p:nvPr/>
        </p:nvSpPr>
        <p:spPr>
          <a:xfrm>
            <a:off x="-4411430" y="9072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83" name="شكل حر 50">
            <a:extLst>
              <a:ext uri="{FF2B5EF4-FFF2-40B4-BE49-F238E27FC236}">
                <a16:creationId xmlns:a16="http://schemas.microsoft.com/office/drawing/2014/main" id="{6D89169B-0491-4A42-8616-75D225985112}"/>
              </a:ext>
            </a:extLst>
          </p:cNvPr>
          <p:cNvSpPr/>
          <p:nvPr/>
        </p:nvSpPr>
        <p:spPr>
          <a:xfrm>
            <a:off x="-4411430" y="5583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86" name="شكل حر 50">
            <a:extLst>
              <a:ext uri="{FF2B5EF4-FFF2-40B4-BE49-F238E27FC236}">
                <a16:creationId xmlns:a16="http://schemas.microsoft.com/office/drawing/2014/main" id="{A1A273DB-C64D-4737-99B6-5023E9456B95}"/>
              </a:ext>
            </a:extLst>
          </p:cNvPr>
          <p:cNvSpPr/>
          <p:nvPr/>
        </p:nvSpPr>
        <p:spPr>
          <a:xfrm>
            <a:off x="-4411430" y="7676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87" name="شكل حر 50">
            <a:extLst>
              <a:ext uri="{FF2B5EF4-FFF2-40B4-BE49-F238E27FC236}">
                <a16:creationId xmlns:a16="http://schemas.microsoft.com/office/drawing/2014/main" id="{A5D32C1C-FE93-4748-BD64-E3FE45BD8952}"/>
              </a:ext>
            </a:extLst>
          </p:cNvPr>
          <p:cNvSpPr/>
          <p:nvPr/>
        </p:nvSpPr>
        <p:spPr>
          <a:xfrm>
            <a:off x="-4411430" y="9770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90" name="شكل حر 50">
            <a:extLst>
              <a:ext uri="{FF2B5EF4-FFF2-40B4-BE49-F238E27FC236}">
                <a16:creationId xmlns:a16="http://schemas.microsoft.com/office/drawing/2014/main" id="{3F4C15FB-4D70-470A-82C5-884B99F9DB07}"/>
              </a:ext>
            </a:extLst>
          </p:cNvPr>
          <p:cNvSpPr/>
          <p:nvPr/>
        </p:nvSpPr>
        <p:spPr>
          <a:xfrm>
            <a:off x="-4411430" y="12562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93" name="شكل حر 50">
            <a:extLst>
              <a:ext uri="{FF2B5EF4-FFF2-40B4-BE49-F238E27FC236}">
                <a16:creationId xmlns:a16="http://schemas.microsoft.com/office/drawing/2014/main" id="{5505D642-C144-4CED-BE72-78FAEE0EBB4A}"/>
              </a:ext>
            </a:extLst>
          </p:cNvPr>
          <p:cNvSpPr/>
          <p:nvPr/>
        </p:nvSpPr>
        <p:spPr>
          <a:xfrm>
            <a:off x="-4411430" y="19541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23" name="شكل حر 50">
            <a:extLst>
              <a:ext uri="{FF2B5EF4-FFF2-40B4-BE49-F238E27FC236}">
                <a16:creationId xmlns:a16="http://schemas.microsoft.com/office/drawing/2014/main" id="{521921F4-9D8E-4507-B30A-D5B4B917216B}"/>
              </a:ext>
            </a:extLst>
          </p:cNvPr>
          <p:cNvSpPr/>
          <p:nvPr/>
        </p:nvSpPr>
        <p:spPr>
          <a:xfrm>
            <a:off x="-4411430" y="22332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6" name="شكل حر 50">
            <a:extLst>
              <a:ext uri="{FF2B5EF4-FFF2-40B4-BE49-F238E27FC236}">
                <a16:creationId xmlns:a16="http://schemas.microsoft.com/office/drawing/2014/main" id="{EFD12149-1970-4A53-A31C-CD0A3F1DF830}"/>
              </a:ext>
            </a:extLst>
          </p:cNvPr>
          <p:cNvSpPr/>
          <p:nvPr/>
        </p:nvSpPr>
        <p:spPr>
          <a:xfrm>
            <a:off x="-4411430" y="24426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9" name="شكل حر 50">
            <a:extLst>
              <a:ext uri="{FF2B5EF4-FFF2-40B4-BE49-F238E27FC236}">
                <a16:creationId xmlns:a16="http://schemas.microsoft.com/office/drawing/2014/main" id="{172FF333-DE62-4EA1-85EB-D84C74E9E3D3}"/>
              </a:ext>
            </a:extLst>
          </p:cNvPr>
          <p:cNvSpPr/>
          <p:nvPr/>
        </p:nvSpPr>
        <p:spPr>
          <a:xfrm>
            <a:off x="-4411430" y="32801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مَارْ</a:t>
            </a:r>
          </a:p>
        </p:txBody>
      </p:sp>
      <p:sp>
        <p:nvSpPr>
          <p:cNvPr id="130" name="شكل حر 50">
            <a:extLst>
              <a:ext uri="{FF2B5EF4-FFF2-40B4-BE49-F238E27FC236}">
                <a16:creationId xmlns:a16="http://schemas.microsoft.com/office/drawing/2014/main" id="{81CEF685-973C-428B-AC1D-05D9CC4D0898}"/>
              </a:ext>
            </a:extLst>
          </p:cNvPr>
          <p:cNvSpPr/>
          <p:nvPr/>
        </p:nvSpPr>
        <p:spPr>
          <a:xfrm>
            <a:off x="-4411430" y="15353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بَارْ</a:t>
            </a:r>
          </a:p>
        </p:txBody>
      </p:sp>
      <p:sp>
        <p:nvSpPr>
          <p:cNvPr id="132" name="شكل حر 50">
            <a:extLst>
              <a:ext uri="{FF2B5EF4-FFF2-40B4-BE49-F238E27FC236}">
                <a16:creationId xmlns:a16="http://schemas.microsoft.com/office/drawing/2014/main" id="{36185215-407D-4C76-A82D-EF7671B668B2}"/>
              </a:ext>
            </a:extLst>
          </p:cNvPr>
          <p:cNvSpPr/>
          <p:nvPr/>
        </p:nvSpPr>
        <p:spPr>
          <a:xfrm>
            <a:off x="-4411430" y="31405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مُولْ</a:t>
            </a:r>
          </a:p>
        </p:txBody>
      </p:sp>
      <p:sp>
        <p:nvSpPr>
          <p:cNvPr id="133" name="شكل حر 50">
            <a:extLst>
              <a:ext uri="{FF2B5EF4-FFF2-40B4-BE49-F238E27FC236}">
                <a16:creationId xmlns:a16="http://schemas.microsoft.com/office/drawing/2014/main" id="{FCD2C1B4-0855-42B6-BDCF-572DEBF0EB79}"/>
              </a:ext>
            </a:extLst>
          </p:cNvPr>
          <p:cNvSpPr/>
          <p:nvPr/>
        </p:nvSpPr>
        <p:spPr>
          <a:xfrm>
            <a:off x="-4411430" y="32103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مُوبْ</a:t>
            </a:r>
          </a:p>
        </p:txBody>
      </p:sp>
      <p:sp>
        <p:nvSpPr>
          <p:cNvPr id="174" name="شكل حر 50">
            <a:extLst>
              <a:ext uri="{FF2B5EF4-FFF2-40B4-BE49-F238E27FC236}">
                <a16:creationId xmlns:a16="http://schemas.microsoft.com/office/drawing/2014/main" id="{88B3C5FC-15A2-402A-894B-C62F5DD3CE45}"/>
              </a:ext>
            </a:extLst>
          </p:cNvPr>
          <p:cNvSpPr/>
          <p:nvPr/>
        </p:nvSpPr>
        <p:spPr>
          <a:xfrm>
            <a:off x="-38018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لُوبْ</a:t>
            </a:r>
          </a:p>
        </p:txBody>
      </p:sp>
      <p:sp>
        <p:nvSpPr>
          <p:cNvPr id="175" name="شكل حر 50">
            <a:extLst>
              <a:ext uri="{FF2B5EF4-FFF2-40B4-BE49-F238E27FC236}">
                <a16:creationId xmlns:a16="http://schemas.microsoft.com/office/drawing/2014/main" id="{C3A39C24-9947-43D2-822E-A3B5ADF98440}"/>
              </a:ext>
            </a:extLst>
          </p:cNvPr>
          <p:cNvSpPr/>
          <p:nvPr/>
        </p:nvSpPr>
        <p:spPr>
          <a:xfrm>
            <a:off x="-4411430" y="11166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لُومْ</a:t>
            </a:r>
          </a:p>
        </p:txBody>
      </p:sp>
      <p:sp>
        <p:nvSpPr>
          <p:cNvPr id="177" name="شكل حر 50">
            <a:extLst>
              <a:ext uri="{FF2B5EF4-FFF2-40B4-BE49-F238E27FC236}">
                <a16:creationId xmlns:a16="http://schemas.microsoft.com/office/drawing/2014/main" id="{C9A5A04E-42BF-4633-BCDA-B23932B8F33B}"/>
              </a:ext>
            </a:extLst>
          </p:cNvPr>
          <p:cNvSpPr/>
          <p:nvPr/>
        </p:nvSpPr>
        <p:spPr>
          <a:xfrm>
            <a:off x="-4411430" y="16749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رُومْ</a:t>
            </a:r>
          </a:p>
        </p:txBody>
      </p:sp>
      <p:sp>
        <p:nvSpPr>
          <p:cNvPr id="178" name="شكل حر 50">
            <a:extLst>
              <a:ext uri="{FF2B5EF4-FFF2-40B4-BE49-F238E27FC236}">
                <a16:creationId xmlns:a16="http://schemas.microsoft.com/office/drawing/2014/main" id="{2E8A3A3F-E65E-461B-965C-A4FBDC2AD3B6}"/>
              </a:ext>
            </a:extLst>
          </p:cNvPr>
          <p:cNvSpPr/>
          <p:nvPr/>
        </p:nvSpPr>
        <p:spPr>
          <a:xfrm>
            <a:off x="-4411430" y="3489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رَابْ</a:t>
            </a:r>
          </a:p>
        </p:txBody>
      </p:sp>
      <p:sp>
        <p:nvSpPr>
          <p:cNvPr id="180" name="شكل حر 50">
            <a:extLst>
              <a:ext uri="{FF2B5EF4-FFF2-40B4-BE49-F238E27FC236}">
                <a16:creationId xmlns:a16="http://schemas.microsoft.com/office/drawing/2014/main" id="{B114D0C3-A03A-414E-B92C-E67D6A56DBB2}"/>
              </a:ext>
            </a:extLst>
          </p:cNvPr>
          <p:cNvSpPr/>
          <p:nvPr/>
        </p:nvSpPr>
        <p:spPr>
          <a:xfrm>
            <a:off x="-4411430" y="4187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81" name="شكل حر 50">
            <a:extLst>
              <a:ext uri="{FF2B5EF4-FFF2-40B4-BE49-F238E27FC236}">
                <a16:creationId xmlns:a16="http://schemas.microsoft.com/office/drawing/2014/main" id="{EE0D3348-70A7-4C0C-881C-2382DCBB3981}"/>
              </a:ext>
            </a:extLst>
          </p:cNvPr>
          <p:cNvSpPr/>
          <p:nvPr/>
        </p:nvSpPr>
        <p:spPr>
          <a:xfrm>
            <a:off x="-4411430" y="6281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82" name="شكل حر 50">
            <a:extLst>
              <a:ext uri="{FF2B5EF4-FFF2-40B4-BE49-F238E27FC236}">
                <a16:creationId xmlns:a16="http://schemas.microsoft.com/office/drawing/2014/main" id="{756BF666-9063-4915-9FAB-9A05FCE37468}"/>
              </a:ext>
            </a:extLst>
          </p:cNvPr>
          <p:cNvSpPr/>
          <p:nvPr/>
        </p:nvSpPr>
        <p:spPr>
          <a:xfrm>
            <a:off x="-4411430" y="4885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84" name="شكل حر 50">
            <a:extLst>
              <a:ext uri="{FF2B5EF4-FFF2-40B4-BE49-F238E27FC236}">
                <a16:creationId xmlns:a16="http://schemas.microsoft.com/office/drawing/2014/main" id="{4C373B43-AFF2-4E9B-A28D-F702D2BCA6B3}"/>
              </a:ext>
            </a:extLst>
          </p:cNvPr>
          <p:cNvSpPr/>
          <p:nvPr/>
        </p:nvSpPr>
        <p:spPr>
          <a:xfrm>
            <a:off x="-4411430" y="18843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85" name="شكل حر 50">
            <a:extLst>
              <a:ext uri="{FF2B5EF4-FFF2-40B4-BE49-F238E27FC236}">
                <a16:creationId xmlns:a16="http://schemas.microsoft.com/office/drawing/2014/main" id="{5C0617C4-1330-4A9A-84BA-19C8BC6F5A54}"/>
              </a:ext>
            </a:extLst>
          </p:cNvPr>
          <p:cNvSpPr/>
          <p:nvPr/>
        </p:nvSpPr>
        <p:spPr>
          <a:xfrm>
            <a:off x="-4411430" y="21634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p>
        </p:txBody>
      </p:sp>
      <p:sp>
        <p:nvSpPr>
          <p:cNvPr id="187" name="شكل حر 50">
            <a:extLst>
              <a:ext uri="{FF2B5EF4-FFF2-40B4-BE49-F238E27FC236}">
                <a16:creationId xmlns:a16="http://schemas.microsoft.com/office/drawing/2014/main" id="{85218A71-8FBE-49E2-AC17-D81056BB4F21}"/>
              </a:ext>
            </a:extLst>
          </p:cNvPr>
          <p:cNvSpPr/>
          <p:nvPr/>
        </p:nvSpPr>
        <p:spPr>
          <a:xfrm>
            <a:off x="-4411430" y="26520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89" name="شكل حر 50">
            <a:extLst>
              <a:ext uri="{FF2B5EF4-FFF2-40B4-BE49-F238E27FC236}">
                <a16:creationId xmlns:a16="http://schemas.microsoft.com/office/drawing/2014/main" id="{6DA83158-0B0E-46A0-A7BF-83265D57211A}"/>
              </a:ext>
            </a:extLst>
          </p:cNvPr>
          <p:cNvSpPr/>
          <p:nvPr/>
        </p:nvSpPr>
        <p:spPr>
          <a:xfrm>
            <a:off x="-4411430" y="13958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مُورْ</a:t>
            </a:r>
          </a:p>
        </p:txBody>
      </p:sp>
      <p:sp>
        <p:nvSpPr>
          <p:cNvPr id="190" name="شكل حر 50">
            <a:extLst>
              <a:ext uri="{FF2B5EF4-FFF2-40B4-BE49-F238E27FC236}">
                <a16:creationId xmlns:a16="http://schemas.microsoft.com/office/drawing/2014/main" id="{769D2E45-D850-4D88-A7C1-308F52CB9F6C}"/>
              </a:ext>
            </a:extLst>
          </p:cNvPr>
          <p:cNvSpPr/>
          <p:nvPr/>
        </p:nvSpPr>
        <p:spPr>
          <a:xfrm>
            <a:off x="-4411430" y="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بِيرْ</a:t>
            </a:r>
          </a:p>
        </p:txBody>
      </p:sp>
      <p:sp>
        <p:nvSpPr>
          <p:cNvPr id="191" name="شكل حر 50">
            <a:extLst>
              <a:ext uri="{FF2B5EF4-FFF2-40B4-BE49-F238E27FC236}">
                <a16:creationId xmlns:a16="http://schemas.microsoft.com/office/drawing/2014/main" id="{F9885ECC-81D5-4756-844A-D3EC54A01EA9}"/>
              </a:ext>
            </a:extLst>
          </p:cNvPr>
          <p:cNvSpPr/>
          <p:nvPr/>
        </p:nvSpPr>
        <p:spPr>
          <a:xfrm>
            <a:off x="-4411430" y="27218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مَالْ</a:t>
            </a:r>
          </a:p>
        </p:txBody>
      </p:sp>
      <p:sp>
        <p:nvSpPr>
          <p:cNvPr id="192" name="شكل حر 50">
            <a:extLst>
              <a:ext uri="{FF2B5EF4-FFF2-40B4-BE49-F238E27FC236}">
                <a16:creationId xmlns:a16="http://schemas.microsoft.com/office/drawing/2014/main" id="{28141A80-F76F-45C2-8C9D-8D6CEAC8B408}"/>
              </a:ext>
            </a:extLst>
          </p:cNvPr>
          <p:cNvSpPr/>
          <p:nvPr/>
        </p:nvSpPr>
        <p:spPr>
          <a:xfrm>
            <a:off x="-4411430" y="20937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مَابْ</a:t>
            </a:r>
          </a:p>
        </p:txBody>
      </p:sp>
      <p:sp>
        <p:nvSpPr>
          <p:cNvPr id="193" name="شكل حر 50">
            <a:extLst>
              <a:ext uri="{FF2B5EF4-FFF2-40B4-BE49-F238E27FC236}">
                <a16:creationId xmlns:a16="http://schemas.microsoft.com/office/drawing/2014/main" id="{DA7DE598-9E34-4768-9B75-D53FB2C739DA}"/>
              </a:ext>
            </a:extLst>
          </p:cNvPr>
          <p:cNvSpPr/>
          <p:nvPr/>
        </p:nvSpPr>
        <p:spPr>
          <a:xfrm>
            <a:off x="-4411430" y="14655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لَابْ</a:t>
            </a:r>
          </a:p>
        </p:txBody>
      </p:sp>
      <p:sp>
        <p:nvSpPr>
          <p:cNvPr id="194" name="شكل حر 50">
            <a:extLst>
              <a:ext uri="{FF2B5EF4-FFF2-40B4-BE49-F238E27FC236}">
                <a16:creationId xmlns:a16="http://schemas.microsoft.com/office/drawing/2014/main" id="{1B86952A-E4CF-4174-9B15-1ECB0C4FAC8C}"/>
              </a:ext>
            </a:extLst>
          </p:cNvPr>
          <p:cNvSpPr/>
          <p:nvPr/>
        </p:nvSpPr>
        <p:spPr>
          <a:xfrm>
            <a:off x="-4411430" y="16051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لَامْ</a:t>
            </a:r>
          </a:p>
        </p:txBody>
      </p:sp>
      <p:sp>
        <p:nvSpPr>
          <p:cNvPr id="195" name="شكل حر 50">
            <a:extLst>
              <a:ext uri="{FF2B5EF4-FFF2-40B4-BE49-F238E27FC236}">
                <a16:creationId xmlns:a16="http://schemas.microsoft.com/office/drawing/2014/main" id="{5979531F-738A-4216-A570-EC9807C4A477}"/>
              </a:ext>
            </a:extLst>
          </p:cNvPr>
          <p:cNvSpPr/>
          <p:nvPr/>
        </p:nvSpPr>
        <p:spPr>
          <a:xfrm>
            <a:off x="-4411430" y="27916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رِيمْ</a:t>
            </a:r>
          </a:p>
        </p:txBody>
      </p:sp>
      <p:sp>
        <p:nvSpPr>
          <p:cNvPr id="196" name="شكل حر 50">
            <a:extLst>
              <a:ext uri="{FF2B5EF4-FFF2-40B4-BE49-F238E27FC236}">
                <a16:creationId xmlns:a16="http://schemas.microsoft.com/office/drawing/2014/main" id="{90D2AA6A-A001-4CD1-91E6-014D4BD0CCF0}"/>
              </a:ext>
            </a:extLst>
          </p:cNvPr>
          <p:cNvSpPr/>
          <p:nvPr/>
        </p:nvSpPr>
        <p:spPr>
          <a:xfrm>
            <a:off x="-4411430" y="17447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رِيبْ</a:t>
            </a:r>
          </a:p>
        </p:txBody>
      </p:sp>
      <p:sp>
        <p:nvSpPr>
          <p:cNvPr id="197" name="شكل حر 50">
            <a:extLst>
              <a:ext uri="{FF2B5EF4-FFF2-40B4-BE49-F238E27FC236}">
                <a16:creationId xmlns:a16="http://schemas.microsoft.com/office/drawing/2014/main" id="{C68B50D8-9BE7-44F6-9520-626D1DA6F680}"/>
              </a:ext>
            </a:extLst>
          </p:cNvPr>
          <p:cNvSpPr/>
          <p:nvPr/>
        </p:nvSpPr>
        <p:spPr>
          <a:xfrm>
            <a:off x="-4411430" y="2791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98" name="شكل حر 50">
            <a:extLst>
              <a:ext uri="{FF2B5EF4-FFF2-40B4-BE49-F238E27FC236}">
                <a16:creationId xmlns:a16="http://schemas.microsoft.com/office/drawing/2014/main" id="{BC707739-CA2C-4102-8202-41EC227E0D02}"/>
              </a:ext>
            </a:extLst>
          </p:cNvPr>
          <p:cNvSpPr/>
          <p:nvPr/>
        </p:nvSpPr>
        <p:spPr>
          <a:xfrm>
            <a:off x="-4411430" y="6979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99" name="شكل حر 50">
            <a:extLst>
              <a:ext uri="{FF2B5EF4-FFF2-40B4-BE49-F238E27FC236}">
                <a16:creationId xmlns:a16="http://schemas.microsoft.com/office/drawing/2014/main" id="{E29416A1-064B-464A-8BB9-AFFB978A31B8}"/>
              </a:ext>
            </a:extLst>
          </p:cNvPr>
          <p:cNvSpPr/>
          <p:nvPr/>
        </p:nvSpPr>
        <p:spPr>
          <a:xfrm>
            <a:off x="-4411430" y="10468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200" name="شكل حر 50">
            <a:extLst>
              <a:ext uri="{FF2B5EF4-FFF2-40B4-BE49-F238E27FC236}">
                <a16:creationId xmlns:a16="http://schemas.microsoft.com/office/drawing/2014/main" id="{F62A8F5C-B2AA-41C8-83D5-638C86A2FB4D}"/>
              </a:ext>
            </a:extLst>
          </p:cNvPr>
          <p:cNvSpPr/>
          <p:nvPr/>
        </p:nvSpPr>
        <p:spPr>
          <a:xfrm>
            <a:off x="-4411430" y="13260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201" name="شكل حر 50">
            <a:extLst>
              <a:ext uri="{FF2B5EF4-FFF2-40B4-BE49-F238E27FC236}">
                <a16:creationId xmlns:a16="http://schemas.microsoft.com/office/drawing/2014/main" id="{9B0D183A-D9F5-48BD-B862-A9334320B448}"/>
              </a:ext>
            </a:extLst>
          </p:cNvPr>
          <p:cNvSpPr/>
          <p:nvPr/>
        </p:nvSpPr>
        <p:spPr>
          <a:xfrm>
            <a:off x="-4411430" y="20239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202" name="شكل حر 50">
            <a:extLst>
              <a:ext uri="{FF2B5EF4-FFF2-40B4-BE49-F238E27FC236}">
                <a16:creationId xmlns:a16="http://schemas.microsoft.com/office/drawing/2014/main" id="{B7DA9182-76FE-4105-8373-02FAC522ED6F}"/>
              </a:ext>
            </a:extLst>
          </p:cNvPr>
          <p:cNvSpPr/>
          <p:nvPr/>
        </p:nvSpPr>
        <p:spPr>
          <a:xfrm>
            <a:off x="-4411430" y="23030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203" name="شكل حر 50">
            <a:extLst>
              <a:ext uri="{FF2B5EF4-FFF2-40B4-BE49-F238E27FC236}">
                <a16:creationId xmlns:a16="http://schemas.microsoft.com/office/drawing/2014/main" id="{58F7270E-53FB-40FF-89A0-5968BC9DB195}"/>
              </a:ext>
            </a:extLst>
          </p:cNvPr>
          <p:cNvSpPr/>
          <p:nvPr/>
        </p:nvSpPr>
        <p:spPr>
          <a:xfrm>
            <a:off x="-4411430" y="25124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204" name="شكل حر 50">
            <a:extLst>
              <a:ext uri="{FF2B5EF4-FFF2-40B4-BE49-F238E27FC236}">
                <a16:creationId xmlns:a16="http://schemas.microsoft.com/office/drawing/2014/main" id="{29E3A18E-40FE-4F70-A591-87A2245B2431}"/>
              </a:ext>
            </a:extLst>
          </p:cNvPr>
          <p:cNvSpPr/>
          <p:nvPr/>
        </p:nvSpPr>
        <p:spPr>
          <a:xfrm>
            <a:off x="-4411430" y="28613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بِيلْ</a:t>
            </a:r>
          </a:p>
        </p:txBody>
      </p:sp>
      <p:sp>
        <p:nvSpPr>
          <p:cNvPr id="205" name="شكل حر 50">
            <a:extLst>
              <a:ext uri="{FF2B5EF4-FFF2-40B4-BE49-F238E27FC236}">
                <a16:creationId xmlns:a16="http://schemas.microsoft.com/office/drawing/2014/main" id="{EE353C3F-ABF9-4592-8F41-AB5E3EC028DC}"/>
              </a:ext>
            </a:extLst>
          </p:cNvPr>
          <p:cNvSpPr/>
          <p:nvPr/>
        </p:nvSpPr>
        <p:spPr>
          <a:xfrm>
            <a:off x="-4411430" y="33499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لِيمْ</a:t>
            </a:r>
          </a:p>
        </p:txBody>
      </p:sp>
      <p:sp>
        <p:nvSpPr>
          <p:cNvPr id="206" name="شكل حر 50">
            <a:extLst>
              <a:ext uri="{FF2B5EF4-FFF2-40B4-BE49-F238E27FC236}">
                <a16:creationId xmlns:a16="http://schemas.microsoft.com/office/drawing/2014/main" id="{17F031AA-A5FB-4974-AEC8-80DBE24005FD}"/>
              </a:ext>
            </a:extLst>
          </p:cNvPr>
          <p:cNvSpPr/>
          <p:nvPr/>
        </p:nvSpPr>
        <p:spPr>
          <a:xfrm>
            <a:off x="-4411430" y="697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207" name="شكل حر 50">
            <a:extLst>
              <a:ext uri="{FF2B5EF4-FFF2-40B4-BE49-F238E27FC236}">
                <a16:creationId xmlns:a16="http://schemas.microsoft.com/office/drawing/2014/main" id="{B5781C67-3F32-4B7E-B27B-BBFA59FA1049}"/>
              </a:ext>
            </a:extLst>
          </p:cNvPr>
          <p:cNvSpPr/>
          <p:nvPr/>
        </p:nvSpPr>
        <p:spPr>
          <a:xfrm>
            <a:off x="-4411430" y="11864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p>
        </p:txBody>
      </p:sp>
      <p:sp>
        <p:nvSpPr>
          <p:cNvPr id="208" name="شكل حر 50">
            <a:extLst>
              <a:ext uri="{FF2B5EF4-FFF2-40B4-BE49-F238E27FC236}">
                <a16:creationId xmlns:a16="http://schemas.microsoft.com/office/drawing/2014/main" id="{91FEEBF2-72D0-4BFA-801A-F9EE680ACB57}"/>
              </a:ext>
            </a:extLst>
          </p:cNvPr>
          <p:cNvSpPr/>
          <p:nvPr/>
        </p:nvSpPr>
        <p:spPr>
          <a:xfrm>
            <a:off x="-4411430" y="23728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209" name="شكل حر 50">
            <a:extLst>
              <a:ext uri="{FF2B5EF4-FFF2-40B4-BE49-F238E27FC236}">
                <a16:creationId xmlns:a16="http://schemas.microsoft.com/office/drawing/2014/main" id="{4F520EF3-396E-4F73-8874-47945101331E}"/>
              </a:ext>
            </a:extLst>
          </p:cNvPr>
          <p:cNvSpPr/>
          <p:nvPr/>
        </p:nvSpPr>
        <p:spPr>
          <a:xfrm>
            <a:off x="-4411430" y="29311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Tree>
    <p:extLst>
      <p:ext uri="{BB962C8B-B14F-4D97-AF65-F5344CB8AC3E}">
        <p14:creationId xmlns:p14="http://schemas.microsoft.com/office/powerpoint/2010/main" val="331410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599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6000" fill="hold"/>
                                        <p:tgtEl>
                                          <p:spTgt spid="98"/>
                                        </p:tgtEl>
                                        <p:attrNameLst>
                                          <p:attrName>ppt_x</p:attrName>
                                        </p:attrNameLst>
                                      </p:cBhvr>
                                      <p:tavLst>
                                        <p:tav tm="0">
                                          <p:val>
                                            <p:strVal val="1+#ppt_w/2"/>
                                          </p:val>
                                        </p:tav>
                                        <p:tav tm="100000">
                                          <p:val>
                                            <p:strVal val="#ppt_x"/>
                                          </p:val>
                                        </p:tav>
                                      </p:tavLst>
                                    </p:anim>
                                    <p:anim calcmode="lin" valueType="num">
                                      <p:cBhvr additive="base">
                                        <p:cTn id="12"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 calcmode="lin" valueType="num">
                                      <p:cBhvr additive="base">
                                        <p:cTn id="17" dur="6000" fill="hold"/>
                                        <p:tgtEl>
                                          <p:spTgt spid="100"/>
                                        </p:tgtEl>
                                        <p:attrNameLst>
                                          <p:attrName>ppt_x</p:attrName>
                                        </p:attrNameLst>
                                      </p:cBhvr>
                                      <p:tavLst>
                                        <p:tav tm="0">
                                          <p:val>
                                            <p:strVal val="1+#ppt_w/2"/>
                                          </p:val>
                                        </p:tav>
                                        <p:tav tm="100000">
                                          <p:val>
                                            <p:strVal val="#ppt_x"/>
                                          </p:val>
                                        </p:tav>
                                      </p:tavLst>
                                    </p:anim>
                                    <p:anim calcmode="lin" valueType="num">
                                      <p:cBhvr additive="base">
                                        <p:cTn id="18"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6000" fill="hold"/>
                                        <p:tgtEl>
                                          <p:spTgt spid="102"/>
                                        </p:tgtEl>
                                        <p:attrNameLst>
                                          <p:attrName>ppt_x</p:attrName>
                                        </p:attrNameLst>
                                      </p:cBhvr>
                                      <p:tavLst>
                                        <p:tav tm="0">
                                          <p:val>
                                            <p:strVal val="1+#ppt_w/2"/>
                                          </p:val>
                                        </p:tav>
                                        <p:tav tm="100000">
                                          <p:val>
                                            <p:strVal val="#ppt_x"/>
                                          </p:val>
                                        </p:tav>
                                      </p:tavLst>
                                    </p:anim>
                                    <p:anim calcmode="lin" valueType="num">
                                      <p:cBhvr additive="base">
                                        <p:cTn id="24"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6"/>
                                        </p:tgtEl>
                                        <p:attrNameLst>
                                          <p:attrName>style.visibility</p:attrName>
                                        </p:attrNameLst>
                                      </p:cBhvr>
                                      <p:to>
                                        <p:strVal val="visible"/>
                                      </p:to>
                                    </p:set>
                                    <p:anim calcmode="lin" valueType="num">
                                      <p:cBhvr additive="base">
                                        <p:cTn id="29" dur="6000" fill="hold"/>
                                        <p:tgtEl>
                                          <p:spTgt spid="106"/>
                                        </p:tgtEl>
                                        <p:attrNameLst>
                                          <p:attrName>ppt_x</p:attrName>
                                        </p:attrNameLst>
                                      </p:cBhvr>
                                      <p:tavLst>
                                        <p:tav tm="0">
                                          <p:val>
                                            <p:strVal val="1+#ppt_w/2"/>
                                          </p:val>
                                        </p:tav>
                                        <p:tav tm="100000">
                                          <p:val>
                                            <p:strVal val="#ppt_x"/>
                                          </p:val>
                                        </p:tav>
                                      </p:tavLst>
                                    </p:anim>
                                    <p:anim calcmode="lin" valueType="num">
                                      <p:cBhvr additive="base">
                                        <p:cTn id="30"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6000" fill="hold"/>
                                        <p:tgtEl>
                                          <p:spTgt spid="109"/>
                                        </p:tgtEl>
                                        <p:attrNameLst>
                                          <p:attrName>ppt_x</p:attrName>
                                        </p:attrNameLst>
                                      </p:cBhvr>
                                      <p:tavLst>
                                        <p:tav tm="0">
                                          <p:val>
                                            <p:strVal val="1+#ppt_w/2"/>
                                          </p:val>
                                        </p:tav>
                                        <p:tav tm="100000">
                                          <p:val>
                                            <p:strVal val="#ppt_x"/>
                                          </p:val>
                                        </p:tav>
                                      </p:tavLst>
                                    </p:anim>
                                    <p:anim calcmode="lin" valueType="num">
                                      <p:cBhvr additive="base">
                                        <p:cTn id="36"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additive="base">
                                        <p:cTn id="41" dur="6000" fill="hold"/>
                                        <p:tgtEl>
                                          <p:spTgt spid="112"/>
                                        </p:tgtEl>
                                        <p:attrNameLst>
                                          <p:attrName>ppt_x</p:attrName>
                                        </p:attrNameLst>
                                      </p:cBhvr>
                                      <p:tavLst>
                                        <p:tav tm="0">
                                          <p:val>
                                            <p:strVal val="1+#ppt_w/2"/>
                                          </p:val>
                                        </p:tav>
                                        <p:tav tm="100000">
                                          <p:val>
                                            <p:strVal val="#ppt_x"/>
                                          </p:val>
                                        </p:tav>
                                      </p:tavLst>
                                    </p:anim>
                                    <p:anim calcmode="lin" valueType="num">
                                      <p:cBhvr additive="base">
                                        <p:cTn id="42"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6000" fill="hold"/>
                                        <p:tgtEl>
                                          <p:spTgt spid="116"/>
                                        </p:tgtEl>
                                        <p:attrNameLst>
                                          <p:attrName>ppt_x</p:attrName>
                                        </p:attrNameLst>
                                      </p:cBhvr>
                                      <p:tavLst>
                                        <p:tav tm="0">
                                          <p:val>
                                            <p:strVal val="1+#ppt_w/2"/>
                                          </p:val>
                                        </p:tav>
                                        <p:tav tm="100000">
                                          <p:val>
                                            <p:strVal val="#ppt_x"/>
                                          </p:val>
                                        </p:tav>
                                      </p:tavLst>
                                    </p:anim>
                                    <p:anim calcmode="lin" valueType="num">
                                      <p:cBhvr additive="base">
                                        <p:cTn id="48"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20"/>
                                        </p:tgtEl>
                                        <p:attrNameLst>
                                          <p:attrName>style.visibility</p:attrName>
                                        </p:attrNameLst>
                                      </p:cBhvr>
                                      <p:to>
                                        <p:strVal val="visible"/>
                                      </p:to>
                                    </p:set>
                                    <p:anim calcmode="lin" valueType="num">
                                      <p:cBhvr additive="base">
                                        <p:cTn id="53" dur="6000" fill="hold"/>
                                        <p:tgtEl>
                                          <p:spTgt spid="120"/>
                                        </p:tgtEl>
                                        <p:attrNameLst>
                                          <p:attrName>ppt_x</p:attrName>
                                        </p:attrNameLst>
                                      </p:cBhvr>
                                      <p:tavLst>
                                        <p:tav tm="0">
                                          <p:val>
                                            <p:strVal val="1+#ppt_w/2"/>
                                          </p:val>
                                        </p:tav>
                                        <p:tav tm="100000">
                                          <p:val>
                                            <p:strVal val="#ppt_x"/>
                                          </p:val>
                                        </p:tav>
                                      </p:tavLst>
                                    </p:anim>
                                    <p:anim calcmode="lin" valueType="num">
                                      <p:cBhvr additive="base">
                                        <p:cTn id="54"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6000" fill="hold"/>
                                        <p:tgtEl>
                                          <p:spTgt spid="77"/>
                                        </p:tgtEl>
                                        <p:attrNameLst>
                                          <p:attrName>ppt_x</p:attrName>
                                        </p:attrNameLst>
                                      </p:cBhvr>
                                      <p:tavLst>
                                        <p:tav tm="0">
                                          <p:val>
                                            <p:strVal val="1+#ppt_w/2"/>
                                          </p:val>
                                        </p:tav>
                                        <p:tav tm="100000">
                                          <p:val>
                                            <p:strVal val="#ppt_x"/>
                                          </p:val>
                                        </p:tav>
                                      </p:tavLst>
                                    </p:anim>
                                    <p:anim calcmode="lin" valueType="num">
                                      <p:cBhvr additive="base">
                                        <p:cTn id="60" dur="6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additive="base">
                                        <p:cTn id="65" dur="6000" fill="hold"/>
                                        <p:tgtEl>
                                          <p:spTgt spid="78"/>
                                        </p:tgtEl>
                                        <p:attrNameLst>
                                          <p:attrName>ppt_x</p:attrName>
                                        </p:attrNameLst>
                                      </p:cBhvr>
                                      <p:tavLst>
                                        <p:tav tm="0">
                                          <p:val>
                                            <p:strVal val="1+#ppt_w/2"/>
                                          </p:val>
                                        </p:tav>
                                        <p:tav tm="100000">
                                          <p:val>
                                            <p:strVal val="#ppt_x"/>
                                          </p:val>
                                        </p:tav>
                                      </p:tavLst>
                                    </p:anim>
                                    <p:anim calcmode="lin" valueType="num">
                                      <p:cBhvr additive="base">
                                        <p:cTn id="66" dur="6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6000" fill="hold"/>
                                        <p:tgtEl>
                                          <p:spTgt spid="82"/>
                                        </p:tgtEl>
                                        <p:attrNameLst>
                                          <p:attrName>ppt_x</p:attrName>
                                        </p:attrNameLst>
                                      </p:cBhvr>
                                      <p:tavLst>
                                        <p:tav tm="0">
                                          <p:val>
                                            <p:strVal val="1+#ppt_w/2"/>
                                          </p:val>
                                        </p:tav>
                                        <p:tav tm="100000">
                                          <p:val>
                                            <p:strVal val="#ppt_x"/>
                                          </p:val>
                                        </p:tav>
                                      </p:tavLst>
                                    </p:anim>
                                    <p:anim calcmode="lin" valueType="num">
                                      <p:cBhvr additive="base">
                                        <p:cTn id="72" dur="6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83"/>
                                        </p:tgtEl>
                                        <p:attrNameLst>
                                          <p:attrName>style.visibility</p:attrName>
                                        </p:attrNameLst>
                                      </p:cBhvr>
                                      <p:to>
                                        <p:strVal val="visible"/>
                                      </p:to>
                                    </p:set>
                                    <p:anim calcmode="lin" valueType="num">
                                      <p:cBhvr additive="base">
                                        <p:cTn id="77" dur="6000" fill="hold"/>
                                        <p:tgtEl>
                                          <p:spTgt spid="83"/>
                                        </p:tgtEl>
                                        <p:attrNameLst>
                                          <p:attrName>ppt_x</p:attrName>
                                        </p:attrNameLst>
                                      </p:cBhvr>
                                      <p:tavLst>
                                        <p:tav tm="0">
                                          <p:val>
                                            <p:strVal val="1+#ppt_w/2"/>
                                          </p:val>
                                        </p:tav>
                                        <p:tav tm="100000">
                                          <p:val>
                                            <p:strVal val="#ppt_x"/>
                                          </p:val>
                                        </p:tav>
                                      </p:tavLst>
                                    </p:anim>
                                    <p:anim calcmode="lin" valueType="num">
                                      <p:cBhvr additive="base">
                                        <p:cTn id="78"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6000" fill="hold"/>
                                        <p:tgtEl>
                                          <p:spTgt spid="86"/>
                                        </p:tgtEl>
                                        <p:attrNameLst>
                                          <p:attrName>ppt_x</p:attrName>
                                        </p:attrNameLst>
                                      </p:cBhvr>
                                      <p:tavLst>
                                        <p:tav tm="0">
                                          <p:val>
                                            <p:strVal val="1+#ppt_w/2"/>
                                          </p:val>
                                        </p:tav>
                                        <p:tav tm="100000">
                                          <p:val>
                                            <p:strVal val="#ppt_x"/>
                                          </p:val>
                                        </p:tav>
                                      </p:tavLst>
                                    </p:anim>
                                    <p:anim calcmode="lin" valueType="num">
                                      <p:cBhvr additive="base">
                                        <p:cTn id="84" dur="6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87"/>
                                        </p:tgtEl>
                                        <p:attrNameLst>
                                          <p:attrName>style.visibility</p:attrName>
                                        </p:attrNameLst>
                                      </p:cBhvr>
                                      <p:to>
                                        <p:strVal val="visible"/>
                                      </p:to>
                                    </p:set>
                                    <p:anim calcmode="lin" valueType="num">
                                      <p:cBhvr additive="base">
                                        <p:cTn id="89" dur="6000" fill="hold"/>
                                        <p:tgtEl>
                                          <p:spTgt spid="87"/>
                                        </p:tgtEl>
                                        <p:attrNameLst>
                                          <p:attrName>ppt_x</p:attrName>
                                        </p:attrNameLst>
                                      </p:cBhvr>
                                      <p:tavLst>
                                        <p:tav tm="0">
                                          <p:val>
                                            <p:strVal val="1+#ppt_w/2"/>
                                          </p:val>
                                        </p:tav>
                                        <p:tav tm="100000">
                                          <p:val>
                                            <p:strVal val="#ppt_x"/>
                                          </p:val>
                                        </p:tav>
                                      </p:tavLst>
                                    </p:anim>
                                    <p:anim calcmode="lin" valueType="num">
                                      <p:cBhvr additive="base">
                                        <p:cTn id="90" dur="6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90"/>
                                        </p:tgtEl>
                                        <p:attrNameLst>
                                          <p:attrName>style.visibility</p:attrName>
                                        </p:attrNameLst>
                                      </p:cBhvr>
                                      <p:to>
                                        <p:strVal val="visible"/>
                                      </p:to>
                                    </p:set>
                                    <p:anim calcmode="lin" valueType="num">
                                      <p:cBhvr additive="base">
                                        <p:cTn id="95" dur="6000" fill="hold"/>
                                        <p:tgtEl>
                                          <p:spTgt spid="90"/>
                                        </p:tgtEl>
                                        <p:attrNameLst>
                                          <p:attrName>ppt_x</p:attrName>
                                        </p:attrNameLst>
                                      </p:cBhvr>
                                      <p:tavLst>
                                        <p:tav tm="0">
                                          <p:val>
                                            <p:strVal val="1+#ppt_w/2"/>
                                          </p:val>
                                        </p:tav>
                                        <p:tav tm="100000">
                                          <p:val>
                                            <p:strVal val="#ppt_x"/>
                                          </p:val>
                                        </p:tav>
                                      </p:tavLst>
                                    </p:anim>
                                    <p:anim calcmode="lin" valueType="num">
                                      <p:cBhvr additive="base">
                                        <p:cTn id="96" dur="60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93"/>
                                        </p:tgtEl>
                                        <p:attrNameLst>
                                          <p:attrName>style.visibility</p:attrName>
                                        </p:attrNameLst>
                                      </p:cBhvr>
                                      <p:to>
                                        <p:strVal val="visible"/>
                                      </p:to>
                                    </p:set>
                                    <p:anim calcmode="lin" valueType="num">
                                      <p:cBhvr additive="base">
                                        <p:cTn id="101" dur="6000" fill="hold"/>
                                        <p:tgtEl>
                                          <p:spTgt spid="93"/>
                                        </p:tgtEl>
                                        <p:attrNameLst>
                                          <p:attrName>ppt_x</p:attrName>
                                        </p:attrNameLst>
                                      </p:cBhvr>
                                      <p:tavLst>
                                        <p:tav tm="0">
                                          <p:val>
                                            <p:strVal val="1+#ppt_w/2"/>
                                          </p:val>
                                        </p:tav>
                                        <p:tav tm="100000">
                                          <p:val>
                                            <p:strVal val="#ppt_x"/>
                                          </p:val>
                                        </p:tav>
                                      </p:tavLst>
                                    </p:anim>
                                    <p:anim calcmode="lin" valueType="num">
                                      <p:cBhvr additive="base">
                                        <p:cTn id="102" dur="6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23"/>
                                        </p:tgtEl>
                                        <p:attrNameLst>
                                          <p:attrName>style.visibility</p:attrName>
                                        </p:attrNameLst>
                                      </p:cBhvr>
                                      <p:to>
                                        <p:strVal val="visible"/>
                                      </p:to>
                                    </p:set>
                                    <p:anim calcmode="lin" valueType="num">
                                      <p:cBhvr additive="base">
                                        <p:cTn id="107" dur="6000" fill="hold"/>
                                        <p:tgtEl>
                                          <p:spTgt spid="123"/>
                                        </p:tgtEl>
                                        <p:attrNameLst>
                                          <p:attrName>ppt_x</p:attrName>
                                        </p:attrNameLst>
                                      </p:cBhvr>
                                      <p:tavLst>
                                        <p:tav tm="0">
                                          <p:val>
                                            <p:strVal val="1+#ppt_w/2"/>
                                          </p:val>
                                        </p:tav>
                                        <p:tav tm="100000">
                                          <p:val>
                                            <p:strVal val="#ppt_x"/>
                                          </p:val>
                                        </p:tav>
                                      </p:tavLst>
                                    </p:anim>
                                    <p:anim calcmode="lin" valueType="num">
                                      <p:cBhvr additive="base">
                                        <p:cTn id="108" dur="6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26"/>
                                        </p:tgtEl>
                                        <p:attrNameLst>
                                          <p:attrName>style.visibility</p:attrName>
                                        </p:attrNameLst>
                                      </p:cBhvr>
                                      <p:to>
                                        <p:strVal val="visible"/>
                                      </p:to>
                                    </p:set>
                                    <p:anim calcmode="lin" valueType="num">
                                      <p:cBhvr additive="base">
                                        <p:cTn id="113" dur="6000" fill="hold"/>
                                        <p:tgtEl>
                                          <p:spTgt spid="126"/>
                                        </p:tgtEl>
                                        <p:attrNameLst>
                                          <p:attrName>ppt_x</p:attrName>
                                        </p:attrNameLst>
                                      </p:cBhvr>
                                      <p:tavLst>
                                        <p:tav tm="0">
                                          <p:val>
                                            <p:strVal val="1+#ppt_w/2"/>
                                          </p:val>
                                        </p:tav>
                                        <p:tav tm="100000">
                                          <p:val>
                                            <p:strVal val="#ppt_x"/>
                                          </p:val>
                                        </p:tav>
                                      </p:tavLst>
                                    </p:anim>
                                    <p:anim calcmode="lin" valueType="num">
                                      <p:cBhvr additive="base">
                                        <p:cTn id="114" dur="6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29"/>
                                        </p:tgtEl>
                                        <p:attrNameLst>
                                          <p:attrName>style.visibility</p:attrName>
                                        </p:attrNameLst>
                                      </p:cBhvr>
                                      <p:to>
                                        <p:strVal val="visible"/>
                                      </p:to>
                                    </p:set>
                                    <p:anim calcmode="lin" valueType="num">
                                      <p:cBhvr additive="base">
                                        <p:cTn id="119" dur="6000" fill="hold"/>
                                        <p:tgtEl>
                                          <p:spTgt spid="129"/>
                                        </p:tgtEl>
                                        <p:attrNameLst>
                                          <p:attrName>ppt_x</p:attrName>
                                        </p:attrNameLst>
                                      </p:cBhvr>
                                      <p:tavLst>
                                        <p:tav tm="0">
                                          <p:val>
                                            <p:strVal val="1+#ppt_w/2"/>
                                          </p:val>
                                        </p:tav>
                                        <p:tav tm="100000">
                                          <p:val>
                                            <p:strVal val="#ppt_x"/>
                                          </p:val>
                                        </p:tav>
                                      </p:tavLst>
                                    </p:anim>
                                    <p:anim calcmode="lin" valueType="num">
                                      <p:cBhvr additive="base">
                                        <p:cTn id="120" dur="60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30"/>
                                        </p:tgtEl>
                                        <p:attrNameLst>
                                          <p:attrName>style.visibility</p:attrName>
                                        </p:attrNameLst>
                                      </p:cBhvr>
                                      <p:to>
                                        <p:strVal val="visible"/>
                                      </p:to>
                                    </p:set>
                                    <p:anim calcmode="lin" valueType="num">
                                      <p:cBhvr additive="base">
                                        <p:cTn id="125" dur="6000" fill="hold"/>
                                        <p:tgtEl>
                                          <p:spTgt spid="130"/>
                                        </p:tgtEl>
                                        <p:attrNameLst>
                                          <p:attrName>ppt_x</p:attrName>
                                        </p:attrNameLst>
                                      </p:cBhvr>
                                      <p:tavLst>
                                        <p:tav tm="0">
                                          <p:val>
                                            <p:strVal val="1+#ppt_w/2"/>
                                          </p:val>
                                        </p:tav>
                                        <p:tav tm="100000">
                                          <p:val>
                                            <p:strVal val="#ppt_x"/>
                                          </p:val>
                                        </p:tav>
                                      </p:tavLst>
                                    </p:anim>
                                    <p:anim calcmode="lin" valueType="num">
                                      <p:cBhvr additive="base">
                                        <p:cTn id="126" dur="60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32"/>
                                        </p:tgtEl>
                                        <p:attrNameLst>
                                          <p:attrName>style.visibility</p:attrName>
                                        </p:attrNameLst>
                                      </p:cBhvr>
                                      <p:to>
                                        <p:strVal val="visible"/>
                                      </p:to>
                                    </p:set>
                                    <p:anim calcmode="lin" valueType="num">
                                      <p:cBhvr additive="base">
                                        <p:cTn id="131" dur="6000" fill="hold"/>
                                        <p:tgtEl>
                                          <p:spTgt spid="132"/>
                                        </p:tgtEl>
                                        <p:attrNameLst>
                                          <p:attrName>ppt_x</p:attrName>
                                        </p:attrNameLst>
                                      </p:cBhvr>
                                      <p:tavLst>
                                        <p:tav tm="0">
                                          <p:val>
                                            <p:strVal val="1+#ppt_w/2"/>
                                          </p:val>
                                        </p:tav>
                                        <p:tav tm="100000">
                                          <p:val>
                                            <p:strVal val="#ppt_x"/>
                                          </p:val>
                                        </p:tav>
                                      </p:tavLst>
                                    </p:anim>
                                    <p:anim calcmode="lin" valueType="num">
                                      <p:cBhvr additive="base">
                                        <p:cTn id="132" dur="6000" fill="hold"/>
                                        <p:tgtEl>
                                          <p:spTgt spid="132"/>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33"/>
                                        </p:tgtEl>
                                        <p:attrNameLst>
                                          <p:attrName>style.visibility</p:attrName>
                                        </p:attrNameLst>
                                      </p:cBhvr>
                                      <p:to>
                                        <p:strVal val="visible"/>
                                      </p:to>
                                    </p:set>
                                    <p:anim calcmode="lin" valueType="num">
                                      <p:cBhvr additive="base">
                                        <p:cTn id="137" dur="6000" fill="hold"/>
                                        <p:tgtEl>
                                          <p:spTgt spid="133"/>
                                        </p:tgtEl>
                                        <p:attrNameLst>
                                          <p:attrName>ppt_x</p:attrName>
                                        </p:attrNameLst>
                                      </p:cBhvr>
                                      <p:tavLst>
                                        <p:tav tm="0">
                                          <p:val>
                                            <p:strVal val="1+#ppt_w/2"/>
                                          </p:val>
                                        </p:tav>
                                        <p:tav tm="100000">
                                          <p:val>
                                            <p:strVal val="#ppt_x"/>
                                          </p:val>
                                        </p:tav>
                                      </p:tavLst>
                                    </p:anim>
                                    <p:anim calcmode="lin" valueType="num">
                                      <p:cBhvr additive="base">
                                        <p:cTn id="138" dur="6000" fill="hold"/>
                                        <p:tgtEl>
                                          <p:spTgt spid="133"/>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74"/>
                                        </p:tgtEl>
                                        <p:attrNameLst>
                                          <p:attrName>style.visibility</p:attrName>
                                        </p:attrNameLst>
                                      </p:cBhvr>
                                      <p:to>
                                        <p:strVal val="visible"/>
                                      </p:to>
                                    </p:set>
                                    <p:anim calcmode="lin" valueType="num">
                                      <p:cBhvr additive="base">
                                        <p:cTn id="143" dur="6000" fill="hold"/>
                                        <p:tgtEl>
                                          <p:spTgt spid="174"/>
                                        </p:tgtEl>
                                        <p:attrNameLst>
                                          <p:attrName>ppt_x</p:attrName>
                                        </p:attrNameLst>
                                      </p:cBhvr>
                                      <p:tavLst>
                                        <p:tav tm="0">
                                          <p:val>
                                            <p:strVal val="1+#ppt_w/2"/>
                                          </p:val>
                                        </p:tav>
                                        <p:tav tm="100000">
                                          <p:val>
                                            <p:strVal val="#ppt_x"/>
                                          </p:val>
                                        </p:tav>
                                      </p:tavLst>
                                    </p:anim>
                                    <p:anim calcmode="lin" valueType="num">
                                      <p:cBhvr additive="base">
                                        <p:cTn id="144" dur="60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75"/>
                                        </p:tgtEl>
                                        <p:attrNameLst>
                                          <p:attrName>style.visibility</p:attrName>
                                        </p:attrNameLst>
                                      </p:cBhvr>
                                      <p:to>
                                        <p:strVal val="visible"/>
                                      </p:to>
                                    </p:set>
                                    <p:anim calcmode="lin" valueType="num">
                                      <p:cBhvr additive="base">
                                        <p:cTn id="149" dur="6000" fill="hold"/>
                                        <p:tgtEl>
                                          <p:spTgt spid="175"/>
                                        </p:tgtEl>
                                        <p:attrNameLst>
                                          <p:attrName>ppt_x</p:attrName>
                                        </p:attrNameLst>
                                      </p:cBhvr>
                                      <p:tavLst>
                                        <p:tav tm="0">
                                          <p:val>
                                            <p:strVal val="1+#ppt_w/2"/>
                                          </p:val>
                                        </p:tav>
                                        <p:tav tm="100000">
                                          <p:val>
                                            <p:strVal val="#ppt_x"/>
                                          </p:val>
                                        </p:tav>
                                      </p:tavLst>
                                    </p:anim>
                                    <p:anim calcmode="lin" valueType="num">
                                      <p:cBhvr additive="base">
                                        <p:cTn id="150" dur="60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77"/>
                                        </p:tgtEl>
                                        <p:attrNameLst>
                                          <p:attrName>style.visibility</p:attrName>
                                        </p:attrNameLst>
                                      </p:cBhvr>
                                      <p:to>
                                        <p:strVal val="visible"/>
                                      </p:to>
                                    </p:set>
                                    <p:anim calcmode="lin" valueType="num">
                                      <p:cBhvr additive="base">
                                        <p:cTn id="155" dur="6000" fill="hold"/>
                                        <p:tgtEl>
                                          <p:spTgt spid="177"/>
                                        </p:tgtEl>
                                        <p:attrNameLst>
                                          <p:attrName>ppt_x</p:attrName>
                                        </p:attrNameLst>
                                      </p:cBhvr>
                                      <p:tavLst>
                                        <p:tav tm="0">
                                          <p:val>
                                            <p:strVal val="1+#ppt_w/2"/>
                                          </p:val>
                                        </p:tav>
                                        <p:tav tm="100000">
                                          <p:val>
                                            <p:strVal val="#ppt_x"/>
                                          </p:val>
                                        </p:tav>
                                      </p:tavLst>
                                    </p:anim>
                                    <p:anim calcmode="lin" valueType="num">
                                      <p:cBhvr additive="base">
                                        <p:cTn id="156" dur="6000" fill="hold"/>
                                        <p:tgtEl>
                                          <p:spTgt spid="177"/>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78"/>
                                        </p:tgtEl>
                                        <p:attrNameLst>
                                          <p:attrName>style.visibility</p:attrName>
                                        </p:attrNameLst>
                                      </p:cBhvr>
                                      <p:to>
                                        <p:strVal val="visible"/>
                                      </p:to>
                                    </p:set>
                                    <p:anim calcmode="lin" valueType="num">
                                      <p:cBhvr additive="base">
                                        <p:cTn id="161" dur="6000" fill="hold"/>
                                        <p:tgtEl>
                                          <p:spTgt spid="178"/>
                                        </p:tgtEl>
                                        <p:attrNameLst>
                                          <p:attrName>ppt_x</p:attrName>
                                        </p:attrNameLst>
                                      </p:cBhvr>
                                      <p:tavLst>
                                        <p:tav tm="0">
                                          <p:val>
                                            <p:strVal val="1+#ppt_w/2"/>
                                          </p:val>
                                        </p:tav>
                                        <p:tav tm="100000">
                                          <p:val>
                                            <p:strVal val="#ppt_x"/>
                                          </p:val>
                                        </p:tav>
                                      </p:tavLst>
                                    </p:anim>
                                    <p:anim calcmode="lin" valueType="num">
                                      <p:cBhvr additive="base">
                                        <p:cTn id="162" dur="6000" fill="hold"/>
                                        <p:tgtEl>
                                          <p:spTgt spid="178"/>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180"/>
                                        </p:tgtEl>
                                        <p:attrNameLst>
                                          <p:attrName>style.visibility</p:attrName>
                                        </p:attrNameLst>
                                      </p:cBhvr>
                                      <p:to>
                                        <p:strVal val="visible"/>
                                      </p:to>
                                    </p:set>
                                    <p:anim calcmode="lin" valueType="num">
                                      <p:cBhvr additive="base">
                                        <p:cTn id="167" dur="6000" fill="hold"/>
                                        <p:tgtEl>
                                          <p:spTgt spid="180"/>
                                        </p:tgtEl>
                                        <p:attrNameLst>
                                          <p:attrName>ppt_x</p:attrName>
                                        </p:attrNameLst>
                                      </p:cBhvr>
                                      <p:tavLst>
                                        <p:tav tm="0">
                                          <p:val>
                                            <p:strVal val="1+#ppt_w/2"/>
                                          </p:val>
                                        </p:tav>
                                        <p:tav tm="100000">
                                          <p:val>
                                            <p:strVal val="#ppt_x"/>
                                          </p:val>
                                        </p:tav>
                                      </p:tavLst>
                                    </p:anim>
                                    <p:anim calcmode="lin" valueType="num">
                                      <p:cBhvr additive="base">
                                        <p:cTn id="168" dur="60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181"/>
                                        </p:tgtEl>
                                        <p:attrNameLst>
                                          <p:attrName>style.visibility</p:attrName>
                                        </p:attrNameLst>
                                      </p:cBhvr>
                                      <p:to>
                                        <p:strVal val="visible"/>
                                      </p:to>
                                    </p:set>
                                    <p:anim calcmode="lin" valueType="num">
                                      <p:cBhvr additive="base">
                                        <p:cTn id="173" dur="6000" fill="hold"/>
                                        <p:tgtEl>
                                          <p:spTgt spid="181"/>
                                        </p:tgtEl>
                                        <p:attrNameLst>
                                          <p:attrName>ppt_x</p:attrName>
                                        </p:attrNameLst>
                                      </p:cBhvr>
                                      <p:tavLst>
                                        <p:tav tm="0">
                                          <p:val>
                                            <p:strVal val="1+#ppt_w/2"/>
                                          </p:val>
                                        </p:tav>
                                        <p:tav tm="100000">
                                          <p:val>
                                            <p:strVal val="#ppt_x"/>
                                          </p:val>
                                        </p:tav>
                                      </p:tavLst>
                                    </p:anim>
                                    <p:anim calcmode="lin" valueType="num">
                                      <p:cBhvr additive="base">
                                        <p:cTn id="174" dur="6000" fill="hold"/>
                                        <p:tgtEl>
                                          <p:spTgt spid="18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182"/>
                                        </p:tgtEl>
                                        <p:attrNameLst>
                                          <p:attrName>style.visibility</p:attrName>
                                        </p:attrNameLst>
                                      </p:cBhvr>
                                      <p:to>
                                        <p:strVal val="visible"/>
                                      </p:to>
                                    </p:set>
                                    <p:anim calcmode="lin" valueType="num">
                                      <p:cBhvr additive="base">
                                        <p:cTn id="179" dur="6000" fill="hold"/>
                                        <p:tgtEl>
                                          <p:spTgt spid="182"/>
                                        </p:tgtEl>
                                        <p:attrNameLst>
                                          <p:attrName>ppt_x</p:attrName>
                                        </p:attrNameLst>
                                      </p:cBhvr>
                                      <p:tavLst>
                                        <p:tav tm="0">
                                          <p:val>
                                            <p:strVal val="1+#ppt_w/2"/>
                                          </p:val>
                                        </p:tav>
                                        <p:tav tm="100000">
                                          <p:val>
                                            <p:strVal val="#ppt_x"/>
                                          </p:val>
                                        </p:tav>
                                      </p:tavLst>
                                    </p:anim>
                                    <p:anim calcmode="lin" valueType="num">
                                      <p:cBhvr additive="base">
                                        <p:cTn id="180" dur="6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184"/>
                                        </p:tgtEl>
                                        <p:attrNameLst>
                                          <p:attrName>style.visibility</p:attrName>
                                        </p:attrNameLst>
                                      </p:cBhvr>
                                      <p:to>
                                        <p:strVal val="visible"/>
                                      </p:to>
                                    </p:set>
                                    <p:anim calcmode="lin" valueType="num">
                                      <p:cBhvr additive="base">
                                        <p:cTn id="185" dur="6000" fill="hold"/>
                                        <p:tgtEl>
                                          <p:spTgt spid="184"/>
                                        </p:tgtEl>
                                        <p:attrNameLst>
                                          <p:attrName>ppt_x</p:attrName>
                                        </p:attrNameLst>
                                      </p:cBhvr>
                                      <p:tavLst>
                                        <p:tav tm="0">
                                          <p:val>
                                            <p:strVal val="1+#ppt_w/2"/>
                                          </p:val>
                                        </p:tav>
                                        <p:tav tm="100000">
                                          <p:val>
                                            <p:strVal val="#ppt_x"/>
                                          </p:val>
                                        </p:tav>
                                      </p:tavLst>
                                    </p:anim>
                                    <p:anim calcmode="lin" valueType="num">
                                      <p:cBhvr additive="base">
                                        <p:cTn id="186" dur="6000" fill="hold"/>
                                        <p:tgtEl>
                                          <p:spTgt spid="184"/>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185"/>
                                        </p:tgtEl>
                                        <p:attrNameLst>
                                          <p:attrName>style.visibility</p:attrName>
                                        </p:attrNameLst>
                                      </p:cBhvr>
                                      <p:to>
                                        <p:strVal val="visible"/>
                                      </p:to>
                                    </p:set>
                                    <p:anim calcmode="lin" valueType="num">
                                      <p:cBhvr additive="base">
                                        <p:cTn id="191" dur="6000" fill="hold"/>
                                        <p:tgtEl>
                                          <p:spTgt spid="185"/>
                                        </p:tgtEl>
                                        <p:attrNameLst>
                                          <p:attrName>ppt_x</p:attrName>
                                        </p:attrNameLst>
                                      </p:cBhvr>
                                      <p:tavLst>
                                        <p:tav tm="0">
                                          <p:val>
                                            <p:strVal val="1+#ppt_w/2"/>
                                          </p:val>
                                        </p:tav>
                                        <p:tav tm="100000">
                                          <p:val>
                                            <p:strVal val="#ppt_x"/>
                                          </p:val>
                                        </p:tav>
                                      </p:tavLst>
                                    </p:anim>
                                    <p:anim calcmode="lin" valueType="num">
                                      <p:cBhvr additive="base">
                                        <p:cTn id="192" dur="6000" fill="hold"/>
                                        <p:tgtEl>
                                          <p:spTgt spid="185"/>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187"/>
                                        </p:tgtEl>
                                        <p:attrNameLst>
                                          <p:attrName>style.visibility</p:attrName>
                                        </p:attrNameLst>
                                      </p:cBhvr>
                                      <p:to>
                                        <p:strVal val="visible"/>
                                      </p:to>
                                    </p:set>
                                    <p:anim calcmode="lin" valueType="num">
                                      <p:cBhvr additive="base">
                                        <p:cTn id="197" dur="6000" fill="hold"/>
                                        <p:tgtEl>
                                          <p:spTgt spid="187"/>
                                        </p:tgtEl>
                                        <p:attrNameLst>
                                          <p:attrName>ppt_x</p:attrName>
                                        </p:attrNameLst>
                                      </p:cBhvr>
                                      <p:tavLst>
                                        <p:tav tm="0">
                                          <p:val>
                                            <p:strVal val="1+#ppt_w/2"/>
                                          </p:val>
                                        </p:tav>
                                        <p:tav tm="100000">
                                          <p:val>
                                            <p:strVal val="#ppt_x"/>
                                          </p:val>
                                        </p:tav>
                                      </p:tavLst>
                                    </p:anim>
                                    <p:anim calcmode="lin" valueType="num">
                                      <p:cBhvr additive="base">
                                        <p:cTn id="198" dur="60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189"/>
                                        </p:tgtEl>
                                        <p:attrNameLst>
                                          <p:attrName>style.visibility</p:attrName>
                                        </p:attrNameLst>
                                      </p:cBhvr>
                                      <p:to>
                                        <p:strVal val="visible"/>
                                      </p:to>
                                    </p:set>
                                    <p:anim calcmode="lin" valueType="num">
                                      <p:cBhvr additive="base">
                                        <p:cTn id="203" dur="6000" fill="hold"/>
                                        <p:tgtEl>
                                          <p:spTgt spid="189"/>
                                        </p:tgtEl>
                                        <p:attrNameLst>
                                          <p:attrName>ppt_x</p:attrName>
                                        </p:attrNameLst>
                                      </p:cBhvr>
                                      <p:tavLst>
                                        <p:tav tm="0">
                                          <p:val>
                                            <p:strVal val="1+#ppt_w/2"/>
                                          </p:val>
                                        </p:tav>
                                        <p:tav tm="100000">
                                          <p:val>
                                            <p:strVal val="#ppt_x"/>
                                          </p:val>
                                        </p:tav>
                                      </p:tavLst>
                                    </p:anim>
                                    <p:anim calcmode="lin" valueType="num">
                                      <p:cBhvr additive="base">
                                        <p:cTn id="204" dur="6000" fill="hold"/>
                                        <p:tgtEl>
                                          <p:spTgt spid="189"/>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190"/>
                                        </p:tgtEl>
                                        <p:attrNameLst>
                                          <p:attrName>style.visibility</p:attrName>
                                        </p:attrNameLst>
                                      </p:cBhvr>
                                      <p:to>
                                        <p:strVal val="visible"/>
                                      </p:to>
                                    </p:set>
                                    <p:anim calcmode="lin" valueType="num">
                                      <p:cBhvr additive="base">
                                        <p:cTn id="209" dur="6000" fill="hold"/>
                                        <p:tgtEl>
                                          <p:spTgt spid="190"/>
                                        </p:tgtEl>
                                        <p:attrNameLst>
                                          <p:attrName>ppt_x</p:attrName>
                                        </p:attrNameLst>
                                      </p:cBhvr>
                                      <p:tavLst>
                                        <p:tav tm="0">
                                          <p:val>
                                            <p:strVal val="1+#ppt_w/2"/>
                                          </p:val>
                                        </p:tav>
                                        <p:tav tm="100000">
                                          <p:val>
                                            <p:strVal val="#ppt_x"/>
                                          </p:val>
                                        </p:tav>
                                      </p:tavLst>
                                    </p:anim>
                                    <p:anim calcmode="lin" valueType="num">
                                      <p:cBhvr additive="base">
                                        <p:cTn id="210" dur="6000" fill="hold"/>
                                        <p:tgtEl>
                                          <p:spTgt spid="190"/>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191"/>
                                        </p:tgtEl>
                                        <p:attrNameLst>
                                          <p:attrName>style.visibility</p:attrName>
                                        </p:attrNameLst>
                                      </p:cBhvr>
                                      <p:to>
                                        <p:strVal val="visible"/>
                                      </p:to>
                                    </p:set>
                                    <p:anim calcmode="lin" valueType="num">
                                      <p:cBhvr additive="base">
                                        <p:cTn id="215" dur="6000" fill="hold"/>
                                        <p:tgtEl>
                                          <p:spTgt spid="191"/>
                                        </p:tgtEl>
                                        <p:attrNameLst>
                                          <p:attrName>ppt_x</p:attrName>
                                        </p:attrNameLst>
                                      </p:cBhvr>
                                      <p:tavLst>
                                        <p:tav tm="0">
                                          <p:val>
                                            <p:strVal val="1+#ppt_w/2"/>
                                          </p:val>
                                        </p:tav>
                                        <p:tav tm="100000">
                                          <p:val>
                                            <p:strVal val="#ppt_x"/>
                                          </p:val>
                                        </p:tav>
                                      </p:tavLst>
                                    </p:anim>
                                    <p:anim calcmode="lin" valueType="num">
                                      <p:cBhvr additive="base">
                                        <p:cTn id="216" dur="6000" fill="hold"/>
                                        <p:tgtEl>
                                          <p:spTgt spid="191"/>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2" fill="hold" grpId="0" nodeType="clickEffect">
                                  <p:stCondLst>
                                    <p:cond delay="0"/>
                                  </p:stCondLst>
                                  <p:childTnLst>
                                    <p:set>
                                      <p:cBhvr>
                                        <p:cTn id="220" dur="1" fill="hold">
                                          <p:stCondLst>
                                            <p:cond delay="0"/>
                                          </p:stCondLst>
                                        </p:cTn>
                                        <p:tgtEl>
                                          <p:spTgt spid="192"/>
                                        </p:tgtEl>
                                        <p:attrNameLst>
                                          <p:attrName>style.visibility</p:attrName>
                                        </p:attrNameLst>
                                      </p:cBhvr>
                                      <p:to>
                                        <p:strVal val="visible"/>
                                      </p:to>
                                    </p:set>
                                    <p:anim calcmode="lin" valueType="num">
                                      <p:cBhvr additive="base">
                                        <p:cTn id="221" dur="6000" fill="hold"/>
                                        <p:tgtEl>
                                          <p:spTgt spid="192"/>
                                        </p:tgtEl>
                                        <p:attrNameLst>
                                          <p:attrName>ppt_x</p:attrName>
                                        </p:attrNameLst>
                                      </p:cBhvr>
                                      <p:tavLst>
                                        <p:tav tm="0">
                                          <p:val>
                                            <p:strVal val="1+#ppt_w/2"/>
                                          </p:val>
                                        </p:tav>
                                        <p:tav tm="100000">
                                          <p:val>
                                            <p:strVal val="#ppt_x"/>
                                          </p:val>
                                        </p:tav>
                                      </p:tavLst>
                                    </p:anim>
                                    <p:anim calcmode="lin" valueType="num">
                                      <p:cBhvr additive="base">
                                        <p:cTn id="222" dur="6000" fill="hold"/>
                                        <p:tgtEl>
                                          <p:spTgt spid="192"/>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193"/>
                                        </p:tgtEl>
                                        <p:attrNameLst>
                                          <p:attrName>style.visibility</p:attrName>
                                        </p:attrNameLst>
                                      </p:cBhvr>
                                      <p:to>
                                        <p:strVal val="visible"/>
                                      </p:to>
                                    </p:set>
                                    <p:anim calcmode="lin" valueType="num">
                                      <p:cBhvr additive="base">
                                        <p:cTn id="227" dur="6000" fill="hold"/>
                                        <p:tgtEl>
                                          <p:spTgt spid="193"/>
                                        </p:tgtEl>
                                        <p:attrNameLst>
                                          <p:attrName>ppt_x</p:attrName>
                                        </p:attrNameLst>
                                      </p:cBhvr>
                                      <p:tavLst>
                                        <p:tav tm="0">
                                          <p:val>
                                            <p:strVal val="1+#ppt_w/2"/>
                                          </p:val>
                                        </p:tav>
                                        <p:tav tm="100000">
                                          <p:val>
                                            <p:strVal val="#ppt_x"/>
                                          </p:val>
                                        </p:tav>
                                      </p:tavLst>
                                    </p:anim>
                                    <p:anim calcmode="lin" valueType="num">
                                      <p:cBhvr additive="base">
                                        <p:cTn id="228" dur="6000" fill="hold"/>
                                        <p:tgtEl>
                                          <p:spTgt spid="193"/>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194"/>
                                        </p:tgtEl>
                                        <p:attrNameLst>
                                          <p:attrName>style.visibility</p:attrName>
                                        </p:attrNameLst>
                                      </p:cBhvr>
                                      <p:to>
                                        <p:strVal val="visible"/>
                                      </p:to>
                                    </p:set>
                                    <p:anim calcmode="lin" valueType="num">
                                      <p:cBhvr additive="base">
                                        <p:cTn id="233" dur="6000" fill="hold"/>
                                        <p:tgtEl>
                                          <p:spTgt spid="194"/>
                                        </p:tgtEl>
                                        <p:attrNameLst>
                                          <p:attrName>ppt_x</p:attrName>
                                        </p:attrNameLst>
                                      </p:cBhvr>
                                      <p:tavLst>
                                        <p:tav tm="0">
                                          <p:val>
                                            <p:strVal val="1+#ppt_w/2"/>
                                          </p:val>
                                        </p:tav>
                                        <p:tav tm="100000">
                                          <p:val>
                                            <p:strVal val="#ppt_x"/>
                                          </p:val>
                                        </p:tav>
                                      </p:tavLst>
                                    </p:anim>
                                    <p:anim calcmode="lin" valueType="num">
                                      <p:cBhvr additive="base">
                                        <p:cTn id="234" dur="6000" fill="hold"/>
                                        <p:tgtEl>
                                          <p:spTgt spid="194"/>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195"/>
                                        </p:tgtEl>
                                        <p:attrNameLst>
                                          <p:attrName>style.visibility</p:attrName>
                                        </p:attrNameLst>
                                      </p:cBhvr>
                                      <p:to>
                                        <p:strVal val="visible"/>
                                      </p:to>
                                    </p:set>
                                    <p:anim calcmode="lin" valueType="num">
                                      <p:cBhvr additive="base">
                                        <p:cTn id="239" dur="6000" fill="hold"/>
                                        <p:tgtEl>
                                          <p:spTgt spid="195"/>
                                        </p:tgtEl>
                                        <p:attrNameLst>
                                          <p:attrName>ppt_x</p:attrName>
                                        </p:attrNameLst>
                                      </p:cBhvr>
                                      <p:tavLst>
                                        <p:tav tm="0">
                                          <p:val>
                                            <p:strVal val="1+#ppt_w/2"/>
                                          </p:val>
                                        </p:tav>
                                        <p:tav tm="100000">
                                          <p:val>
                                            <p:strVal val="#ppt_x"/>
                                          </p:val>
                                        </p:tav>
                                      </p:tavLst>
                                    </p:anim>
                                    <p:anim calcmode="lin" valueType="num">
                                      <p:cBhvr additive="base">
                                        <p:cTn id="240" dur="600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2" fill="hold" grpId="0" nodeType="clickEffect">
                                  <p:stCondLst>
                                    <p:cond delay="0"/>
                                  </p:stCondLst>
                                  <p:childTnLst>
                                    <p:set>
                                      <p:cBhvr>
                                        <p:cTn id="244" dur="1" fill="hold">
                                          <p:stCondLst>
                                            <p:cond delay="0"/>
                                          </p:stCondLst>
                                        </p:cTn>
                                        <p:tgtEl>
                                          <p:spTgt spid="196"/>
                                        </p:tgtEl>
                                        <p:attrNameLst>
                                          <p:attrName>style.visibility</p:attrName>
                                        </p:attrNameLst>
                                      </p:cBhvr>
                                      <p:to>
                                        <p:strVal val="visible"/>
                                      </p:to>
                                    </p:set>
                                    <p:anim calcmode="lin" valueType="num">
                                      <p:cBhvr additive="base">
                                        <p:cTn id="245" dur="6000" fill="hold"/>
                                        <p:tgtEl>
                                          <p:spTgt spid="196"/>
                                        </p:tgtEl>
                                        <p:attrNameLst>
                                          <p:attrName>ppt_x</p:attrName>
                                        </p:attrNameLst>
                                      </p:cBhvr>
                                      <p:tavLst>
                                        <p:tav tm="0">
                                          <p:val>
                                            <p:strVal val="1+#ppt_w/2"/>
                                          </p:val>
                                        </p:tav>
                                        <p:tav tm="100000">
                                          <p:val>
                                            <p:strVal val="#ppt_x"/>
                                          </p:val>
                                        </p:tav>
                                      </p:tavLst>
                                    </p:anim>
                                    <p:anim calcmode="lin" valueType="num">
                                      <p:cBhvr additive="base">
                                        <p:cTn id="246" dur="6000" fill="hold"/>
                                        <p:tgtEl>
                                          <p:spTgt spid="196"/>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203"/>
                                        </p:tgtEl>
                                        <p:attrNameLst>
                                          <p:attrName>style.visibility</p:attrName>
                                        </p:attrNameLst>
                                      </p:cBhvr>
                                      <p:to>
                                        <p:strVal val="visible"/>
                                      </p:to>
                                    </p:set>
                                    <p:anim calcmode="lin" valueType="num">
                                      <p:cBhvr additive="base">
                                        <p:cTn id="251" dur="6000" fill="hold"/>
                                        <p:tgtEl>
                                          <p:spTgt spid="203"/>
                                        </p:tgtEl>
                                        <p:attrNameLst>
                                          <p:attrName>ppt_x</p:attrName>
                                        </p:attrNameLst>
                                      </p:cBhvr>
                                      <p:tavLst>
                                        <p:tav tm="0">
                                          <p:val>
                                            <p:strVal val="1+#ppt_w/2"/>
                                          </p:val>
                                        </p:tav>
                                        <p:tav tm="100000">
                                          <p:val>
                                            <p:strVal val="#ppt_x"/>
                                          </p:val>
                                        </p:tav>
                                      </p:tavLst>
                                    </p:anim>
                                    <p:anim calcmode="lin" valueType="num">
                                      <p:cBhvr additive="base">
                                        <p:cTn id="252" dur="6000" fill="hold"/>
                                        <p:tgtEl>
                                          <p:spTgt spid="203"/>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2" fill="hold" grpId="0" nodeType="clickEffect">
                                  <p:stCondLst>
                                    <p:cond delay="0"/>
                                  </p:stCondLst>
                                  <p:childTnLst>
                                    <p:set>
                                      <p:cBhvr>
                                        <p:cTn id="256" dur="1" fill="hold">
                                          <p:stCondLst>
                                            <p:cond delay="0"/>
                                          </p:stCondLst>
                                        </p:cTn>
                                        <p:tgtEl>
                                          <p:spTgt spid="197"/>
                                        </p:tgtEl>
                                        <p:attrNameLst>
                                          <p:attrName>style.visibility</p:attrName>
                                        </p:attrNameLst>
                                      </p:cBhvr>
                                      <p:to>
                                        <p:strVal val="visible"/>
                                      </p:to>
                                    </p:set>
                                    <p:anim calcmode="lin" valueType="num">
                                      <p:cBhvr additive="base">
                                        <p:cTn id="257" dur="6000" fill="hold"/>
                                        <p:tgtEl>
                                          <p:spTgt spid="197"/>
                                        </p:tgtEl>
                                        <p:attrNameLst>
                                          <p:attrName>ppt_x</p:attrName>
                                        </p:attrNameLst>
                                      </p:cBhvr>
                                      <p:tavLst>
                                        <p:tav tm="0">
                                          <p:val>
                                            <p:strVal val="1+#ppt_w/2"/>
                                          </p:val>
                                        </p:tav>
                                        <p:tav tm="100000">
                                          <p:val>
                                            <p:strVal val="#ppt_x"/>
                                          </p:val>
                                        </p:tav>
                                      </p:tavLst>
                                    </p:anim>
                                    <p:anim calcmode="lin" valueType="num">
                                      <p:cBhvr additive="base">
                                        <p:cTn id="258" dur="6000" fill="hold"/>
                                        <p:tgtEl>
                                          <p:spTgt spid="197"/>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198"/>
                                        </p:tgtEl>
                                        <p:attrNameLst>
                                          <p:attrName>style.visibility</p:attrName>
                                        </p:attrNameLst>
                                      </p:cBhvr>
                                      <p:to>
                                        <p:strVal val="visible"/>
                                      </p:to>
                                    </p:set>
                                    <p:anim calcmode="lin" valueType="num">
                                      <p:cBhvr additive="base">
                                        <p:cTn id="263" dur="6000" fill="hold"/>
                                        <p:tgtEl>
                                          <p:spTgt spid="198"/>
                                        </p:tgtEl>
                                        <p:attrNameLst>
                                          <p:attrName>ppt_x</p:attrName>
                                        </p:attrNameLst>
                                      </p:cBhvr>
                                      <p:tavLst>
                                        <p:tav tm="0">
                                          <p:val>
                                            <p:strVal val="1+#ppt_w/2"/>
                                          </p:val>
                                        </p:tav>
                                        <p:tav tm="100000">
                                          <p:val>
                                            <p:strVal val="#ppt_x"/>
                                          </p:val>
                                        </p:tav>
                                      </p:tavLst>
                                    </p:anim>
                                    <p:anim calcmode="lin" valueType="num">
                                      <p:cBhvr additive="base">
                                        <p:cTn id="264" dur="6000" fill="hold"/>
                                        <p:tgtEl>
                                          <p:spTgt spid="198"/>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199"/>
                                        </p:tgtEl>
                                        <p:attrNameLst>
                                          <p:attrName>style.visibility</p:attrName>
                                        </p:attrNameLst>
                                      </p:cBhvr>
                                      <p:to>
                                        <p:strVal val="visible"/>
                                      </p:to>
                                    </p:set>
                                    <p:anim calcmode="lin" valueType="num">
                                      <p:cBhvr additive="base">
                                        <p:cTn id="269" dur="6000" fill="hold"/>
                                        <p:tgtEl>
                                          <p:spTgt spid="199"/>
                                        </p:tgtEl>
                                        <p:attrNameLst>
                                          <p:attrName>ppt_x</p:attrName>
                                        </p:attrNameLst>
                                      </p:cBhvr>
                                      <p:tavLst>
                                        <p:tav tm="0">
                                          <p:val>
                                            <p:strVal val="1+#ppt_w/2"/>
                                          </p:val>
                                        </p:tav>
                                        <p:tav tm="100000">
                                          <p:val>
                                            <p:strVal val="#ppt_x"/>
                                          </p:val>
                                        </p:tav>
                                      </p:tavLst>
                                    </p:anim>
                                    <p:anim calcmode="lin" valueType="num">
                                      <p:cBhvr additive="base">
                                        <p:cTn id="270" dur="6000" fill="hold"/>
                                        <p:tgtEl>
                                          <p:spTgt spid="199"/>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200"/>
                                        </p:tgtEl>
                                        <p:attrNameLst>
                                          <p:attrName>style.visibility</p:attrName>
                                        </p:attrNameLst>
                                      </p:cBhvr>
                                      <p:to>
                                        <p:strVal val="visible"/>
                                      </p:to>
                                    </p:set>
                                    <p:anim calcmode="lin" valueType="num">
                                      <p:cBhvr additive="base">
                                        <p:cTn id="275" dur="6000" fill="hold"/>
                                        <p:tgtEl>
                                          <p:spTgt spid="200"/>
                                        </p:tgtEl>
                                        <p:attrNameLst>
                                          <p:attrName>ppt_x</p:attrName>
                                        </p:attrNameLst>
                                      </p:cBhvr>
                                      <p:tavLst>
                                        <p:tav tm="0">
                                          <p:val>
                                            <p:strVal val="1+#ppt_w/2"/>
                                          </p:val>
                                        </p:tav>
                                        <p:tav tm="100000">
                                          <p:val>
                                            <p:strVal val="#ppt_x"/>
                                          </p:val>
                                        </p:tav>
                                      </p:tavLst>
                                    </p:anim>
                                    <p:anim calcmode="lin" valueType="num">
                                      <p:cBhvr additive="base">
                                        <p:cTn id="276" dur="60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2" fill="hold" grpId="0" nodeType="clickEffect">
                                  <p:stCondLst>
                                    <p:cond delay="0"/>
                                  </p:stCondLst>
                                  <p:childTnLst>
                                    <p:set>
                                      <p:cBhvr>
                                        <p:cTn id="280" dur="1" fill="hold">
                                          <p:stCondLst>
                                            <p:cond delay="0"/>
                                          </p:stCondLst>
                                        </p:cTn>
                                        <p:tgtEl>
                                          <p:spTgt spid="201"/>
                                        </p:tgtEl>
                                        <p:attrNameLst>
                                          <p:attrName>style.visibility</p:attrName>
                                        </p:attrNameLst>
                                      </p:cBhvr>
                                      <p:to>
                                        <p:strVal val="visible"/>
                                      </p:to>
                                    </p:set>
                                    <p:anim calcmode="lin" valueType="num">
                                      <p:cBhvr additive="base">
                                        <p:cTn id="281" dur="6000" fill="hold"/>
                                        <p:tgtEl>
                                          <p:spTgt spid="201"/>
                                        </p:tgtEl>
                                        <p:attrNameLst>
                                          <p:attrName>ppt_x</p:attrName>
                                        </p:attrNameLst>
                                      </p:cBhvr>
                                      <p:tavLst>
                                        <p:tav tm="0">
                                          <p:val>
                                            <p:strVal val="1+#ppt_w/2"/>
                                          </p:val>
                                        </p:tav>
                                        <p:tav tm="100000">
                                          <p:val>
                                            <p:strVal val="#ppt_x"/>
                                          </p:val>
                                        </p:tav>
                                      </p:tavLst>
                                    </p:anim>
                                    <p:anim calcmode="lin" valueType="num">
                                      <p:cBhvr additive="base">
                                        <p:cTn id="282" dur="6000" fill="hold"/>
                                        <p:tgtEl>
                                          <p:spTgt spid="201"/>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202"/>
                                        </p:tgtEl>
                                        <p:attrNameLst>
                                          <p:attrName>style.visibility</p:attrName>
                                        </p:attrNameLst>
                                      </p:cBhvr>
                                      <p:to>
                                        <p:strVal val="visible"/>
                                      </p:to>
                                    </p:set>
                                    <p:anim calcmode="lin" valueType="num">
                                      <p:cBhvr additive="base">
                                        <p:cTn id="287" dur="6000" fill="hold"/>
                                        <p:tgtEl>
                                          <p:spTgt spid="202"/>
                                        </p:tgtEl>
                                        <p:attrNameLst>
                                          <p:attrName>ppt_x</p:attrName>
                                        </p:attrNameLst>
                                      </p:cBhvr>
                                      <p:tavLst>
                                        <p:tav tm="0">
                                          <p:val>
                                            <p:strVal val="1+#ppt_w/2"/>
                                          </p:val>
                                        </p:tav>
                                        <p:tav tm="100000">
                                          <p:val>
                                            <p:strVal val="#ppt_x"/>
                                          </p:val>
                                        </p:tav>
                                      </p:tavLst>
                                    </p:anim>
                                    <p:anim calcmode="lin" valueType="num">
                                      <p:cBhvr additive="base">
                                        <p:cTn id="288" dur="6000" fill="hold"/>
                                        <p:tgtEl>
                                          <p:spTgt spid="202"/>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2" fill="hold" grpId="0" nodeType="clickEffect">
                                  <p:stCondLst>
                                    <p:cond delay="0"/>
                                  </p:stCondLst>
                                  <p:childTnLst>
                                    <p:set>
                                      <p:cBhvr>
                                        <p:cTn id="292" dur="1" fill="hold">
                                          <p:stCondLst>
                                            <p:cond delay="0"/>
                                          </p:stCondLst>
                                        </p:cTn>
                                        <p:tgtEl>
                                          <p:spTgt spid="204"/>
                                        </p:tgtEl>
                                        <p:attrNameLst>
                                          <p:attrName>style.visibility</p:attrName>
                                        </p:attrNameLst>
                                      </p:cBhvr>
                                      <p:to>
                                        <p:strVal val="visible"/>
                                      </p:to>
                                    </p:set>
                                    <p:anim calcmode="lin" valueType="num">
                                      <p:cBhvr additive="base">
                                        <p:cTn id="293" dur="6000" fill="hold"/>
                                        <p:tgtEl>
                                          <p:spTgt spid="204"/>
                                        </p:tgtEl>
                                        <p:attrNameLst>
                                          <p:attrName>ppt_x</p:attrName>
                                        </p:attrNameLst>
                                      </p:cBhvr>
                                      <p:tavLst>
                                        <p:tav tm="0">
                                          <p:val>
                                            <p:strVal val="1+#ppt_w/2"/>
                                          </p:val>
                                        </p:tav>
                                        <p:tav tm="100000">
                                          <p:val>
                                            <p:strVal val="#ppt_x"/>
                                          </p:val>
                                        </p:tav>
                                      </p:tavLst>
                                    </p:anim>
                                    <p:anim calcmode="lin" valueType="num">
                                      <p:cBhvr additive="base">
                                        <p:cTn id="294" dur="6000" fill="hold"/>
                                        <p:tgtEl>
                                          <p:spTgt spid="204"/>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205"/>
                                        </p:tgtEl>
                                        <p:attrNameLst>
                                          <p:attrName>style.visibility</p:attrName>
                                        </p:attrNameLst>
                                      </p:cBhvr>
                                      <p:to>
                                        <p:strVal val="visible"/>
                                      </p:to>
                                    </p:set>
                                    <p:anim calcmode="lin" valueType="num">
                                      <p:cBhvr additive="base">
                                        <p:cTn id="299" dur="6000" fill="hold"/>
                                        <p:tgtEl>
                                          <p:spTgt spid="205"/>
                                        </p:tgtEl>
                                        <p:attrNameLst>
                                          <p:attrName>ppt_x</p:attrName>
                                        </p:attrNameLst>
                                      </p:cBhvr>
                                      <p:tavLst>
                                        <p:tav tm="0">
                                          <p:val>
                                            <p:strVal val="1+#ppt_w/2"/>
                                          </p:val>
                                        </p:tav>
                                        <p:tav tm="100000">
                                          <p:val>
                                            <p:strVal val="#ppt_x"/>
                                          </p:val>
                                        </p:tav>
                                      </p:tavLst>
                                    </p:anim>
                                    <p:anim calcmode="lin" valueType="num">
                                      <p:cBhvr additive="base">
                                        <p:cTn id="300" dur="60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206"/>
                                        </p:tgtEl>
                                        <p:attrNameLst>
                                          <p:attrName>style.visibility</p:attrName>
                                        </p:attrNameLst>
                                      </p:cBhvr>
                                      <p:to>
                                        <p:strVal val="visible"/>
                                      </p:to>
                                    </p:set>
                                    <p:anim calcmode="lin" valueType="num">
                                      <p:cBhvr additive="base">
                                        <p:cTn id="305" dur="6000" fill="hold"/>
                                        <p:tgtEl>
                                          <p:spTgt spid="206"/>
                                        </p:tgtEl>
                                        <p:attrNameLst>
                                          <p:attrName>ppt_x</p:attrName>
                                        </p:attrNameLst>
                                      </p:cBhvr>
                                      <p:tavLst>
                                        <p:tav tm="0">
                                          <p:val>
                                            <p:strVal val="1+#ppt_w/2"/>
                                          </p:val>
                                        </p:tav>
                                        <p:tav tm="100000">
                                          <p:val>
                                            <p:strVal val="#ppt_x"/>
                                          </p:val>
                                        </p:tav>
                                      </p:tavLst>
                                    </p:anim>
                                    <p:anim calcmode="lin" valueType="num">
                                      <p:cBhvr additive="base">
                                        <p:cTn id="306" dur="6000" fill="hold"/>
                                        <p:tgtEl>
                                          <p:spTgt spid="206"/>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207"/>
                                        </p:tgtEl>
                                        <p:attrNameLst>
                                          <p:attrName>style.visibility</p:attrName>
                                        </p:attrNameLst>
                                      </p:cBhvr>
                                      <p:to>
                                        <p:strVal val="visible"/>
                                      </p:to>
                                    </p:set>
                                    <p:anim calcmode="lin" valueType="num">
                                      <p:cBhvr additive="base">
                                        <p:cTn id="311" dur="6000" fill="hold"/>
                                        <p:tgtEl>
                                          <p:spTgt spid="207"/>
                                        </p:tgtEl>
                                        <p:attrNameLst>
                                          <p:attrName>ppt_x</p:attrName>
                                        </p:attrNameLst>
                                      </p:cBhvr>
                                      <p:tavLst>
                                        <p:tav tm="0">
                                          <p:val>
                                            <p:strVal val="1+#ppt_w/2"/>
                                          </p:val>
                                        </p:tav>
                                        <p:tav tm="100000">
                                          <p:val>
                                            <p:strVal val="#ppt_x"/>
                                          </p:val>
                                        </p:tav>
                                      </p:tavLst>
                                    </p:anim>
                                    <p:anim calcmode="lin" valueType="num">
                                      <p:cBhvr additive="base">
                                        <p:cTn id="312" dur="6000" fill="hold"/>
                                        <p:tgtEl>
                                          <p:spTgt spid="207"/>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2" fill="hold" grpId="0" nodeType="clickEffect">
                                  <p:stCondLst>
                                    <p:cond delay="0"/>
                                  </p:stCondLst>
                                  <p:childTnLst>
                                    <p:set>
                                      <p:cBhvr>
                                        <p:cTn id="316" dur="1" fill="hold">
                                          <p:stCondLst>
                                            <p:cond delay="0"/>
                                          </p:stCondLst>
                                        </p:cTn>
                                        <p:tgtEl>
                                          <p:spTgt spid="209"/>
                                        </p:tgtEl>
                                        <p:attrNameLst>
                                          <p:attrName>style.visibility</p:attrName>
                                        </p:attrNameLst>
                                      </p:cBhvr>
                                      <p:to>
                                        <p:strVal val="visible"/>
                                      </p:to>
                                    </p:set>
                                    <p:anim calcmode="lin" valueType="num">
                                      <p:cBhvr additive="base">
                                        <p:cTn id="317" dur="6000" fill="hold"/>
                                        <p:tgtEl>
                                          <p:spTgt spid="209"/>
                                        </p:tgtEl>
                                        <p:attrNameLst>
                                          <p:attrName>ppt_x</p:attrName>
                                        </p:attrNameLst>
                                      </p:cBhvr>
                                      <p:tavLst>
                                        <p:tav tm="0">
                                          <p:val>
                                            <p:strVal val="1+#ppt_w/2"/>
                                          </p:val>
                                        </p:tav>
                                        <p:tav tm="100000">
                                          <p:val>
                                            <p:strVal val="#ppt_x"/>
                                          </p:val>
                                        </p:tav>
                                      </p:tavLst>
                                    </p:anim>
                                    <p:anim calcmode="lin" valueType="num">
                                      <p:cBhvr additive="base">
                                        <p:cTn id="318" dur="6000" fill="hold"/>
                                        <p:tgtEl>
                                          <p:spTgt spid="209"/>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208"/>
                                        </p:tgtEl>
                                        <p:attrNameLst>
                                          <p:attrName>style.visibility</p:attrName>
                                        </p:attrNameLst>
                                      </p:cBhvr>
                                      <p:to>
                                        <p:strVal val="visible"/>
                                      </p:to>
                                    </p:set>
                                    <p:anim calcmode="lin" valueType="num">
                                      <p:cBhvr additive="base">
                                        <p:cTn id="323" dur="6000" fill="hold"/>
                                        <p:tgtEl>
                                          <p:spTgt spid="208"/>
                                        </p:tgtEl>
                                        <p:attrNameLst>
                                          <p:attrName>ppt_x</p:attrName>
                                        </p:attrNameLst>
                                      </p:cBhvr>
                                      <p:tavLst>
                                        <p:tav tm="0">
                                          <p:val>
                                            <p:strVal val="1+#ppt_w/2"/>
                                          </p:val>
                                        </p:tav>
                                        <p:tav tm="100000">
                                          <p:val>
                                            <p:strVal val="#ppt_x"/>
                                          </p:val>
                                        </p:tav>
                                      </p:tavLst>
                                    </p:anim>
                                    <p:anim calcmode="lin" valueType="num">
                                      <p:cBhvr additive="base">
                                        <p:cTn id="324" dur="6000" fill="hold"/>
                                        <p:tgtEl>
                                          <p:spTgt spid="2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25" fill="hold" display="0">
                  <p:stCondLst>
                    <p:cond delay="indefinite"/>
                  </p:stCondLst>
                  <p:endCondLst>
                    <p:cond evt="onStopAudio" delay="0">
                      <p:tgtEl>
                        <p:sldTgt/>
                      </p:tgtEl>
                    </p:cond>
                  </p:endCondLst>
                </p:cTn>
                <p:tgtEl>
                  <p:spTgt spid="2"/>
                </p:tgtEl>
              </p:cMediaNode>
            </p:audio>
            <p:seq concurrent="1" nextAc="seek">
              <p:cTn id="326" restart="whenNotActive" fill="hold" evtFilter="cancelBubble" nodeType="interactiveSeq">
                <p:stCondLst>
                  <p:cond evt="onClick" delay="0">
                    <p:tgtEl>
                      <p:spTgt spid="4"/>
                    </p:tgtEl>
                  </p:cond>
                </p:stCondLst>
                <p:endSync evt="end" delay="0">
                  <p:rtn val="all"/>
                </p:endSync>
                <p:childTnLst>
                  <p:par>
                    <p:cTn id="327" fill="hold">
                      <p:stCondLst>
                        <p:cond delay="0"/>
                      </p:stCondLst>
                      <p:childTnLst>
                        <p:par>
                          <p:cTn id="328" fill="hold">
                            <p:stCondLst>
                              <p:cond delay="0"/>
                            </p:stCondLst>
                            <p:childTnLst>
                              <p:par>
                                <p:cTn id="329" presetID="1" presetClass="entr" presetSubtype="0" fill="hold" grpId="0" nodeType="clickEffect">
                                  <p:stCondLst>
                                    <p:cond delay="0"/>
                                  </p:stCondLst>
                                  <p:childTnLst>
                                    <p:set>
                                      <p:cBhvr>
                                        <p:cTn id="330" dur="1" fill="hold">
                                          <p:stCondLst>
                                            <p:cond delay="0"/>
                                          </p:stCondLst>
                                        </p:cTn>
                                        <p:tgtEl>
                                          <p:spTgt spid="155"/>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55"/>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56"/>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56"/>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57"/>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57"/>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58"/>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58"/>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9"/>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9"/>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6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6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6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6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6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6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6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6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3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3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64"/>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64"/>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35"/>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35"/>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36"/>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36"/>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37"/>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37"/>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38"/>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38"/>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39"/>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39"/>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43"/>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43"/>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42"/>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2"/>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41"/>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41"/>
                                        </p:tgtEl>
                                        <p:attrNameLst>
                                          <p:attrName>style.visibility</p:attrName>
                                        </p:attrNameLst>
                                      </p:cBhvr>
                                      <p:to>
                                        <p:strVal val="hidden"/>
                                      </p:to>
                                    </p:set>
                                  </p:childTnLst>
                                </p:cTn>
                              </p:par>
                              <p:par>
                                <p:cTn id="443" presetID="1" presetClass="entr" presetSubtype="0" fill="hold" grpId="0" nodeType="withEffect">
                                  <p:stCondLst>
                                    <p:cond delay="0"/>
                                  </p:stCondLst>
                                  <p:childTnLst>
                                    <p:set>
                                      <p:cBhvr>
                                        <p:cTn id="444" dur="1" fill="hold">
                                          <p:stCondLst>
                                            <p:cond delay="0"/>
                                          </p:stCondLst>
                                        </p:cTn>
                                        <p:tgtEl>
                                          <p:spTgt spid="169"/>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69"/>
                                        </p:tgtEl>
                                        <p:attrNameLst>
                                          <p:attrName>style.visibility</p:attrName>
                                        </p:attrNameLst>
                                      </p:cBhvr>
                                      <p:to>
                                        <p:strVal val="hidden"/>
                                      </p:to>
                                    </p:set>
                                  </p:childTnLst>
                                </p:cTn>
                              </p:par>
                              <p:par>
                                <p:cTn id="449" presetID="1" presetClass="entr" presetSubtype="0" fill="hold" grpId="0" nodeType="withEffect">
                                  <p:stCondLst>
                                    <p:cond delay="0"/>
                                  </p:stCondLst>
                                  <p:childTnLst>
                                    <p:set>
                                      <p:cBhvr>
                                        <p:cTn id="450" dur="1" fill="hold">
                                          <p:stCondLst>
                                            <p:cond delay="0"/>
                                          </p:stCondLst>
                                        </p:cTn>
                                        <p:tgtEl>
                                          <p:spTgt spid="168"/>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grpId="1" nodeType="clickEffect">
                                  <p:stCondLst>
                                    <p:cond delay="0"/>
                                  </p:stCondLst>
                                  <p:childTnLst>
                                    <p:set>
                                      <p:cBhvr>
                                        <p:cTn id="454" dur="1" fill="hold">
                                          <p:stCondLst>
                                            <p:cond delay="0"/>
                                          </p:stCondLst>
                                        </p:cTn>
                                        <p:tgtEl>
                                          <p:spTgt spid="168"/>
                                        </p:tgtEl>
                                        <p:attrNameLst>
                                          <p:attrName>style.visibility</p:attrName>
                                        </p:attrNameLst>
                                      </p:cBhvr>
                                      <p:to>
                                        <p:strVal val="hidden"/>
                                      </p:to>
                                    </p:set>
                                  </p:childTnLst>
                                </p:cTn>
                              </p:par>
                              <p:par>
                                <p:cTn id="455" presetID="1" presetClass="entr" presetSubtype="0" fill="hold" grpId="0" nodeType="withEffect">
                                  <p:stCondLst>
                                    <p:cond delay="0"/>
                                  </p:stCondLst>
                                  <p:childTnLst>
                                    <p:set>
                                      <p:cBhvr>
                                        <p:cTn id="456" dur="1" fill="hold">
                                          <p:stCondLst>
                                            <p:cond delay="0"/>
                                          </p:stCondLst>
                                        </p:cTn>
                                        <p:tgtEl>
                                          <p:spTgt spid="167"/>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67"/>
                                        </p:tgtEl>
                                        <p:attrNameLst>
                                          <p:attrName>style.visibility</p:attrName>
                                        </p:attrNameLst>
                                      </p:cBhvr>
                                      <p:to>
                                        <p:strVal val="hidden"/>
                                      </p:to>
                                    </p:set>
                                  </p:childTnLst>
                                </p:cTn>
                              </p:par>
                              <p:par>
                                <p:cTn id="461" presetID="1" presetClass="entr" presetSubtype="0" fill="hold" grpId="0" nodeType="withEffect">
                                  <p:stCondLst>
                                    <p:cond delay="0"/>
                                  </p:stCondLst>
                                  <p:childTnLst>
                                    <p:set>
                                      <p:cBhvr>
                                        <p:cTn id="462" dur="1" fill="hold">
                                          <p:stCondLst>
                                            <p:cond delay="0"/>
                                          </p:stCondLst>
                                        </p:cTn>
                                        <p:tgtEl>
                                          <p:spTgt spid="166"/>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grpId="1" nodeType="clickEffect">
                                  <p:stCondLst>
                                    <p:cond delay="0"/>
                                  </p:stCondLst>
                                  <p:childTnLst>
                                    <p:set>
                                      <p:cBhvr>
                                        <p:cTn id="466" dur="1" fill="hold">
                                          <p:stCondLst>
                                            <p:cond delay="0"/>
                                          </p:stCondLst>
                                        </p:cTn>
                                        <p:tgtEl>
                                          <p:spTgt spid="166"/>
                                        </p:tgtEl>
                                        <p:attrNameLst>
                                          <p:attrName>style.visibility</p:attrName>
                                        </p:attrNameLst>
                                      </p:cBhvr>
                                      <p:to>
                                        <p:strVal val="hidden"/>
                                      </p:to>
                                    </p:set>
                                  </p:childTnLst>
                                </p:cTn>
                              </p:par>
                              <p:par>
                                <p:cTn id="467" presetID="1" presetClass="entr" presetSubtype="0" fill="hold" grpId="0" nodeType="withEffect">
                                  <p:stCondLst>
                                    <p:cond delay="0"/>
                                  </p:stCondLst>
                                  <p:childTnLst>
                                    <p:set>
                                      <p:cBhvr>
                                        <p:cTn id="468" dur="1" fill="hold">
                                          <p:stCondLst>
                                            <p:cond delay="0"/>
                                          </p:stCondLst>
                                        </p:cTn>
                                        <p:tgtEl>
                                          <p:spTgt spid="165"/>
                                        </p:tgtEl>
                                        <p:attrNameLst>
                                          <p:attrName>style.visibility</p:attrName>
                                        </p:attrNameLst>
                                      </p:cBhvr>
                                      <p:to>
                                        <p:strVal val="visible"/>
                                      </p:to>
                                    </p:set>
                                  </p:childTnLst>
                                </p:cTn>
                              </p:par>
                            </p:childTnLst>
                          </p:cTn>
                        </p:par>
                      </p:childTnLst>
                    </p:cTn>
                  </p:par>
                  <p:par>
                    <p:cTn id="469" fill="hold">
                      <p:stCondLst>
                        <p:cond delay="indefinite"/>
                      </p:stCondLst>
                      <p:childTnLst>
                        <p:par>
                          <p:cTn id="470" fill="hold">
                            <p:stCondLst>
                              <p:cond delay="0"/>
                            </p:stCondLst>
                            <p:childTnLst>
                              <p:par>
                                <p:cTn id="471" presetID="1" presetClass="exit" presetSubtype="0" fill="hold" grpId="1" nodeType="clickEffect">
                                  <p:stCondLst>
                                    <p:cond delay="0"/>
                                  </p:stCondLst>
                                  <p:childTnLst>
                                    <p:set>
                                      <p:cBhvr>
                                        <p:cTn id="472" dur="1" fill="hold">
                                          <p:stCondLst>
                                            <p:cond delay="0"/>
                                          </p:stCondLst>
                                        </p:cTn>
                                        <p:tgtEl>
                                          <p:spTgt spid="165"/>
                                        </p:tgtEl>
                                        <p:attrNameLst>
                                          <p:attrName>style.visibility</p:attrName>
                                        </p:attrNameLst>
                                      </p:cBhvr>
                                      <p:to>
                                        <p:strVal val="hidden"/>
                                      </p:to>
                                    </p:set>
                                  </p:childTnLst>
                                </p:cTn>
                              </p:par>
                              <p:par>
                                <p:cTn id="473" presetID="1" presetClass="entr" presetSubtype="0" fill="hold" grpId="0" nodeType="withEffect">
                                  <p:stCondLst>
                                    <p:cond delay="0"/>
                                  </p:stCondLst>
                                  <p:childTnLst>
                                    <p:set>
                                      <p:cBhvr>
                                        <p:cTn id="474" dur="1" fill="hold">
                                          <p:stCondLst>
                                            <p:cond delay="0"/>
                                          </p:stCondLst>
                                        </p:cTn>
                                        <p:tgtEl>
                                          <p:spTgt spid="140"/>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grpId="1" nodeType="clickEffect">
                                  <p:stCondLst>
                                    <p:cond delay="0"/>
                                  </p:stCondLst>
                                  <p:childTnLst>
                                    <p:set>
                                      <p:cBhvr>
                                        <p:cTn id="478" dur="1" fill="hold">
                                          <p:stCondLst>
                                            <p:cond delay="0"/>
                                          </p:stCondLst>
                                        </p:cTn>
                                        <p:tgtEl>
                                          <p:spTgt spid="140"/>
                                        </p:tgtEl>
                                        <p:attrNameLst>
                                          <p:attrName>style.visibility</p:attrName>
                                        </p:attrNameLst>
                                      </p:cBhvr>
                                      <p:to>
                                        <p:strVal val="hidden"/>
                                      </p:to>
                                    </p:set>
                                  </p:childTnLst>
                                </p:cTn>
                              </p:par>
                              <p:par>
                                <p:cTn id="479" presetID="1" presetClass="entr" presetSubtype="0" fill="hold" grpId="0" nodeType="withEffect">
                                  <p:stCondLst>
                                    <p:cond delay="0"/>
                                  </p:stCondLst>
                                  <p:childTnLst>
                                    <p:set>
                                      <p:cBhvr>
                                        <p:cTn id="480" dur="1" fill="hold">
                                          <p:stCondLst>
                                            <p:cond delay="0"/>
                                          </p:stCondLst>
                                        </p:cTn>
                                        <p:tgtEl>
                                          <p:spTgt spid="144"/>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44"/>
                                        </p:tgtEl>
                                        <p:attrNameLst>
                                          <p:attrName>style.visibility</p:attrName>
                                        </p:attrNameLst>
                                      </p:cBhvr>
                                      <p:to>
                                        <p:strVal val="hidden"/>
                                      </p:to>
                                    </p:set>
                                  </p:childTnLst>
                                </p:cTn>
                              </p:par>
                              <p:par>
                                <p:cTn id="485" presetID="1" presetClass="entr" presetSubtype="0" fill="hold" grpId="0" nodeType="withEffect">
                                  <p:stCondLst>
                                    <p:cond delay="0"/>
                                  </p:stCondLst>
                                  <p:childTnLst>
                                    <p:set>
                                      <p:cBhvr>
                                        <p:cTn id="486" dur="1" fill="hold">
                                          <p:stCondLst>
                                            <p:cond delay="0"/>
                                          </p:stCondLst>
                                        </p:cTn>
                                        <p:tgtEl>
                                          <p:spTgt spid="147"/>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grpId="1" nodeType="clickEffect">
                                  <p:stCondLst>
                                    <p:cond delay="0"/>
                                  </p:stCondLst>
                                  <p:childTnLst>
                                    <p:set>
                                      <p:cBhvr>
                                        <p:cTn id="490" dur="1" fill="hold">
                                          <p:stCondLst>
                                            <p:cond delay="0"/>
                                          </p:stCondLst>
                                        </p:cTn>
                                        <p:tgtEl>
                                          <p:spTgt spid="147"/>
                                        </p:tgtEl>
                                        <p:attrNameLst>
                                          <p:attrName>style.visibility</p:attrName>
                                        </p:attrNameLst>
                                      </p:cBhvr>
                                      <p:to>
                                        <p:strVal val="hidden"/>
                                      </p:to>
                                    </p:set>
                                  </p:childTnLst>
                                </p:cTn>
                              </p:par>
                              <p:par>
                                <p:cTn id="491" presetID="1" presetClass="entr" presetSubtype="0" fill="hold" grpId="0" nodeType="withEffect">
                                  <p:stCondLst>
                                    <p:cond delay="0"/>
                                  </p:stCondLst>
                                  <p:childTnLst>
                                    <p:set>
                                      <p:cBhvr>
                                        <p:cTn id="492" dur="1" fill="hold">
                                          <p:stCondLst>
                                            <p:cond delay="0"/>
                                          </p:stCondLst>
                                        </p:cTn>
                                        <p:tgtEl>
                                          <p:spTgt spid="148"/>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48"/>
                                        </p:tgtEl>
                                        <p:attrNameLst>
                                          <p:attrName>style.visibility</p:attrName>
                                        </p:attrNameLst>
                                      </p:cBhvr>
                                      <p:to>
                                        <p:strVal val="hidden"/>
                                      </p:to>
                                    </p:set>
                                  </p:childTnLst>
                                </p:cTn>
                              </p:par>
                              <p:par>
                                <p:cTn id="497" presetID="1" presetClass="entr" presetSubtype="0" fill="hold" grpId="0" nodeType="withEffect">
                                  <p:stCondLst>
                                    <p:cond delay="0"/>
                                  </p:stCondLst>
                                  <p:childTnLst>
                                    <p:set>
                                      <p:cBhvr>
                                        <p:cTn id="498" dur="1" fill="hold">
                                          <p:stCondLst>
                                            <p:cond delay="0"/>
                                          </p:stCondLst>
                                        </p:cTn>
                                        <p:tgtEl>
                                          <p:spTgt spid="149"/>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grpId="1" nodeType="clickEffect">
                                  <p:stCondLst>
                                    <p:cond delay="0"/>
                                  </p:stCondLst>
                                  <p:childTnLst>
                                    <p:set>
                                      <p:cBhvr>
                                        <p:cTn id="502" dur="1" fill="hold">
                                          <p:stCondLst>
                                            <p:cond delay="0"/>
                                          </p:stCondLst>
                                        </p:cTn>
                                        <p:tgtEl>
                                          <p:spTgt spid="149"/>
                                        </p:tgtEl>
                                        <p:attrNameLst>
                                          <p:attrName>style.visibility</p:attrName>
                                        </p:attrNameLst>
                                      </p:cBhvr>
                                      <p:to>
                                        <p:strVal val="hidden"/>
                                      </p:to>
                                    </p:set>
                                  </p:childTnLst>
                                </p:cTn>
                              </p:par>
                              <p:par>
                                <p:cTn id="503" presetID="1" presetClass="entr" presetSubtype="0" fill="hold" grpId="0" nodeType="withEffect">
                                  <p:stCondLst>
                                    <p:cond delay="0"/>
                                  </p:stCondLst>
                                  <p:childTnLst>
                                    <p:set>
                                      <p:cBhvr>
                                        <p:cTn id="504" dur="1" fill="hold">
                                          <p:stCondLst>
                                            <p:cond delay="0"/>
                                          </p:stCondLst>
                                        </p:cTn>
                                        <p:tgtEl>
                                          <p:spTgt spid="145"/>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45"/>
                                        </p:tgtEl>
                                        <p:attrNameLst>
                                          <p:attrName>style.visibility</p:attrName>
                                        </p:attrNameLst>
                                      </p:cBhvr>
                                      <p:to>
                                        <p:strVal val="hidden"/>
                                      </p:to>
                                    </p:set>
                                  </p:childTnLst>
                                </p:cTn>
                              </p:par>
                              <p:par>
                                <p:cTn id="509" presetID="1" presetClass="entr" presetSubtype="0" fill="hold" grpId="0" nodeType="withEffect">
                                  <p:stCondLst>
                                    <p:cond delay="0"/>
                                  </p:stCondLst>
                                  <p:childTnLst>
                                    <p:set>
                                      <p:cBhvr>
                                        <p:cTn id="510" dur="1" fill="hold">
                                          <p:stCondLst>
                                            <p:cond delay="0"/>
                                          </p:stCondLst>
                                        </p:cTn>
                                        <p:tgtEl>
                                          <p:spTgt spid="146"/>
                                        </p:tgtEl>
                                        <p:attrNameLst>
                                          <p:attrName>style.visibility</p:attrName>
                                        </p:attrNameLst>
                                      </p:cBhvr>
                                      <p:to>
                                        <p:strVal val="visible"/>
                                      </p:to>
                                    </p:set>
                                  </p:childTnLst>
                                </p:cTn>
                              </p:par>
                            </p:childTnLst>
                          </p:cTn>
                        </p:par>
                      </p:childTnLst>
                    </p:cTn>
                  </p:par>
                  <p:par>
                    <p:cTn id="511" fill="hold">
                      <p:stCondLst>
                        <p:cond delay="indefinite"/>
                      </p:stCondLst>
                      <p:childTnLst>
                        <p:par>
                          <p:cTn id="512" fill="hold">
                            <p:stCondLst>
                              <p:cond delay="0"/>
                            </p:stCondLst>
                            <p:childTnLst>
                              <p:par>
                                <p:cTn id="513" presetID="1" presetClass="exit" presetSubtype="0" fill="hold" grpId="1" nodeType="clickEffect">
                                  <p:stCondLst>
                                    <p:cond delay="0"/>
                                  </p:stCondLst>
                                  <p:childTnLst>
                                    <p:set>
                                      <p:cBhvr>
                                        <p:cTn id="514" dur="1" fill="hold">
                                          <p:stCondLst>
                                            <p:cond delay="0"/>
                                          </p:stCondLst>
                                        </p:cTn>
                                        <p:tgtEl>
                                          <p:spTgt spid="146"/>
                                        </p:tgtEl>
                                        <p:attrNameLst>
                                          <p:attrName>style.visibility</p:attrName>
                                        </p:attrNameLst>
                                      </p:cBhvr>
                                      <p:to>
                                        <p:strVal val="hidden"/>
                                      </p:to>
                                    </p:set>
                                  </p:childTnLst>
                                </p:cTn>
                              </p:par>
                              <p:par>
                                <p:cTn id="515" presetID="1" presetClass="entr" presetSubtype="0" fill="hold" grpId="0" nodeType="withEffect">
                                  <p:stCondLst>
                                    <p:cond delay="0"/>
                                  </p:stCondLst>
                                  <p:childTnLst>
                                    <p:set>
                                      <p:cBhvr>
                                        <p:cTn id="516" dur="1" fill="hold">
                                          <p:stCondLst>
                                            <p:cond delay="0"/>
                                          </p:stCondLst>
                                        </p:cTn>
                                        <p:tgtEl>
                                          <p:spTgt spid="150"/>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50"/>
                                        </p:tgtEl>
                                        <p:attrNameLst>
                                          <p:attrName>style.visibility</p:attrName>
                                        </p:attrNameLst>
                                      </p:cBhvr>
                                      <p:to>
                                        <p:strVal val="hidden"/>
                                      </p:to>
                                    </p:set>
                                  </p:childTnLst>
                                </p:cTn>
                              </p:par>
                              <p:par>
                                <p:cTn id="521" presetID="1" presetClass="entr" presetSubtype="0" fill="hold" grpId="0" nodeType="withEffect">
                                  <p:stCondLst>
                                    <p:cond delay="0"/>
                                  </p:stCondLst>
                                  <p:childTnLst>
                                    <p:set>
                                      <p:cBhvr>
                                        <p:cTn id="522" dur="1" fill="hold">
                                          <p:stCondLst>
                                            <p:cond delay="0"/>
                                          </p:stCondLst>
                                        </p:cTn>
                                        <p:tgtEl>
                                          <p:spTgt spid="151"/>
                                        </p:tgtEl>
                                        <p:attrNameLst>
                                          <p:attrName>style.visibility</p:attrName>
                                        </p:attrNameLst>
                                      </p:cBhvr>
                                      <p:to>
                                        <p:strVal val="visible"/>
                                      </p:to>
                                    </p:set>
                                  </p:childTnLst>
                                </p:cTn>
                              </p:par>
                            </p:childTnLst>
                          </p:cTn>
                        </p:par>
                      </p:childTnLst>
                    </p:cTn>
                  </p:par>
                  <p:par>
                    <p:cTn id="523" fill="hold">
                      <p:stCondLst>
                        <p:cond delay="indefinite"/>
                      </p:stCondLst>
                      <p:childTnLst>
                        <p:par>
                          <p:cTn id="524" fill="hold">
                            <p:stCondLst>
                              <p:cond delay="0"/>
                            </p:stCondLst>
                            <p:childTnLst>
                              <p:par>
                                <p:cTn id="525" presetID="1" presetClass="exit" presetSubtype="0" fill="hold" grpId="1" nodeType="clickEffect">
                                  <p:stCondLst>
                                    <p:cond delay="0"/>
                                  </p:stCondLst>
                                  <p:childTnLst>
                                    <p:set>
                                      <p:cBhvr>
                                        <p:cTn id="526" dur="1" fill="hold">
                                          <p:stCondLst>
                                            <p:cond delay="0"/>
                                          </p:stCondLst>
                                        </p:cTn>
                                        <p:tgtEl>
                                          <p:spTgt spid="151"/>
                                        </p:tgtEl>
                                        <p:attrNameLst>
                                          <p:attrName>style.visibility</p:attrName>
                                        </p:attrNameLst>
                                      </p:cBhvr>
                                      <p:to>
                                        <p:strVal val="hidden"/>
                                      </p:to>
                                    </p:set>
                                  </p:childTnLst>
                                </p:cTn>
                              </p:par>
                              <p:par>
                                <p:cTn id="527" presetID="1" presetClass="entr" presetSubtype="0" fill="hold" grpId="0" nodeType="withEffect">
                                  <p:stCondLst>
                                    <p:cond delay="0"/>
                                  </p:stCondLst>
                                  <p:childTnLst>
                                    <p:set>
                                      <p:cBhvr>
                                        <p:cTn id="528" dur="1" fill="hold">
                                          <p:stCondLst>
                                            <p:cond delay="0"/>
                                          </p:stCondLst>
                                        </p:cTn>
                                        <p:tgtEl>
                                          <p:spTgt spid="152"/>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52"/>
                                        </p:tgtEl>
                                        <p:attrNameLst>
                                          <p:attrName>style.visibility</p:attrName>
                                        </p:attrNameLst>
                                      </p:cBhvr>
                                      <p:to>
                                        <p:strVal val="hidden"/>
                                      </p:to>
                                    </p:set>
                                  </p:childTnLst>
                                </p:cTn>
                              </p:par>
                              <p:par>
                                <p:cTn id="533" presetID="1" presetClass="entr" presetSubtype="0" fill="hold" grpId="0" nodeType="withEffect">
                                  <p:stCondLst>
                                    <p:cond delay="0"/>
                                  </p:stCondLst>
                                  <p:childTnLst>
                                    <p:set>
                                      <p:cBhvr>
                                        <p:cTn id="534" dur="1" fill="hold">
                                          <p:stCondLst>
                                            <p:cond delay="0"/>
                                          </p:stCondLst>
                                        </p:cTn>
                                        <p:tgtEl>
                                          <p:spTgt spid="153"/>
                                        </p:tgtEl>
                                        <p:attrNameLst>
                                          <p:attrName>style.visibility</p:attrName>
                                        </p:attrNameLst>
                                      </p:cBhvr>
                                      <p:to>
                                        <p:strVal val="visible"/>
                                      </p:to>
                                    </p:set>
                                  </p:childTnLst>
                                </p:cTn>
                              </p:par>
                            </p:childTnLst>
                          </p:cTn>
                        </p:par>
                      </p:childTnLst>
                    </p:cTn>
                  </p:par>
                  <p:par>
                    <p:cTn id="535" fill="hold">
                      <p:stCondLst>
                        <p:cond delay="indefinite"/>
                      </p:stCondLst>
                      <p:childTnLst>
                        <p:par>
                          <p:cTn id="536" fill="hold">
                            <p:stCondLst>
                              <p:cond delay="0"/>
                            </p:stCondLst>
                            <p:childTnLst>
                              <p:par>
                                <p:cTn id="537" presetID="1" presetClass="exit" presetSubtype="0" fill="hold" grpId="1" nodeType="clickEffect">
                                  <p:stCondLst>
                                    <p:cond delay="0"/>
                                  </p:stCondLst>
                                  <p:childTnLst>
                                    <p:set>
                                      <p:cBhvr>
                                        <p:cTn id="538" dur="1" fill="hold">
                                          <p:stCondLst>
                                            <p:cond delay="0"/>
                                          </p:stCondLst>
                                        </p:cTn>
                                        <p:tgtEl>
                                          <p:spTgt spid="153"/>
                                        </p:tgtEl>
                                        <p:attrNameLst>
                                          <p:attrName>style.visibility</p:attrName>
                                        </p:attrNameLst>
                                      </p:cBhvr>
                                      <p:to>
                                        <p:strVal val="hidden"/>
                                      </p:to>
                                    </p:set>
                                  </p:childTnLst>
                                </p:cTn>
                              </p:par>
                              <p:par>
                                <p:cTn id="539" presetID="1" presetClass="entr" presetSubtype="0" fill="hold" grpId="0" nodeType="withEffect">
                                  <p:stCondLst>
                                    <p:cond delay="0"/>
                                  </p:stCondLst>
                                  <p:childTnLst>
                                    <p:set>
                                      <p:cBhvr>
                                        <p:cTn id="540" dur="1" fill="hold">
                                          <p:stCondLst>
                                            <p:cond delay="0"/>
                                          </p:stCondLst>
                                        </p:cTn>
                                        <p:tgtEl>
                                          <p:spTgt spid="154"/>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54"/>
                                        </p:tgtEl>
                                        <p:attrNameLst>
                                          <p:attrName>style.visibility</p:attrName>
                                        </p:attrNameLst>
                                      </p:cBhvr>
                                      <p:to>
                                        <p:strVal val="hidden"/>
                                      </p:to>
                                    </p:set>
                                  </p:childTnLst>
                                </p:cTn>
                              </p:par>
                              <p:par>
                                <p:cTn id="545" presetID="1" presetClass="entr" presetSubtype="0" fill="hold" grpId="0" nodeType="withEffect">
                                  <p:stCondLst>
                                    <p:cond delay="0"/>
                                  </p:stCondLst>
                                  <p:childTnLst>
                                    <p:set>
                                      <p:cBhvr>
                                        <p:cTn id="546" dur="1" fill="hold">
                                          <p:stCondLst>
                                            <p:cond delay="0"/>
                                          </p:stCondLst>
                                        </p:cTn>
                                        <p:tgtEl>
                                          <p:spTgt spid="170"/>
                                        </p:tgtEl>
                                        <p:attrNameLst>
                                          <p:attrName>style.visibility</p:attrName>
                                        </p:attrNameLst>
                                      </p:cBhvr>
                                      <p:to>
                                        <p:strVal val="visible"/>
                                      </p:to>
                                    </p:set>
                                  </p:childTnLst>
                                </p:cTn>
                              </p:par>
                            </p:childTnLst>
                          </p:cTn>
                        </p:par>
                      </p:childTnLst>
                    </p:cTn>
                  </p:par>
                  <p:par>
                    <p:cTn id="547" fill="hold">
                      <p:stCondLst>
                        <p:cond delay="indefinite"/>
                      </p:stCondLst>
                      <p:childTnLst>
                        <p:par>
                          <p:cTn id="548" fill="hold">
                            <p:stCondLst>
                              <p:cond delay="0"/>
                            </p:stCondLst>
                            <p:childTnLst>
                              <p:par>
                                <p:cTn id="549" presetID="1" presetClass="exit" presetSubtype="0" fill="hold" grpId="1" nodeType="clickEffect">
                                  <p:stCondLst>
                                    <p:cond delay="0"/>
                                  </p:stCondLst>
                                  <p:childTnLst>
                                    <p:set>
                                      <p:cBhvr>
                                        <p:cTn id="550" dur="1" fill="hold">
                                          <p:stCondLst>
                                            <p:cond delay="0"/>
                                          </p:stCondLst>
                                        </p:cTn>
                                        <p:tgtEl>
                                          <p:spTgt spid="170"/>
                                        </p:tgtEl>
                                        <p:attrNameLst>
                                          <p:attrName>style.visibility</p:attrName>
                                        </p:attrNameLst>
                                      </p:cBhvr>
                                      <p:to>
                                        <p:strVal val="hidden"/>
                                      </p:to>
                                    </p:set>
                                  </p:childTnLst>
                                </p:cTn>
                              </p:par>
                              <p:par>
                                <p:cTn id="551" presetID="1" presetClass="entr" presetSubtype="0" fill="hold" grpId="0" nodeType="withEffect">
                                  <p:stCondLst>
                                    <p:cond delay="0"/>
                                  </p:stCondLst>
                                  <p:childTnLst>
                                    <p:set>
                                      <p:cBhvr>
                                        <p:cTn id="552" dur="1" fill="hold">
                                          <p:stCondLst>
                                            <p:cond delay="0"/>
                                          </p:stCondLst>
                                        </p:cTn>
                                        <p:tgtEl>
                                          <p:spTgt spid="171"/>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71"/>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72"/>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72"/>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73"/>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69" restart="whenNotActive" fill="hold" evtFilter="cancelBubble" nodeType="interactiveSeq">
                <p:stCondLst>
                  <p:cond evt="onClick" delay="0">
                    <p:tgtEl>
                      <p:spTgt spid="69"/>
                    </p:tgtEl>
                  </p:cond>
                </p:stCondLst>
                <p:endSync evt="end" delay="0">
                  <p:rtn val="all"/>
                </p:endSync>
                <p:childTnLst>
                  <p:par>
                    <p:cTn id="570" fill="hold">
                      <p:stCondLst>
                        <p:cond delay="0"/>
                      </p:stCondLst>
                      <p:childTnLst>
                        <p:par>
                          <p:cTn id="571" fill="hold">
                            <p:stCondLst>
                              <p:cond delay="0"/>
                            </p:stCondLst>
                            <p:childTnLst>
                              <p:par>
                                <p:cTn id="572" presetID="10" presetClass="entr" presetSubtype="0" fill="hold" nodeType="clickEffect">
                                  <p:stCondLst>
                                    <p:cond delay="0"/>
                                  </p:stCondLst>
                                  <p:childTnLst>
                                    <p:set>
                                      <p:cBhvr>
                                        <p:cTn id="573" dur="1" fill="hold">
                                          <p:stCondLst>
                                            <p:cond delay="0"/>
                                          </p:stCondLst>
                                        </p:cTn>
                                        <p:tgtEl>
                                          <p:spTgt spid="71"/>
                                        </p:tgtEl>
                                        <p:attrNameLst>
                                          <p:attrName>style.visibility</p:attrName>
                                        </p:attrNameLst>
                                      </p:cBhvr>
                                      <p:to>
                                        <p:strVal val="visible"/>
                                      </p:to>
                                    </p:set>
                                    <p:animEffect transition="in" filter="fade">
                                      <p:cBhvr>
                                        <p:cTn id="574" dur="500"/>
                                        <p:tgtEl>
                                          <p:spTgt spid="71"/>
                                        </p:tgtEl>
                                      </p:cBhvr>
                                    </p:animEffect>
                                  </p:childTnLst>
                                </p:cTn>
                              </p:par>
                            </p:childTnLst>
                          </p:cTn>
                        </p:par>
                      </p:childTnLst>
                    </p:cTn>
                  </p:par>
                </p:childTnLst>
              </p:cTn>
              <p:nextCondLst>
                <p:cond evt="onClick" delay="0">
                  <p:tgtEl>
                    <p:spTgt spid="69"/>
                  </p:tgtEl>
                </p:cond>
              </p:nextCondLst>
            </p:seq>
            <p:seq concurrent="1" nextAc="seek">
              <p:cTn id="575" restart="whenNotActive" fill="hold" evtFilter="cancelBubble" nodeType="interactiveSeq">
                <p:stCondLst>
                  <p:cond evt="onClick" delay="0">
                    <p:tgtEl>
                      <p:spTgt spid="71"/>
                    </p:tgtEl>
                  </p:cond>
                </p:stCondLst>
                <p:endSync evt="end" delay="0">
                  <p:rtn val="all"/>
                </p:endSync>
                <p:childTnLst>
                  <p:par>
                    <p:cTn id="576" fill="hold">
                      <p:stCondLst>
                        <p:cond delay="0"/>
                      </p:stCondLst>
                      <p:childTnLst>
                        <p:par>
                          <p:cTn id="577" fill="hold">
                            <p:stCondLst>
                              <p:cond delay="0"/>
                            </p:stCondLst>
                            <p:childTnLst>
                              <p:par>
                                <p:cTn id="578" presetID="10" presetClass="exit" presetSubtype="0" fill="hold" nodeType="clickEffect">
                                  <p:stCondLst>
                                    <p:cond delay="0"/>
                                  </p:stCondLst>
                                  <p:childTnLst>
                                    <p:animEffect transition="out" filter="fade">
                                      <p:cBhvr>
                                        <p:cTn id="579" dur="500"/>
                                        <p:tgtEl>
                                          <p:spTgt spid="71"/>
                                        </p:tgtEl>
                                      </p:cBhvr>
                                    </p:animEffect>
                                    <p:set>
                                      <p:cBhvr>
                                        <p:cTn id="58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81" restart="whenNotActive" fill="hold" evtFilter="cancelBubble" nodeType="interactiveSeq">
                <p:stCondLst>
                  <p:cond evt="onClick" delay="0">
                    <p:tgtEl>
                      <p:spTgt spid="70"/>
                    </p:tgtEl>
                  </p:cond>
                </p:stCondLst>
                <p:endSync evt="end" delay="0">
                  <p:rtn val="all"/>
                </p:endSync>
                <p:childTnLst>
                  <p:par>
                    <p:cTn id="582" fill="hold">
                      <p:stCondLst>
                        <p:cond delay="0"/>
                      </p:stCondLst>
                      <p:childTnLst>
                        <p:par>
                          <p:cTn id="583" fill="hold">
                            <p:stCondLst>
                              <p:cond delay="0"/>
                            </p:stCondLst>
                            <p:childTnLst>
                              <p:par>
                                <p:cTn id="584" presetID="10" presetClass="entr" presetSubtype="0" fill="hold" nodeType="clickEffect">
                                  <p:stCondLst>
                                    <p:cond delay="0"/>
                                  </p:stCondLst>
                                  <p:childTnLst>
                                    <p:set>
                                      <p:cBhvr>
                                        <p:cTn id="585" dur="1" fill="hold">
                                          <p:stCondLst>
                                            <p:cond delay="0"/>
                                          </p:stCondLst>
                                        </p:cTn>
                                        <p:tgtEl>
                                          <p:spTgt spid="72"/>
                                        </p:tgtEl>
                                        <p:attrNameLst>
                                          <p:attrName>style.visibility</p:attrName>
                                        </p:attrNameLst>
                                      </p:cBhvr>
                                      <p:to>
                                        <p:strVal val="visible"/>
                                      </p:to>
                                    </p:set>
                                    <p:animEffect transition="in" filter="fade">
                                      <p:cBhvr>
                                        <p:cTn id="586" dur="500"/>
                                        <p:tgtEl>
                                          <p:spTgt spid="72"/>
                                        </p:tgtEl>
                                      </p:cBhvr>
                                    </p:animEffect>
                                  </p:childTnLst>
                                </p:cTn>
                              </p:par>
                            </p:childTnLst>
                          </p:cTn>
                        </p:par>
                      </p:childTnLst>
                    </p:cTn>
                  </p:par>
                </p:childTnLst>
              </p:cTn>
              <p:nextCondLst>
                <p:cond evt="onClick" delay="0">
                  <p:tgtEl>
                    <p:spTgt spid="70"/>
                  </p:tgtEl>
                </p:cond>
              </p:nextCondLst>
            </p:seq>
            <p:seq concurrent="1" nextAc="seek">
              <p:cTn id="587" restart="whenNotActive" fill="hold" evtFilter="cancelBubble" nodeType="interactiveSeq">
                <p:stCondLst>
                  <p:cond evt="onClick" delay="0">
                    <p:tgtEl>
                      <p:spTgt spid="72"/>
                    </p:tgtEl>
                  </p:cond>
                </p:stCondLst>
                <p:endSync evt="end" delay="0">
                  <p:rtn val="all"/>
                </p:endSync>
                <p:childTnLst>
                  <p:par>
                    <p:cTn id="588" fill="hold">
                      <p:stCondLst>
                        <p:cond delay="0"/>
                      </p:stCondLst>
                      <p:childTnLst>
                        <p:par>
                          <p:cTn id="589" fill="hold">
                            <p:stCondLst>
                              <p:cond delay="0"/>
                            </p:stCondLst>
                            <p:childTnLst>
                              <p:par>
                                <p:cTn id="590" presetID="10" presetClass="exit" presetSubtype="0" fill="hold" nodeType="clickEffect">
                                  <p:stCondLst>
                                    <p:cond delay="0"/>
                                  </p:stCondLst>
                                  <p:childTnLst>
                                    <p:animEffect transition="out" filter="fade">
                                      <p:cBhvr>
                                        <p:cTn id="591" dur="500"/>
                                        <p:tgtEl>
                                          <p:spTgt spid="72"/>
                                        </p:tgtEl>
                                      </p:cBhvr>
                                    </p:animEffect>
                                    <p:set>
                                      <p:cBhvr>
                                        <p:cTn id="59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8" grpId="0" animBg="1"/>
      <p:bldP spid="100" grpId="0" animBg="1"/>
      <p:bldP spid="102" grpId="0" animBg="1"/>
      <p:bldP spid="106" grpId="0" animBg="1"/>
      <p:bldP spid="109" grpId="0" animBg="1"/>
      <p:bldP spid="112" grpId="0" animBg="1"/>
      <p:bldP spid="116" grpId="0" animBg="1"/>
      <p:bldP spid="120" grpId="0" animBg="1"/>
      <p:bldP spid="77" grpId="0" animBg="1"/>
      <p:bldP spid="78" grpId="0" animBg="1"/>
      <p:bldP spid="82" grpId="0" animBg="1"/>
      <p:bldP spid="83" grpId="0" animBg="1"/>
      <p:bldP spid="86" grpId="0" animBg="1"/>
      <p:bldP spid="87" grpId="0" animBg="1"/>
      <p:bldP spid="90" grpId="0" animBg="1"/>
      <p:bldP spid="93" grpId="0" animBg="1"/>
      <p:bldP spid="123" grpId="0" animBg="1"/>
      <p:bldP spid="126" grpId="0" animBg="1"/>
      <p:bldP spid="129" grpId="0" animBg="1"/>
      <p:bldP spid="130" grpId="0" animBg="1"/>
      <p:bldP spid="132" grpId="0" animBg="1"/>
      <p:bldP spid="133" grpId="0" animBg="1"/>
      <p:bldP spid="174" grpId="0" animBg="1"/>
      <p:bldP spid="175" grpId="0" animBg="1"/>
      <p:bldP spid="177" grpId="0" animBg="1"/>
      <p:bldP spid="178" grpId="0" animBg="1"/>
      <p:bldP spid="180" grpId="0" animBg="1"/>
      <p:bldP spid="181" grpId="0" animBg="1"/>
      <p:bldP spid="182" grpId="0" animBg="1"/>
      <p:bldP spid="184" grpId="0" animBg="1"/>
      <p:bldP spid="185" grpId="0" animBg="1"/>
      <p:bldP spid="187"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3966095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صورة 72">
            <a:hlinkClick r:id="rId4" action="ppaction://hlinksldjump"/>
            <a:extLst>
              <a:ext uri="{FF2B5EF4-FFF2-40B4-BE49-F238E27FC236}">
                <a16:creationId xmlns:a16="http://schemas.microsoft.com/office/drawing/2014/main" id="{D5831808-AAC0-407F-B42B-93F3FD1A49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1"/>
            <p:extLst>
              <p:ext uri="{DAA4B4D4-6D71-4841-9C94-3DE7FCFB9230}">
                <p14:media xmlns:p14="http://schemas.microsoft.com/office/powerpoint/2010/main" r:embed="rId2">
                  <p14:trim st="10116" end="16273.4871"/>
                </p14:media>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647618"/>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73488" y="-13427"/>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7" y="-44497"/>
            <a:ext cx="12191999" cy="6890656"/>
          </a:xfrm>
          <a:prstGeom prst="rect">
            <a:avLst/>
          </a:prstGeom>
        </p:spPr>
      </p:pic>
      <p:sp>
        <p:nvSpPr>
          <p:cNvPr id="98" name="شكل حر 50">
            <a:extLst>
              <a:ext uri="{FF2B5EF4-FFF2-40B4-BE49-F238E27FC236}">
                <a16:creationId xmlns:a16="http://schemas.microsoft.com/office/drawing/2014/main" id="{9888F98A-1C45-4216-A758-C5DF1C2D1BA9}"/>
              </a:ext>
            </a:extLst>
          </p:cNvPr>
          <p:cNvSpPr/>
          <p:nvPr/>
        </p:nvSpPr>
        <p:spPr>
          <a:xfrm>
            <a:off x="-4449608" y="120156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99" name="شكل حر 50">
            <a:extLst>
              <a:ext uri="{FF2B5EF4-FFF2-40B4-BE49-F238E27FC236}">
                <a16:creationId xmlns:a16="http://schemas.microsoft.com/office/drawing/2014/main" id="{5A8EAF9A-D40B-4D46-AAFE-2E3E0783EFC5}"/>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00" name="شكل حر 50">
            <a:extLst>
              <a:ext uri="{FF2B5EF4-FFF2-40B4-BE49-F238E27FC236}">
                <a16:creationId xmlns:a16="http://schemas.microsoft.com/office/drawing/2014/main" id="{8A707BB8-2F21-458A-858F-B95038DFF975}"/>
              </a:ext>
            </a:extLst>
          </p:cNvPr>
          <p:cNvSpPr/>
          <p:nvPr/>
        </p:nvSpPr>
        <p:spPr>
          <a:xfrm>
            <a:off x="-4616427" y="125350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01" name="شكل حر 50">
            <a:extLst>
              <a:ext uri="{FF2B5EF4-FFF2-40B4-BE49-F238E27FC236}">
                <a16:creationId xmlns:a16="http://schemas.microsoft.com/office/drawing/2014/main" id="{231A1279-C440-4AAE-A514-A3191BDF44C1}"/>
              </a:ext>
            </a:extLst>
          </p:cNvPr>
          <p:cNvSpPr/>
          <p:nvPr/>
        </p:nvSpPr>
        <p:spPr>
          <a:xfrm>
            <a:off x="-4449608" y="1305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2" name="شكل حر 50">
            <a:extLst>
              <a:ext uri="{FF2B5EF4-FFF2-40B4-BE49-F238E27FC236}">
                <a16:creationId xmlns:a16="http://schemas.microsoft.com/office/drawing/2014/main" id="{C6F6158E-22DF-45CA-9B74-BA208728C3CE}"/>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3" name="شكل حر 50">
            <a:extLst>
              <a:ext uri="{FF2B5EF4-FFF2-40B4-BE49-F238E27FC236}">
                <a16:creationId xmlns:a16="http://schemas.microsoft.com/office/drawing/2014/main" id="{88911B0C-EC99-42AB-A34F-E45469FAEA0A}"/>
              </a:ext>
            </a:extLst>
          </p:cNvPr>
          <p:cNvSpPr/>
          <p:nvPr/>
        </p:nvSpPr>
        <p:spPr>
          <a:xfrm>
            <a:off x="-4449608" y="1305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04" name="شكل حر 50">
            <a:extLst>
              <a:ext uri="{FF2B5EF4-FFF2-40B4-BE49-F238E27FC236}">
                <a16:creationId xmlns:a16="http://schemas.microsoft.com/office/drawing/2014/main" id="{16AB244E-BF6A-469C-9DA1-4EC7452811A3}"/>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5" name="شكل حر 50">
            <a:extLst>
              <a:ext uri="{FF2B5EF4-FFF2-40B4-BE49-F238E27FC236}">
                <a16:creationId xmlns:a16="http://schemas.microsoft.com/office/drawing/2014/main" id="{6515DC27-ADF2-4577-838B-27AD643ACA9C}"/>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6" name="شكل حر 50">
            <a:extLst>
              <a:ext uri="{FF2B5EF4-FFF2-40B4-BE49-F238E27FC236}">
                <a16:creationId xmlns:a16="http://schemas.microsoft.com/office/drawing/2014/main" id="{C2D57593-33D7-4DC6-81D6-9ACB46679743}"/>
              </a:ext>
            </a:extLst>
          </p:cNvPr>
          <p:cNvSpPr/>
          <p:nvPr/>
        </p:nvSpPr>
        <p:spPr>
          <a:xfrm>
            <a:off x="-4449608" y="1457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07" name="شكل حر 50">
            <a:extLst>
              <a:ext uri="{FF2B5EF4-FFF2-40B4-BE49-F238E27FC236}">
                <a16:creationId xmlns:a16="http://schemas.microsoft.com/office/drawing/2014/main" id="{05A44B46-D1DC-43D2-BC73-1CC0B0A5D39B}"/>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08" name="شكل حر 50">
            <a:extLst>
              <a:ext uri="{FF2B5EF4-FFF2-40B4-BE49-F238E27FC236}">
                <a16:creationId xmlns:a16="http://schemas.microsoft.com/office/drawing/2014/main" id="{5F55FBC9-32B3-47B8-B9F6-84ABC409DEAD}"/>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p>
        </p:txBody>
      </p:sp>
      <p:sp>
        <p:nvSpPr>
          <p:cNvPr id="109" name="شكل حر 50">
            <a:extLst>
              <a:ext uri="{FF2B5EF4-FFF2-40B4-BE49-F238E27FC236}">
                <a16:creationId xmlns:a16="http://schemas.microsoft.com/office/drawing/2014/main" id="{5857FA2F-7E6B-455F-A51D-598E202F8D14}"/>
              </a:ext>
            </a:extLst>
          </p:cNvPr>
          <p:cNvSpPr/>
          <p:nvPr/>
        </p:nvSpPr>
        <p:spPr>
          <a:xfrm>
            <a:off x="-4449608" y="1610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0" name="شكل حر 50">
            <a:extLst>
              <a:ext uri="{FF2B5EF4-FFF2-40B4-BE49-F238E27FC236}">
                <a16:creationId xmlns:a16="http://schemas.microsoft.com/office/drawing/2014/main" id="{B193E448-B6AB-46D1-AFF7-DFF81958EB74}"/>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1" name="شكل حر 50">
            <a:extLst>
              <a:ext uri="{FF2B5EF4-FFF2-40B4-BE49-F238E27FC236}">
                <a16:creationId xmlns:a16="http://schemas.microsoft.com/office/drawing/2014/main" id="{03554837-5B39-4013-86EF-078E8E69B533}"/>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2" name="شكل حر 50">
            <a:extLst>
              <a:ext uri="{FF2B5EF4-FFF2-40B4-BE49-F238E27FC236}">
                <a16:creationId xmlns:a16="http://schemas.microsoft.com/office/drawing/2014/main" id="{75BBE358-50C7-4651-8DA3-F67DF92CED81}"/>
              </a:ext>
            </a:extLst>
          </p:cNvPr>
          <p:cNvSpPr/>
          <p:nvPr/>
        </p:nvSpPr>
        <p:spPr>
          <a:xfrm>
            <a:off x="-4449608" y="1762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3" name="شكل حر 50">
            <a:extLst>
              <a:ext uri="{FF2B5EF4-FFF2-40B4-BE49-F238E27FC236}">
                <a16:creationId xmlns:a16="http://schemas.microsoft.com/office/drawing/2014/main" id="{9B68B726-FD12-4D3F-9F03-52404E9F4381}"/>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4" name="شكل حر 50">
            <a:extLst>
              <a:ext uri="{FF2B5EF4-FFF2-40B4-BE49-F238E27FC236}">
                <a16:creationId xmlns:a16="http://schemas.microsoft.com/office/drawing/2014/main" id="{DBF5E9DF-972A-480D-926B-4A2E0C28042A}"/>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p>
        </p:txBody>
      </p:sp>
      <p:sp>
        <p:nvSpPr>
          <p:cNvPr id="115" name="شكل حر 50">
            <a:extLst>
              <a:ext uri="{FF2B5EF4-FFF2-40B4-BE49-F238E27FC236}">
                <a16:creationId xmlns:a16="http://schemas.microsoft.com/office/drawing/2014/main" id="{A1D49C5E-0605-47AA-B4FA-8F98F0DF971C}"/>
              </a:ext>
            </a:extLst>
          </p:cNvPr>
          <p:cNvSpPr/>
          <p:nvPr/>
        </p:nvSpPr>
        <p:spPr>
          <a:xfrm>
            <a:off x="-4449608" y="1915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16" name="شكل حر 50">
            <a:extLst>
              <a:ext uri="{FF2B5EF4-FFF2-40B4-BE49-F238E27FC236}">
                <a16:creationId xmlns:a16="http://schemas.microsoft.com/office/drawing/2014/main" id="{7C79B358-0E14-42F4-B29D-91C02137814A}"/>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7" name="شكل حر 50">
            <a:extLst>
              <a:ext uri="{FF2B5EF4-FFF2-40B4-BE49-F238E27FC236}">
                <a16:creationId xmlns:a16="http://schemas.microsoft.com/office/drawing/2014/main" id="{20F90CC9-F9A4-4A1C-BCC6-5307CA24E35D}"/>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8" name="شكل حر 50">
            <a:extLst>
              <a:ext uri="{FF2B5EF4-FFF2-40B4-BE49-F238E27FC236}">
                <a16:creationId xmlns:a16="http://schemas.microsoft.com/office/drawing/2014/main" id="{48A1F97D-A5A6-4F14-B4C9-67CF70DBA1F7}"/>
              </a:ext>
            </a:extLst>
          </p:cNvPr>
          <p:cNvSpPr/>
          <p:nvPr/>
        </p:nvSpPr>
        <p:spPr>
          <a:xfrm>
            <a:off x="-4449608" y="20674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9" name="شكل حر 50">
            <a:extLst>
              <a:ext uri="{FF2B5EF4-FFF2-40B4-BE49-F238E27FC236}">
                <a16:creationId xmlns:a16="http://schemas.microsoft.com/office/drawing/2014/main" id="{3323F24B-AEC2-4A0F-ACC3-6BEBCEBB45C0}"/>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0" name="شكل حر 50">
            <a:extLst>
              <a:ext uri="{FF2B5EF4-FFF2-40B4-BE49-F238E27FC236}">
                <a16:creationId xmlns:a16="http://schemas.microsoft.com/office/drawing/2014/main" id="{C0E392F0-9A17-4432-AFF7-ACFB0DF3D77E}"/>
              </a:ext>
            </a:extLst>
          </p:cNvPr>
          <p:cNvSpPr/>
          <p:nvPr/>
        </p:nvSpPr>
        <p:spPr>
          <a:xfrm>
            <a:off x="-4449608" y="25246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1" name="شكل حر 50">
            <a:extLst>
              <a:ext uri="{FF2B5EF4-FFF2-40B4-BE49-F238E27FC236}">
                <a16:creationId xmlns:a16="http://schemas.microsoft.com/office/drawing/2014/main" id="{03755F45-E4B0-486A-A256-147C55FB9AD0}"/>
              </a:ext>
            </a:extLst>
          </p:cNvPr>
          <p:cNvSpPr/>
          <p:nvPr/>
        </p:nvSpPr>
        <p:spPr>
          <a:xfrm>
            <a:off x="-4449608" y="22198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2" name="شكل حر 50">
            <a:extLst>
              <a:ext uri="{FF2B5EF4-FFF2-40B4-BE49-F238E27FC236}">
                <a16:creationId xmlns:a16="http://schemas.microsoft.com/office/drawing/2014/main" id="{939C9604-17F8-4CA7-8912-B3923C9190A2}"/>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3" name="شكل حر 50">
            <a:extLst>
              <a:ext uri="{FF2B5EF4-FFF2-40B4-BE49-F238E27FC236}">
                <a16:creationId xmlns:a16="http://schemas.microsoft.com/office/drawing/2014/main" id="{DAB4EC93-0C14-4B3C-AF58-78B09F603E2D}"/>
              </a:ext>
            </a:extLst>
          </p:cNvPr>
          <p:cNvSpPr/>
          <p:nvPr/>
        </p:nvSpPr>
        <p:spPr>
          <a:xfrm>
            <a:off x="-4449608" y="26770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4" name="شكل حر 50">
            <a:extLst>
              <a:ext uri="{FF2B5EF4-FFF2-40B4-BE49-F238E27FC236}">
                <a16:creationId xmlns:a16="http://schemas.microsoft.com/office/drawing/2014/main" id="{506184DD-E575-44D5-8FC1-25ED942D9E4D}"/>
              </a:ext>
            </a:extLst>
          </p:cNvPr>
          <p:cNvSpPr/>
          <p:nvPr/>
        </p:nvSpPr>
        <p:spPr>
          <a:xfrm>
            <a:off x="-4449608" y="2372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Tree>
    <p:extLst>
      <p:ext uri="{BB962C8B-B14F-4D97-AF65-F5344CB8AC3E}">
        <p14:creationId xmlns:p14="http://schemas.microsoft.com/office/powerpoint/2010/main" val="240176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61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6000" fill="hold"/>
                                        <p:tgtEl>
                                          <p:spTgt spid="98"/>
                                        </p:tgtEl>
                                        <p:attrNameLst>
                                          <p:attrName>ppt_x</p:attrName>
                                        </p:attrNameLst>
                                      </p:cBhvr>
                                      <p:tavLst>
                                        <p:tav tm="0">
                                          <p:val>
                                            <p:strVal val="1+#ppt_w/2"/>
                                          </p:val>
                                        </p:tav>
                                        <p:tav tm="100000">
                                          <p:val>
                                            <p:strVal val="#ppt_x"/>
                                          </p:val>
                                        </p:tav>
                                      </p:tavLst>
                                    </p:anim>
                                    <p:anim calcmode="lin" valueType="num">
                                      <p:cBhvr additive="base">
                                        <p:cTn id="12"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additive="base">
                                        <p:cTn id="17" dur="6000" fill="hold"/>
                                        <p:tgtEl>
                                          <p:spTgt spid="99"/>
                                        </p:tgtEl>
                                        <p:attrNameLst>
                                          <p:attrName>ppt_x</p:attrName>
                                        </p:attrNameLst>
                                      </p:cBhvr>
                                      <p:tavLst>
                                        <p:tav tm="0">
                                          <p:val>
                                            <p:strVal val="1+#ppt_w/2"/>
                                          </p:val>
                                        </p:tav>
                                        <p:tav tm="100000">
                                          <p:val>
                                            <p:strVal val="#ppt_x"/>
                                          </p:val>
                                        </p:tav>
                                      </p:tavLst>
                                    </p:anim>
                                    <p:anim calcmode="lin" valueType="num">
                                      <p:cBhvr additive="base">
                                        <p:cTn id="18"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6000" fill="hold"/>
                                        <p:tgtEl>
                                          <p:spTgt spid="100"/>
                                        </p:tgtEl>
                                        <p:attrNameLst>
                                          <p:attrName>ppt_x</p:attrName>
                                        </p:attrNameLst>
                                      </p:cBhvr>
                                      <p:tavLst>
                                        <p:tav tm="0">
                                          <p:val>
                                            <p:strVal val="1+#ppt_w/2"/>
                                          </p:val>
                                        </p:tav>
                                        <p:tav tm="100000">
                                          <p:val>
                                            <p:strVal val="#ppt_x"/>
                                          </p:val>
                                        </p:tav>
                                      </p:tavLst>
                                    </p:anim>
                                    <p:anim calcmode="lin" valueType="num">
                                      <p:cBhvr additive="base">
                                        <p:cTn id="24"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additive="base">
                                        <p:cTn id="29" dur="6000" fill="hold"/>
                                        <p:tgtEl>
                                          <p:spTgt spid="101"/>
                                        </p:tgtEl>
                                        <p:attrNameLst>
                                          <p:attrName>ppt_x</p:attrName>
                                        </p:attrNameLst>
                                      </p:cBhvr>
                                      <p:tavLst>
                                        <p:tav tm="0">
                                          <p:val>
                                            <p:strVal val="1+#ppt_w/2"/>
                                          </p:val>
                                        </p:tav>
                                        <p:tav tm="100000">
                                          <p:val>
                                            <p:strVal val="#ppt_x"/>
                                          </p:val>
                                        </p:tav>
                                      </p:tavLst>
                                    </p:anim>
                                    <p:anim calcmode="lin" valueType="num">
                                      <p:cBhvr additive="base">
                                        <p:cTn id="30"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2"/>
                                        </p:tgtEl>
                                        <p:attrNameLst>
                                          <p:attrName>style.visibility</p:attrName>
                                        </p:attrNameLst>
                                      </p:cBhvr>
                                      <p:to>
                                        <p:strVal val="visible"/>
                                      </p:to>
                                    </p:set>
                                    <p:anim calcmode="lin" valueType="num">
                                      <p:cBhvr additive="base">
                                        <p:cTn id="35" dur="6000" fill="hold"/>
                                        <p:tgtEl>
                                          <p:spTgt spid="102"/>
                                        </p:tgtEl>
                                        <p:attrNameLst>
                                          <p:attrName>ppt_x</p:attrName>
                                        </p:attrNameLst>
                                      </p:cBhvr>
                                      <p:tavLst>
                                        <p:tav tm="0">
                                          <p:val>
                                            <p:strVal val="1+#ppt_w/2"/>
                                          </p:val>
                                        </p:tav>
                                        <p:tav tm="100000">
                                          <p:val>
                                            <p:strVal val="#ppt_x"/>
                                          </p:val>
                                        </p:tav>
                                      </p:tavLst>
                                    </p:anim>
                                    <p:anim calcmode="lin" valueType="num">
                                      <p:cBhvr additive="base">
                                        <p:cTn id="36"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additive="base">
                                        <p:cTn id="41" dur="6000" fill="hold"/>
                                        <p:tgtEl>
                                          <p:spTgt spid="103"/>
                                        </p:tgtEl>
                                        <p:attrNameLst>
                                          <p:attrName>ppt_x</p:attrName>
                                        </p:attrNameLst>
                                      </p:cBhvr>
                                      <p:tavLst>
                                        <p:tav tm="0">
                                          <p:val>
                                            <p:strVal val="1+#ppt_w/2"/>
                                          </p:val>
                                        </p:tav>
                                        <p:tav tm="100000">
                                          <p:val>
                                            <p:strVal val="#ppt_x"/>
                                          </p:val>
                                        </p:tav>
                                      </p:tavLst>
                                    </p:anim>
                                    <p:anim calcmode="lin" valueType="num">
                                      <p:cBhvr additive="base">
                                        <p:cTn id="42"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4"/>
                                        </p:tgtEl>
                                        <p:attrNameLst>
                                          <p:attrName>style.visibility</p:attrName>
                                        </p:attrNameLst>
                                      </p:cBhvr>
                                      <p:to>
                                        <p:strVal val="visible"/>
                                      </p:to>
                                    </p:set>
                                    <p:anim calcmode="lin" valueType="num">
                                      <p:cBhvr additive="base">
                                        <p:cTn id="47" dur="6000" fill="hold"/>
                                        <p:tgtEl>
                                          <p:spTgt spid="104"/>
                                        </p:tgtEl>
                                        <p:attrNameLst>
                                          <p:attrName>ppt_x</p:attrName>
                                        </p:attrNameLst>
                                      </p:cBhvr>
                                      <p:tavLst>
                                        <p:tav tm="0">
                                          <p:val>
                                            <p:strVal val="1+#ppt_w/2"/>
                                          </p:val>
                                        </p:tav>
                                        <p:tav tm="100000">
                                          <p:val>
                                            <p:strVal val="#ppt_x"/>
                                          </p:val>
                                        </p:tav>
                                      </p:tavLst>
                                    </p:anim>
                                    <p:anim calcmode="lin" valueType="num">
                                      <p:cBhvr additive="base">
                                        <p:cTn id="48"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additive="base">
                                        <p:cTn id="53" dur="6000" fill="hold"/>
                                        <p:tgtEl>
                                          <p:spTgt spid="105"/>
                                        </p:tgtEl>
                                        <p:attrNameLst>
                                          <p:attrName>ppt_x</p:attrName>
                                        </p:attrNameLst>
                                      </p:cBhvr>
                                      <p:tavLst>
                                        <p:tav tm="0">
                                          <p:val>
                                            <p:strVal val="1+#ppt_w/2"/>
                                          </p:val>
                                        </p:tav>
                                        <p:tav tm="100000">
                                          <p:val>
                                            <p:strVal val="#ppt_x"/>
                                          </p:val>
                                        </p:tav>
                                      </p:tavLst>
                                    </p:anim>
                                    <p:anim calcmode="lin" valueType="num">
                                      <p:cBhvr additive="base">
                                        <p:cTn id="54"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additive="base">
                                        <p:cTn id="59" dur="6000" fill="hold"/>
                                        <p:tgtEl>
                                          <p:spTgt spid="106"/>
                                        </p:tgtEl>
                                        <p:attrNameLst>
                                          <p:attrName>ppt_x</p:attrName>
                                        </p:attrNameLst>
                                      </p:cBhvr>
                                      <p:tavLst>
                                        <p:tav tm="0">
                                          <p:val>
                                            <p:strVal val="1+#ppt_w/2"/>
                                          </p:val>
                                        </p:tav>
                                        <p:tav tm="100000">
                                          <p:val>
                                            <p:strVal val="#ppt_x"/>
                                          </p:val>
                                        </p:tav>
                                      </p:tavLst>
                                    </p:anim>
                                    <p:anim calcmode="lin" valueType="num">
                                      <p:cBhvr additive="base">
                                        <p:cTn id="60"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07"/>
                                        </p:tgtEl>
                                        <p:attrNameLst>
                                          <p:attrName>style.visibility</p:attrName>
                                        </p:attrNameLst>
                                      </p:cBhvr>
                                      <p:to>
                                        <p:strVal val="visible"/>
                                      </p:to>
                                    </p:set>
                                    <p:anim calcmode="lin" valueType="num">
                                      <p:cBhvr additive="base">
                                        <p:cTn id="65" dur="6000" fill="hold"/>
                                        <p:tgtEl>
                                          <p:spTgt spid="107"/>
                                        </p:tgtEl>
                                        <p:attrNameLst>
                                          <p:attrName>ppt_x</p:attrName>
                                        </p:attrNameLst>
                                      </p:cBhvr>
                                      <p:tavLst>
                                        <p:tav tm="0">
                                          <p:val>
                                            <p:strVal val="1+#ppt_w/2"/>
                                          </p:val>
                                        </p:tav>
                                        <p:tav tm="100000">
                                          <p:val>
                                            <p:strVal val="#ppt_x"/>
                                          </p:val>
                                        </p:tav>
                                      </p:tavLst>
                                    </p:anim>
                                    <p:anim calcmode="lin" valueType="num">
                                      <p:cBhvr additive="base">
                                        <p:cTn id="66"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08"/>
                                        </p:tgtEl>
                                        <p:attrNameLst>
                                          <p:attrName>style.visibility</p:attrName>
                                        </p:attrNameLst>
                                      </p:cBhvr>
                                      <p:to>
                                        <p:strVal val="visible"/>
                                      </p:to>
                                    </p:set>
                                    <p:anim calcmode="lin" valueType="num">
                                      <p:cBhvr additive="base">
                                        <p:cTn id="71" dur="6000" fill="hold"/>
                                        <p:tgtEl>
                                          <p:spTgt spid="108"/>
                                        </p:tgtEl>
                                        <p:attrNameLst>
                                          <p:attrName>ppt_x</p:attrName>
                                        </p:attrNameLst>
                                      </p:cBhvr>
                                      <p:tavLst>
                                        <p:tav tm="0">
                                          <p:val>
                                            <p:strVal val="1+#ppt_w/2"/>
                                          </p:val>
                                        </p:tav>
                                        <p:tav tm="100000">
                                          <p:val>
                                            <p:strVal val="#ppt_x"/>
                                          </p:val>
                                        </p:tav>
                                      </p:tavLst>
                                    </p:anim>
                                    <p:anim calcmode="lin" valueType="num">
                                      <p:cBhvr additive="base">
                                        <p:cTn id="72"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6000" fill="hold"/>
                                        <p:tgtEl>
                                          <p:spTgt spid="109"/>
                                        </p:tgtEl>
                                        <p:attrNameLst>
                                          <p:attrName>ppt_x</p:attrName>
                                        </p:attrNameLst>
                                      </p:cBhvr>
                                      <p:tavLst>
                                        <p:tav tm="0">
                                          <p:val>
                                            <p:strVal val="1+#ppt_w/2"/>
                                          </p:val>
                                        </p:tav>
                                        <p:tav tm="100000">
                                          <p:val>
                                            <p:strVal val="#ppt_x"/>
                                          </p:val>
                                        </p:tav>
                                      </p:tavLst>
                                    </p:anim>
                                    <p:anim calcmode="lin" valueType="num">
                                      <p:cBhvr additive="base">
                                        <p:cTn id="78"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6000" fill="hold"/>
                                        <p:tgtEl>
                                          <p:spTgt spid="110"/>
                                        </p:tgtEl>
                                        <p:attrNameLst>
                                          <p:attrName>ppt_x</p:attrName>
                                        </p:attrNameLst>
                                      </p:cBhvr>
                                      <p:tavLst>
                                        <p:tav tm="0">
                                          <p:val>
                                            <p:strVal val="1+#ppt_w/2"/>
                                          </p:val>
                                        </p:tav>
                                        <p:tav tm="100000">
                                          <p:val>
                                            <p:strVal val="#ppt_x"/>
                                          </p:val>
                                        </p:tav>
                                      </p:tavLst>
                                    </p:anim>
                                    <p:anim calcmode="lin" valueType="num">
                                      <p:cBhvr additive="base">
                                        <p:cTn id="84" dur="6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11"/>
                                        </p:tgtEl>
                                        <p:attrNameLst>
                                          <p:attrName>style.visibility</p:attrName>
                                        </p:attrNameLst>
                                      </p:cBhvr>
                                      <p:to>
                                        <p:strVal val="visible"/>
                                      </p:to>
                                    </p:set>
                                    <p:anim calcmode="lin" valueType="num">
                                      <p:cBhvr additive="base">
                                        <p:cTn id="89" dur="6000" fill="hold"/>
                                        <p:tgtEl>
                                          <p:spTgt spid="111"/>
                                        </p:tgtEl>
                                        <p:attrNameLst>
                                          <p:attrName>ppt_x</p:attrName>
                                        </p:attrNameLst>
                                      </p:cBhvr>
                                      <p:tavLst>
                                        <p:tav tm="0">
                                          <p:val>
                                            <p:strVal val="1+#ppt_w/2"/>
                                          </p:val>
                                        </p:tav>
                                        <p:tav tm="100000">
                                          <p:val>
                                            <p:strVal val="#ppt_x"/>
                                          </p:val>
                                        </p:tav>
                                      </p:tavLst>
                                    </p:anim>
                                    <p:anim calcmode="lin" valueType="num">
                                      <p:cBhvr additive="base">
                                        <p:cTn id="90"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12"/>
                                        </p:tgtEl>
                                        <p:attrNameLst>
                                          <p:attrName>style.visibility</p:attrName>
                                        </p:attrNameLst>
                                      </p:cBhvr>
                                      <p:to>
                                        <p:strVal val="visible"/>
                                      </p:to>
                                    </p:set>
                                    <p:anim calcmode="lin" valueType="num">
                                      <p:cBhvr additive="base">
                                        <p:cTn id="95" dur="6000" fill="hold"/>
                                        <p:tgtEl>
                                          <p:spTgt spid="112"/>
                                        </p:tgtEl>
                                        <p:attrNameLst>
                                          <p:attrName>ppt_x</p:attrName>
                                        </p:attrNameLst>
                                      </p:cBhvr>
                                      <p:tavLst>
                                        <p:tav tm="0">
                                          <p:val>
                                            <p:strVal val="1+#ppt_w/2"/>
                                          </p:val>
                                        </p:tav>
                                        <p:tav tm="100000">
                                          <p:val>
                                            <p:strVal val="#ppt_x"/>
                                          </p:val>
                                        </p:tav>
                                      </p:tavLst>
                                    </p:anim>
                                    <p:anim calcmode="lin" valueType="num">
                                      <p:cBhvr additive="base">
                                        <p:cTn id="96"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113"/>
                                        </p:tgtEl>
                                        <p:attrNameLst>
                                          <p:attrName>style.visibility</p:attrName>
                                        </p:attrNameLst>
                                      </p:cBhvr>
                                      <p:to>
                                        <p:strVal val="visible"/>
                                      </p:to>
                                    </p:set>
                                    <p:anim calcmode="lin" valueType="num">
                                      <p:cBhvr additive="base">
                                        <p:cTn id="101" dur="6000" fill="hold"/>
                                        <p:tgtEl>
                                          <p:spTgt spid="113"/>
                                        </p:tgtEl>
                                        <p:attrNameLst>
                                          <p:attrName>ppt_x</p:attrName>
                                        </p:attrNameLst>
                                      </p:cBhvr>
                                      <p:tavLst>
                                        <p:tav tm="0">
                                          <p:val>
                                            <p:strVal val="1+#ppt_w/2"/>
                                          </p:val>
                                        </p:tav>
                                        <p:tav tm="100000">
                                          <p:val>
                                            <p:strVal val="#ppt_x"/>
                                          </p:val>
                                        </p:tav>
                                      </p:tavLst>
                                    </p:anim>
                                    <p:anim calcmode="lin" valueType="num">
                                      <p:cBhvr additive="base">
                                        <p:cTn id="102"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14"/>
                                        </p:tgtEl>
                                        <p:attrNameLst>
                                          <p:attrName>style.visibility</p:attrName>
                                        </p:attrNameLst>
                                      </p:cBhvr>
                                      <p:to>
                                        <p:strVal val="visible"/>
                                      </p:to>
                                    </p:set>
                                    <p:anim calcmode="lin" valueType="num">
                                      <p:cBhvr additive="base">
                                        <p:cTn id="107" dur="6000" fill="hold"/>
                                        <p:tgtEl>
                                          <p:spTgt spid="114"/>
                                        </p:tgtEl>
                                        <p:attrNameLst>
                                          <p:attrName>ppt_x</p:attrName>
                                        </p:attrNameLst>
                                      </p:cBhvr>
                                      <p:tavLst>
                                        <p:tav tm="0">
                                          <p:val>
                                            <p:strVal val="1+#ppt_w/2"/>
                                          </p:val>
                                        </p:tav>
                                        <p:tav tm="100000">
                                          <p:val>
                                            <p:strVal val="#ppt_x"/>
                                          </p:val>
                                        </p:tav>
                                      </p:tavLst>
                                    </p:anim>
                                    <p:anim calcmode="lin" valueType="num">
                                      <p:cBhvr additive="base">
                                        <p:cTn id="108"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15"/>
                                        </p:tgtEl>
                                        <p:attrNameLst>
                                          <p:attrName>style.visibility</p:attrName>
                                        </p:attrNameLst>
                                      </p:cBhvr>
                                      <p:to>
                                        <p:strVal val="visible"/>
                                      </p:to>
                                    </p:set>
                                    <p:anim calcmode="lin" valueType="num">
                                      <p:cBhvr additive="base">
                                        <p:cTn id="113" dur="6000" fill="hold"/>
                                        <p:tgtEl>
                                          <p:spTgt spid="115"/>
                                        </p:tgtEl>
                                        <p:attrNameLst>
                                          <p:attrName>ppt_x</p:attrName>
                                        </p:attrNameLst>
                                      </p:cBhvr>
                                      <p:tavLst>
                                        <p:tav tm="0">
                                          <p:val>
                                            <p:strVal val="1+#ppt_w/2"/>
                                          </p:val>
                                        </p:tav>
                                        <p:tav tm="100000">
                                          <p:val>
                                            <p:strVal val="#ppt_x"/>
                                          </p:val>
                                        </p:tav>
                                      </p:tavLst>
                                    </p:anim>
                                    <p:anim calcmode="lin" valueType="num">
                                      <p:cBhvr additive="base">
                                        <p:cTn id="114"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16"/>
                                        </p:tgtEl>
                                        <p:attrNameLst>
                                          <p:attrName>style.visibility</p:attrName>
                                        </p:attrNameLst>
                                      </p:cBhvr>
                                      <p:to>
                                        <p:strVal val="visible"/>
                                      </p:to>
                                    </p:set>
                                    <p:anim calcmode="lin" valueType="num">
                                      <p:cBhvr additive="base">
                                        <p:cTn id="119" dur="6000" fill="hold"/>
                                        <p:tgtEl>
                                          <p:spTgt spid="116"/>
                                        </p:tgtEl>
                                        <p:attrNameLst>
                                          <p:attrName>ppt_x</p:attrName>
                                        </p:attrNameLst>
                                      </p:cBhvr>
                                      <p:tavLst>
                                        <p:tav tm="0">
                                          <p:val>
                                            <p:strVal val="1+#ppt_w/2"/>
                                          </p:val>
                                        </p:tav>
                                        <p:tav tm="100000">
                                          <p:val>
                                            <p:strVal val="#ppt_x"/>
                                          </p:val>
                                        </p:tav>
                                      </p:tavLst>
                                    </p:anim>
                                    <p:anim calcmode="lin" valueType="num">
                                      <p:cBhvr additive="base">
                                        <p:cTn id="120"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17"/>
                                        </p:tgtEl>
                                        <p:attrNameLst>
                                          <p:attrName>style.visibility</p:attrName>
                                        </p:attrNameLst>
                                      </p:cBhvr>
                                      <p:to>
                                        <p:strVal val="visible"/>
                                      </p:to>
                                    </p:set>
                                    <p:anim calcmode="lin" valueType="num">
                                      <p:cBhvr additive="base">
                                        <p:cTn id="125" dur="6000" fill="hold"/>
                                        <p:tgtEl>
                                          <p:spTgt spid="117"/>
                                        </p:tgtEl>
                                        <p:attrNameLst>
                                          <p:attrName>ppt_x</p:attrName>
                                        </p:attrNameLst>
                                      </p:cBhvr>
                                      <p:tavLst>
                                        <p:tav tm="0">
                                          <p:val>
                                            <p:strVal val="1+#ppt_w/2"/>
                                          </p:val>
                                        </p:tav>
                                        <p:tav tm="100000">
                                          <p:val>
                                            <p:strVal val="#ppt_x"/>
                                          </p:val>
                                        </p:tav>
                                      </p:tavLst>
                                    </p:anim>
                                    <p:anim calcmode="lin" valueType="num">
                                      <p:cBhvr additive="base">
                                        <p:cTn id="126" dur="6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18"/>
                                        </p:tgtEl>
                                        <p:attrNameLst>
                                          <p:attrName>style.visibility</p:attrName>
                                        </p:attrNameLst>
                                      </p:cBhvr>
                                      <p:to>
                                        <p:strVal val="visible"/>
                                      </p:to>
                                    </p:set>
                                    <p:anim calcmode="lin" valueType="num">
                                      <p:cBhvr additive="base">
                                        <p:cTn id="131" dur="6000" fill="hold"/>
                                        <p:tgtEl>
                                          <p:spTgt spid="118"/>
                                        </p:tgtEl>
                                        <p:attrNameLst>
                                          <p:attrName>ppt_x</p:attrName>
                                        </p:attrNameLst>
                                      </p:cBhvr>
                                      <p:tavLst>
                                        <p:tav tm="0">
                                          <p:val>
                                            <p:strVal val="1+#ppt_w/2"/>
                                          </p:val>
                                        </p:tav>
                                        <p:tav tm="100000">
                                          <p:val>
                                            <p:strVal val="#ppt_x"/>
                                          </p:val>
                                        </p:tav>
                                      </p:tavLst>
                                    </p:anim>
                                    <p:anim calcmode="lin" valueType="num">
                                      <p:cBhvr additive="base">
                                        <p:cTn id="132" dur="6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19"/>
                                        </p:tgtEl>
                                        <p:attrNameLst>
                                          <p:attrName>style.visibility</p:attrName>
                                        </p:attrNameLst>
                                      </p:cBhvr>
                                      <p:to>
                                        <p:strVal val="visible"/>
                                      </p:to>
                                    </p:set>
                                    <p:anim calcmode="lin" valueType="num">
                                      <p:cBhvr additive="base">
                                        <p:cTn id="137" dur="6000" fill="hold"/>
                                        <p:tgtEl>
                                          <p:spTgt spid="119"/>
                                        </p:tgtEl>
                                        <p:attrNameLst>
                                          <p:attrName>ppt_x</p:attrName>
                                        </p:attrNameLst>
                                      </p:cBhvr>
                                      <p:tavLst>
                                        <p:tav tm="0">
                                          <p:val>
                                            <p:strVal val="1+#ppt_w/2"/>
                                          </p:val>
                                        </p:tav>
                                        <p:tav tm="100000">
                                          <p:val>
                                            <p:strVal val="#ppt_x"/>
                                          </p:val>
                                        </p:tav>
                                      </p:tavLst>
                                    </p:anim>
                                    <p:anim calcmode="lin" valueType="num">
                                      <p:cBhvr additive="base">
                                        <p:cTn id="138" dur="6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20"/>
                                        </p:tgtEl>
                                        <p:attrNameLst>
                                          <p:attrName>style.visibility</p:attrName>
                                        </p:attrNameLst>
                                      </p:cBhvr>
                                      <p:to>
                                        <p:strVal val="visible"/>
                                      </p:to>
                                    </p:set>
                                    <p:anim calcmode="lin" valueType="num">
                                      <p:cBhvr additive="base">
                                        <p:cTn id="143" dur="6000" fill="hold"/>
                                        <p:tgtEl>
                                          <p:spTgt spid="120"/>
                                        </p:tgtEl>
                                        <p:attrNameLst>
                                          <p:attrName>ppt_x</p:attrName>
                                        </p:attrNameLst>
                                      </p:cBhvr>
                                      <p:tavLst>
                                        <p:tav tm="0">
                                          <p:val>
                                            <p:strVal val="1+#ppt_w/2"/>
                                          </p:val>
                                        </p:tav>
                                        <p:tav tm="100000">
                                          <p:val>
                                            <p:strVal val="#ppt_x"/>
                                          </p:val>
                                        </p:tav>
                                      </p:tavLst>
                                    </p:anim>
                                    <p:anim calcmode="lin" valueType="num">
                                      <p:cBhvr additive="base">
                                        <p:cTn id="144"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21"/>
                                        </p:tgtEl>
                                        <p:attrNameLst>
                                          <p:attrName>style.visibility</p:attrName>
                                        </p:attrNameLst>
                                      </p:cBhvr>
                                      <p:to>
                                        <p:strVal val="visible"/>
                                      </p:to>
                                    </p:set>
                                    <p:anim calcmode="lin" valueType="num">
                                      <p:cBhvr additive="base">
                                        <p:cTn id="149" dur="6000" fill="hold"/>
                                        <p:tgtEl>
                                          <p:spTgt spid="121"/>
                                        </p:tgtEl>
                                        <p:attrNameLst>
                                          <p:attrName>ppt_x</p:attrName>
                                        </p:attrNameLst>
                                      </p:cBhvr>
                                      <p:tavLst>
                                        <p:tav tm="0">
                                          <p:val>
                                            <p:strVal val="1+#ppt_w/2"/>
                                          </p:val>
                                        </p:tav>
                                        <p:tav tm="100000">
                                          <p:val>
                                            <p:strVal val="#ppt_x"/>
                                          </p:val>
                                        </p:tav>
                                      </p:tavLst>
                                    </p:anim>
                                    <p:anim calcmode="lin" valueType="num">
                                      <p:cBhvr additive="base">
                                        <p:cTn id="150"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22"/>
                                        </p:tgtEl>
                                        <p:attrNameLst>
                                          <p:attrName>style.visibility</p:attrName>
                                        </p:attrNameLst>
                                      </p:cBhvr>
                                      <p:to>
                                        <p:strVal val="visible"/>
                                      </p:to>
                                    </p:set>
                                    <p:anim calcmode="lin" valueType="num">
                                      <p:cBhvr additive="base">
                                        <p:cTn id="155" dur="6000" fill="hold"/>
                                        <p:tgtEl>
                                          <p:spTgt spid="122"/>
                                        </p:tgtEl>
                                        <p:attrNameLst>
                                          <p:attrName>ppt_x</p:attrName>
                                        </p:attrNameLst>
                                      </p:cBhvr>
                                      <p:tavLst>
                                        <p:tav tm="0">
                                          <p:val>
                                            <p:strVal val="1+#ppt_w/2"/>
                                          </p:val>
                                        </p:tav>
                                        <p:tav tm="100000">
                                          <p:val>
                                            <p:strVal val="#ppt_x"/>
                                          </p:val>
                                        </p:tav>
                                      </p:tavLst>
                                    </p:anim>
                                    <p:anim calcmode="lin" valueType="num">
                                      <p:cBhvr additive="base">
                                        <p:cTn id="156" dur="60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6000" fill="hold"/>
                                        <p:tgtEl>
                                          <p:spTgt spid="123"/>
                                        </p:tgtEl>
                                        <p:attrNameLst>
                                          <p:attrName>ppt_x</p:attrName>
                                        </p:attrNameLst>
                                      </p:cBhvr>
                                      <p:tavLst>
                                        <p:tav tm="0">
                                          <p:val>
                                            <p:strVal val="1+#ppt_w/2"/>
                                          </p:val>
                                        </p:tav>
                                        <p:tav tm="100000">
                                          <p:val>
                                            <p:strVal val="#ppt_x"/>
                                          </p:val>
                                        </p:tav>
                                      </p:tavLst>
                                    </p:anim>
                                    <p:anim calcmode="lin" valueType="num">
                                      <p:cBhvr additive="base">
                                        <p:cTn id="162" dur="6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124"/>
                                        </p:tgtEl>
                                        <p:attrNameLst>
                                          <p:attrName>style.visibility</p:attrName>
                                        </p:attrNameLst>
                                      </p:cBhvr>
                                      <p:to>
                                        <p:strVal val="visible"/>
                                      </p:to>
                                    </p:set>
                                    <p:anim calcmode="lin" valueType="num">
                                      <p:cBhvr additive="base">
                                        <p:cTn id="167" dur="6000" fill="hold"/>
                                        <p:tgtEl>
                                          <p:spTgt spid="124"/>
                                        </p:tgtEl>
                                        <p:attrNameLst>
                                          <p:attrName>ppt_x</p:attrName>
                                        </p:attrNameLst>
                                      </p:cBhvr>
                                      <p:tavLst>
                                        <p:tav tm="0">
                                          <p:val>
                                            <p:strVal val="1+#ppt_w/2"/>
                                          </p:val>
                                        </p:tav>
                                        <p:tav tm="100000">
                                          <p:val>
                                            <p:strVal val="#ppt_x"/>
                                          </p:val>
                                        </p:tav>
                                      </p:tavLst>
                                    </p:anim>
                                    <p:anim calcmode="lin" valueType="num">
                                      <p:cBhvr additive="base">
                                        <p:cTn id="168" dur="60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9" fill="hold" display="0">
                  <p:stCondLst>
                    <p:cond delay="indefinite"/>
                  </p:stCondLst>
                  <p:endCondLst>
                    <p:cond evt="onStopAudio" delay="0">
                      <p:tgtEl>
                        <p:sldTgt/>
                      </p:tgtEl>
                    </p:cond>
                  </p:endCondLst>
                </p:cTn>
                <p:tgtEl>
                  <p:spTgt spid="2"/>
                </p:tgtEl>
              </p:cMediaNode>
            </p:audio>
            <p:seq concurrent="1" nextAc="seek">
              <p:cTn id="170" restart="whenNotActive" fill="hold" evtFilter="cancelBubble" nodeType="interactiveSeq">
                <p:stCondLst>
                  <p:cond evt="onClick" delay="0">
                    <p:tgtEl>
                      <p:spTgt spid="4"/>
                    </p:tgtEl>
                  </p:cond>
                </p:stCondLst>
                <p:endSync evt="end" delay="0">
                  <p:rtn val="all"/>
                </p:endSync>
                <p:childTnLst>
                  <p:par>
                    <p:cTn id="171" fill="hold">
                      <p:stCondLst>
                        <p:cond delay="0"/>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55"/>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5"/>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6"/>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7"/>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7"/>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8"/>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8"/>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59"/>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59"/>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0"/>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0"/>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1"/>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1"/>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2"/>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2"/>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63"/>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63"/>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3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3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64"/>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64"/>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5"/>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5"/>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6"/>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6"/>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7"/>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7"/>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8"/>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8"/>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3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39"/>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3"/>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3"/>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2"/>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2"/>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41"/>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41"/>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9"/>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9"/>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8"/>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8"/>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7"/>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6"/>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6"/>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65"/>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65"/>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0"/>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0"/>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4"/>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4"/>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7"/>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7"/>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8"/>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8"/>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9"/>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9"/>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46"/>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46"/>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5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5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0"/>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0"/>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1"/>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1"/>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2"/>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2"/>
                                        </p:tgtEl>
                                        <p:attrNameLst>
                                          <p:attrName>style.visibility</p:attrName>
                                        </p:attrNameLst>
                                      </p:cBhvr>
                                      <p:to>
                                        <p:strVal val="hidden"/>
                                      </p:to>
                                    </p:set>
                                  </p:childTnLst>
                                </p:cTn>
                              </p:par>
                            </p:childTnLst>
                          </p:cTn>
                        </p:par>
                      </p:childTnLst>
                    </p:cTn>
                  </p:par>
                  <p:par>
                    <p:cTn id="407" fill="hold">
                      <p:stCondLst>
                        <p:cond delay="indefinite"/>
                      </p:stCondLst>
                      <p:childTnLst>
                        <p:par>
                          <p:cTn id="408" fill="hold">
                            <p:stCondLst>
                              <p:cond delay="0"/>
                            </p:stCondLst>
                            <p:childTnLst>
                              <p:par>
                                <p:cTn id="409" presetID="1" presetClass="entr" presetSubtype="0" fill="hold" grpId="0" nodeType="clickEffect">
                                  <p:stCondLst>
                                    <p:cond delay="0"/>
                                  </p:stCondLst>
                                  <p:childTnLst>
                                    <p:set>
                                      <p:cBhvr>
                                        <p:cTn id="410" dur="1" fill="hold">
                                          <p:stCondLst>
                                            <p:cond delay="0"/>
                                          </p:stCondLst>
                                        </p:cTn>
                                        <p:tgtEl>
                                          <p:spTgt spid="17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grpId="1" nodeType="clickEffect">
                                  <p:stCondLst>
                                    <p:cond delay="0"/>
                                  </p:stCondLst>
                                  <p:childTnLst>
                                    <p:set>
                                      <p:cBhvr>
                                        <p:cTn id="414"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15" restart="whenNotActive" fill="hold" evtFilter="cancelBubble" nodeType="interactiveSeq">
                <p:stCondLst>
                  <p:cond evt="onClick" delay="0">
                    <p:tgtEl>
                      <p:spTgt spid="69"/>
                    </p:tgtEl>
                  </p:cond>
                </p:stCondLst>
                <p:endSync evt="end" delay="0">
                  <p:rtn val="all"/>
                </p:endSync>
                <p:childTnLst>
                  <p:par>
                    <p:cTn id="416" fill="hold">
                      <p:stCondLst>
                        <p:cond delay="0"/>
                      </p:stCondLst>
                      <p:childTnLst>
                        <p:par>
                          <p:cTn id="417" fill="hold">
                            <p:stCondLst>
                              <p:cond delay="0"/>
                            </p:stCondLst>
                            <p:childTnLst>
                              <p:par>
                                <p:cTn id="418" presetID="10" presetClass="entr" presetSubtype="0" fill="hold" nodeType="clickEffect">
                                  <p:stCondLst>
                                    <p:cond delay="0"/>
                                  </p:stCondLst>
                                  <p:childTnLst>
                                    <p:set>
                                      <p:cBhvr>
                                        <p:cTn id="419" dur="1" fill="hold">
                                          <p:stCondLst>
                                            <p:cond delay="0"/>
                                          </p:stCondLst>
                                        </p:cTn>
                                        <p:tgtEl>
                                          <p:spTgt spid="71"/>
                                        </p:tgtEl>
                                        <p:attrNameLst>
                                          <p:attrName>style.visibility</p:attrName>
                                        </p:attrNameLst>
                                      </p:cBhvr>
                                      <p:to>
                                        <p:strVal val="visible"/>
                                      </p:to>
                                    </p:set>
                                    <p:animEffect transition="in" filter="fade">
                                      <p:cBhvr>
                                        <p:cTn id="420" dur="500"/>
                                        <p:tgtEl>
                                          <p:spTgt spid="71"/>
                                        </p:tgtEl>
                                      </p:cBhvr>
                                    </p:animEffect>
                                  </p:childTnLst>
                                </p:cTn>
                              </p:par>
                            </p:childTnLst>
                          </p:cTn>
                        </p:par>
                      </p:childTnLst>
                    </p:cTn>
                  </p:par>
                </p:childTnLst>
              </p:cTn>
              <p:nextCondLst>
                <p:cond evt="onClick" delay="0">
                  <p:tgtEl>
                    <p:spTgt spid="69"/>
                  </p:tgtEl>
                </p:cond>
              </p:nextCondLst>
            </p:seq>
            <p:seq concurrent="1" nextAc="seek">
              <p:cTn id="421" restart="whenNotActive" fill="hold" evtFilter="cancelBubble" nodeType="interactiveSeq">
                <p:stCondLst>
                  <p:cond evt="onClick" delay="0">
                    <p:tgtEl>
                      <p:spTgt spid="71"/>
                    </p:tgtEl>
                  </p:cond>
                </p:stCondLst>
                <p:endSync evt="end" delay="0">
                  <p:rtn val="all"/>
                </p:endSync>
                <p:childTnLst>
                  <p:par>
                    <p:cTn id="422" fill="hold">
                      <p:stCondLst>
                        <p:cond delay="0"/>
                      </p:stCondLst>
                      <p:childTnLst>
                        <p:par>
                          <p:cTn id="423" fill="hold">
                            <p:stCondLst>
                              <p:cond delay="0"/>
                            </p:stCondLst>
                            <p:childTnLst>
                              <p:par>
                                <p:cTn id="424" presetID="10" presetClass="exit" presetSubtype="0" fill="hold" nodeType="clickEffect">
                                  <p:stCondLst>
                                    <p:cond delay="0"/>
                                  </p:stCondLst>
                                  <p:childTnLst>
                                    <p:animEffect transition="out" filter="fade">
                                      <p:cBhvr>
                                        <p:cTn id="425" dur="500"/>
                                        <p:tgtEl>
                                          <p:spTgt spid="71"/>
                                        </p:tgtEl>
                                      </p:cBhvr>
                                    </p:animEffect>
                                    <p:set>
                                      <p:cBhvr>
                                        <p:cTn id="426"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27" restart="whenNotActive" fill="hold" evtFilter="cancelBubble" nodeType="interactiveSeq">
                <p:stCondLst>
                  <p:cond evt="onClick" delay="0">
                    <p:tgtEl>
                      <p:spTgt spid="70"/>
                    </p:tgtEl>
                  </p:cond>
                </p:stCondLst>
                <p:endSync evt="end" delay="0">
                  <p:rtn val="all"/>
                </p:endSync>
                <p:childTnLst>
                  <p:par>
                    <p:cTn id="428" fill="hold">
                      <p:stCondLst>
                        <p:cond delay="0"/>
                      </p:stCondLst>
                      <p:childTnLst>
                        <p:par>
                          <p:cTn id="429" fill="hold">
                            <p:stCondLst>
                              <p:cond delay="0"/>
                            </p:stCondLst>
                            <p:childTnLst>
                              <p:par>
                                <p:cTn id="430" presetID="10" presetClass="entr" presetSubtype="0" fill="hold" nodeType="clickEffect">
                                  <p:stCondLst>
                                    <p:cond delay="0"/>
                                  </p:stCondLst>
                                  <p:childTnLst>
                                    <p:set>
                                      <p:cBhvr>
                                        <p:cTn id="431" dur="1" fill="hold">
                                          <p:stCondLst>
                                            <p:cond delay="0"/>
                                          </p:stCondLst>
                                        </p:cTn>
                                        <p:tgtEl>
                                          <p:spTgt spid="72"/>
                                        </p:tgtEl>
                                        <p:attrNameLst>
                                          <p:attrName>style.visibility</p:attrName>
                                        </p:attrNameLst>
                                      </p:cBhvr>
                                      <p:to>
                                        <p:strVal val="visible"/>
                                      </p:to>
                                    </p:set>
                                    <p:animEffect transition="in" filter="fade">
                                      <p:cBhvr>
                                        <p:cTn id="432" dur="500"/>
                                        <p:tgtEl>
                                          <p:spTgt spid="72"/>
                                        </p:tgtEl>
                                      </p:cBhvr>
                                    </p:animEffect>
                                  </p:childTnLst>
                                </p:cTn>
                              </p:par>
                            </p:childTnLst>
                          </p:cTn>
                        </p:par>
                      </p:childTnLst>
                    </p:cTn>
                  </p:par>
                </p:childTnLst>
              </p:cTn>
              <p:nextCondLst>
                <p:cond evt="onClick" delay="0">
                  <p:tgtEl>
                    <p:spTgt spid="70"/>
                  </p:tgtEl>
                </p:cond>
              </p:nextCondLst>
            </p:seq>
            <p:seq concurrent="1" nextAc="seek">
              <p:cTn id="433" restart="whenNotActive" fill="hold" evtFilter="cancelBubble" nodeType="interactiveSeq">
                <p:stCondLst>
                  <p:cond evt="onClick" delay="0">
                    <p:tgtEl>
                      <p:spTgt spid="72"/>
                    </p:tgtEl>
                  </p:cond>
                </p:stCondLst>
                <p:endSync evt="end" delay="0">
                  <p:rtn val="all"/>
                </p:endSync>
                <p:childTnLst>
                  <p:par>
                    <p:cTn id="434" fill="hold">
                      <p:stCondLst>
                        <p:cond delay="0"/>
                      </p:stCondLst>
                      <p:childTnLst>
                        <p:par>
                          <p:cTn id="435" fill="hold">
                            <p:stCondLst>
                              <p:cond delay="0"/>
                            </p:stCondLst>
                            <p:childTnLst>
                              <p:par>
                                <p:cTn id="436" presetID="10" presetClass="exit" presetSubtype="0" fill="hold" nodeType="clickEffect">
                                  <p:stCondLst>
                                    <p:cond delay="0"/>
                                  </p:stCondLst>
                                  <p:childTnLst>
                                    <p:animEffect transition="out" filter="fade">
                                      <p:cBhvr>
                                        <p:cTn id="437" dur="500"/>
                                        <p:tgtEl>
                                          <p:spTgt spid="72"/>
                                        </p:tgtEl>
                                      </p:cBhvr>
                                    </p:animEffect>
                                    <p:set>
                                      <p:cBhvr>
                                        <p:cTn id="438"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F41106A5-D52F-4673-97B1-606BE388A7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90491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589249"/>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96" name="شكل حر 50">
            <a:extLst>
              <a:ext uri="{FF2B5EF4-FFF2-40B4-BE49-F238E27FC236}">
                <a16:creationId xmlns:a16="http://schemas.microsoft.com/office/drawing/2014/main" id="{A069EA59-3751-492E-A471-09D14CDAE213}"/>
              </a:ext>
            </a:extLst>
          </p:cNvPr>
          <p:cNvSpPr/>
          <p:nvPr/>
        </p:nvSpPr>
        <p:spPr>
          <a:xfrm>
            <a:off x="-4106630" y="263414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مَارْ</a:t>
            </a:r>
          </a:p>
        </p:txBody>
      </p:sp>
      <p:sp>
        <p:nvSpPr>
          <p:cNvPr id="97" name="شكل حر 50">
            <a:extLst>
              <a:ext uri="{FF2B5EF4-FFF2-40B4-BE49-F238E27FC236}">
                <a16:creationId xmlns:a16="http://schemas.microsoft.com/office/drawing/2014/main" id="{C964D741-FCBD-492E-8164-10D4AB07854E}"/>
              </a:ext>
            </a:extLst>
          </p:cNvPr>
          <p:cNvSpPr/>
          <p:nvPr/>
        </p:nvSpPr>
        <p:spPr>
          <a:xfrm>
            <a:off x="-4411430" y="14720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مُورْ</a:t>
            </a:r>
          </a:p>
        </p:txBody>
      </p:sp>
      <p:sp>
        <p:nvSpPr>
          <p:cNvPr id="98" name="شكل حر 50">
            <a:extLst>
              <a:ext uri="{FF2B5EF4-FFF2-40B4-BE49-F238E27FC236}">
                <a16:creationId xmlns:a16="http://schemas.microsoft.com/office/drawing/2014/main" id="{FBF41591-4E55-41DA-A963-C7E8085F20B1}"/>
              </a:ext>
            </a:extLst>
          </p:cNvPr>
          <p:cNvSpPr/>
          <p:nvPr/>
        </p:nvSpPr>
        <p:spPr>
          <a:xfrm>
            <a:off x="-4411430" y="243722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مِيرْ</a:t>
            </a:r>
          </a:p>
        </p:txBody>
      </p:sp>
      <p:sp>
        <p:nvSpPr>
          <p:cNvPr id="99" name="شكل حر 50">
            <a:extLst>
              <a:ext uri="{FF2B5EF4-FFF2-40B4-BE49-F238E27FC236}">
                <a16:creationId xmlns:a16="http://schemas.microsoft.com/office/drawing/2014/main" id="{E498532D-8932-43DF-B51E-D700D381193E}"/>
              </a:ext>
            </a:extLst>
          </p:cNvPr>
          <p:cNvSpPr/>
          <p:nvPr/>
        </p:nvSpPr>
        <p:spPr>
          <a:xfrm>
            <a:off x="-41066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بَارْ</a:t>
            </a:r>
          </a:p>
        </p:txBody>
      </p:sp>
      <p:sp>
        <p:nvSpPr>
          <p:cNvPr id="100" name="شكل حر 50">
            <a:extLst>
              <a:ext uri="{FF2B5EF4-FFF2-40B4-BE49-F238E27FC236}">
                <a16:creationId xmlns:a16="http://schemas.microsoft.com/office/drawing/2014/main" id="{F87BEA1C-EECC-48CD-B862-047FD693A1A5}"/>
              </a:ext>
            </a:extLst>
          </p:cNvPr>
          <p:cNvSpPr/>
          <p:nvPr/>
        </p:nvSpPr>
        <p:spPr>
          <a:xfrm>
            <a:off x="-4106630" y="1120618"/>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بُورْ</a:t>
            </a:r>
          </a:p>
        </p:txBody>
      </p:sp>
      <p:sp>
        <p:nvSpPr>
          <p:cNvPr id="101" name="شكل حر 50">
            <a:extLst>
              <a:ext uri="{FF2B5EF4-FFF2-40B4-BE49-F238E27FC236}">
                <a16:creationId xmlns:a16="http://schemas.microsoft.com/office/drawing/2014/main" id="{EEF18283-3719-4F77-A1C1-02D42E7E7153}"/>
              </a:ext>
            </a:extLst>
          </p:cNvPr>
          <p:cNvSpPr/>
          <p:nvPr/>
        </p:nvSpPr>
        <p:spPr>
          <a:xfrm>
            <a:off x="-4411430" y="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بِيرْ</a:t>
            </a:r>
          </a:p>
        </p:txBody>
      </p:sp>
      <p:sp>
        <p:nvSpPr>
          <p:cNvPr id="102" name="شكل حر 50">
            <a:extLst>
              <a:ext uri="{FF2B5EF4-FFF2-40B4-BE49-F238E27FC236}">
                <a16:creationId xmlns:a16="http://schemas.microsoft.com/office/drawing/2014/main" id="{E916B422-0B94-45B1-B10D-BEDA7EE6ADA8}"/>
              </a:ext>
            </a:extLst>
          </p:cNvPr>
          <p:cNvSpPr/>
          <p:nvPr/>
        </p:nvSpPr>
        <p:spPr>
          <a:xfrm>
            <a:off x="-4411430" y="319518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بَابْ</a:t>
            </a:r>
          </a:p>
        </p:txBody>
      </p:sp>
      <p:sp>
        <p:nvSpPr>
          <p:cNvPr id="103" name="شكل حر 50">
            <a:extLst>
              <a:ext uri="{FF2B5EF4-FFF2-40B4-BE49-F238E27FC236}">
                <a16:creationId xmlns:a16="http://schemas.microsoft.com/office/drawing/2014/main" id="{86012846-32EC-462F-989B-C9B5BB492A14}"/>
              </a:ext>
            </a:extLst>
          </p:cNvPr>
          <p:cNvSpPr/>
          <p:nvPr/>
        </p:nvSpPr>
        <p:spPr>
          <a:xfrm>
            <a:off x="-4106630" y="2147722"/>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بِيلْ</a:t>
            </a:r>
          </a:p>
        </p:txBody>
      </p:sp>
      <p:sp>
        <p:nvSpPr>
          <p:cNvPr id="104" name="شكل حر 50">
            <a:extLst>
              <a:ext uri="{FF2B5EF4-FFF2-40B4-BE49-F238E27FC236}">
                <a16:creationId xmlns:a16="http://schemas.microsoft.com/office/drawing/2014/main" id="{CE929D44-D17B-4CE2-9EE9-490395693C02}"/>
              </a:ext>
            </a:extLst>
          </p:cNvPr>
          <p:cNvSpPr/>
          <p:nvPr/>
        </p:nvSpPr>
        <p:spPr>
          <a:xfrm>
            <a:off x="-4411430" y="207240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مَالْ</a:t>
            </a:r>
          </a:p>
        </p:txBody>
      </p:sp>
      <p:sp>
        <p:nvSpPr>
          <p:cNvPr id="105" name="شكل حر 50">
            <a:extLst>
              <a:ext uri="{FF2B5EF4-FFF2-40B4-BE49-F238E27FC236}">
                <a16:creationId xmlns:a16="http://schemas.microsoft.com/office/drawing/2014/main" id="{8A53ECF1-DE40-4B15-B36F-11CBA9C67945}"/>
              </a:ext>
            </a:extLst>
          </p:cNvPr>
          <p:cNvSpPr/>
          <p:nvPr/>
        </p:nvSpPr>
        <p:spPr>
          <a:xfrm>
            <a:off x="-4411430" y="243722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مُولْ</a:t>
            </a:r>
          </a:p>
        </p:txBody>
      </p:sp>
      <p:sp>
        <p:nvSpPr>
          <p:cNvPr id="106" name="شكل حر 50">
            <a:extLst>
              <a:ext uri="{FF2B5EF4-FFF2-40B4-BE49-F238E27FC236}">
                <a16:creationId xmlns:a16="http://schemas.microsoft.com/office/drawing/2014/main" id="{E9765FE5-53F2-450F-8A9E-9C900CC9E220}"/>
              </a:ext>
            </a:extLst>
          </p:cNvPr>
          <p:cNvSpPr/>
          <p:nvPr/>
        </p:nvSpPr>
        <p:spPr>
          <a:xfrm>
            <a:off x="-4106630" y="2676966"/>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مِيلْ</a:t>
            </a:r>
          </a:p>
        </p:txBody>
      </p:sp>
      <p:sp>
        <p:nvSpPr>
          <p:cNvPr id="107" name="شكل حر 50">
            <a:extLst>
              <a:ext uri="{FF2B5EF4-FFF2-40B4-BE49-F238E27FC236}">
                <a16:creationId xmlns:a16="http://schemas.microsoft.com/office/drawing/2014/main" id="{514F97E3-56BC-46E3-A142-A5157D1FECEB}"/>
              </a:ext>
            </a:extLst>
          </p:cNvPr>
          <p:cNvSpPr/>
          <p:nvPr/>
        </p:nvSpPr>
        <p:spPr>
          <a:xfrm>
            <a:off x="-4716230" y="169623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مَابْ</a:t>
            </a:r>
          </a:p>
        </p:txBody>
      </p:sp>
      <p:sp>
        <p:nvSpPr>
          <p:cNvPr id="108" name="شكل حر 50">
            <a:extLst>
              <a:ext uri="{FF2B5EF4-FFF2-40B4-BE49-F238E27FC236}">
                <a16:creationId xmlns:a16="http://schemas.microsoft.com/office/drawing/2014/main" id="{1437F345-6672-4A30-BCFB-53D7BB6CD64F}"/>
              </a:ext>
            </a:extLst>
          </p:cNvPr>
          <p:cNvSpPr/>
          <p:nvPr/>
        </p:nvSpPr>
        <p:spPr>
          <a:xfrm>
            <a:off x="-4106630" y="263410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مُوبْ</a:t>
            </a:r>
          </a:p>
        </p:txBody>
      </p:sp>
      <p:sp>
        <p:nvSpPr>
          <p:cNvPr id="109" name="شكل حر 50">
            <a:extLst>
              <a:ext uri="{FF2B5EF4-FFF2-40B4-BE49-F238E27FC236}">
                <a16:creationId xmlns:a16="http://schemas.microsoft.com/office/drawing/2014/main" id="{F139EB2C-0479-4EBC-9255-05D779E0BBC0}"/>
              </a:ext>
            </a:extLst>
          </p:cNvPr>
          <p:cNvSpPr/>
          <p:nvPr/>
        </p:nvSpPr>
        <p:spPr>
          <a:xfrm>
            <a:off x="-4411430" y="18730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مِيبْ</a:t>
            </a:r>
          </a:p>
        </p:txBody>
      </p:sp>
      <p:sp>
        <p:nvSpPr>
          <p:cNvPr id="110" name="شكل حر 50">
            <a:extLst>
              <a:ext uri="{FF2B5EF4-FFF2-40B4-BE49-F238E27FC236}">
                <a16:creationId xmlns:a16="http://schemas.microsoft.com/office/drawing/2014/main" id="{18EB03EF-4BAE-4D90-A4E7-F69E61C9062F}"/>
              </a:ext>
            </a:extLst>
          </p:cNvPr>
          <p:cNvSpPr/>
          <p:nvPr/>
        </p:nvSpPr>
        <p:spPr>
          <a:xfrm>
            <a:off x="-4411430" y="1476631"/>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لَابْ</a:t>
            </a:r>
          </a:p>
        </p:txBody>
      </p:sp>
      <p:sp>
        <p:nvSpPr>
          <p:cNvPr id="111" name="شكل حر 50">
            <a:extLst>
              <a:ext uri="{FF2B5EF4-FFF2-40B4-BE49-F238E27FC236}">
                <a16:creationId xmlns:a16="http://schemas.microsoft.com/office/drawing/2014/main" id="{190EA743-4649-43D7-8E02-C2D0943D5844}"/>
              </a:ext>
            </a:extLst>
          </p:cNvPr>
          <p:cNvSpPr/>
          <p:nvPr/>
        </p:nvSpPr>
        <p:spPr>
          <a:xfrm>
            <a:off x="-38018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لُوبْ</a:t>
            </a:r>
          </a:p>
        </p:txBody>
      </p:sp>
      <p:sp>
        <p:nvSpPr>
          <p:cNvPr id="112" name="شكل حر 50">
            <a:extLst>
              <a:ext uri="{FF2B5EF4-FFF2-40B4-BE49-F238E27FC236}">
                <a16:creationId xmlns:a16="http://schemas.microsoft.com/office/drawing/2014/main" id="{A77EB210-68CB-40F3-BF28-B2855D5A8D6E}"/>
              </a:ext>
            </a:extLst>
          </p:cNvPr>
          <p:cNvSpPr/>
          <p:nvPr/>
        </p:nvSpPr>
        <p:spPr>
          <a:xfrm>
            <a:off x="-4411430" y="1568101"/>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لِيبْ</a:t>
            </a:r>
          </a:p>
        </p:txBody>
      </p:sp>
      <p:sp>
        <p:nvSpPr>
          <p:cNvPr id="113" name="شكل حر 50">
            <a:extLst>
              <a:ext uri="{FF2B5EF4-FFF2-40B4-BE49-F238E27FC236}">
                <a16:creationId xmlns:a16="http://schemas.microsoft.com/office/drawing/2014/main" id="{392D2E70-52B3-4CDF-BA53-39CF7059C73F}"/>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لَامْ</a:t>
            </a:r>
          </a:p>
        </p:txBody>
      </p:sp>
      <p:sp>
        <p:nvSpPr>
          <p:cNvPr id="114" name="شكل حر 50">
            <a:extLst>
              <a:ext uri="{FF2B5EF4-FFF2-40B4-BE49-F238E27FC236}">
                <a16:creationId xmlns:a16="http://schemas.microsoft.com/office/drawing/2014/main" id="{858592C4-F96A-4AF6-ACA2-E1FEAA325507}"/>
              </a:ext>
            </a:extLst>
          </p:cNvPr>
          <p:cNvSpPr/>
          <p:nvPr/>
        </p:nvSpPr>
        <p:spPr>
          <a:xfrm>
            <a:off x="-4106630" y="127947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لُومْ</a:t>
            </a:r>
          </a:p>
        </p:txBody>
      </p:sp>
      <p:sp>
        <p:nvSpPr>
          <p:cNvPr id="115" name="شكل حر 50">
            <a:extLst>
              <a:ext uri="{FF2B5EF4-FFF2-40B4-BE49-F238E27FC236}">
                <a16:creationId xmlns:a16="http://schemas.microsoft.com/office/drawing/2014/main" id="{D5ED85F8-79EB-4269-ACE4-DB574A385CAB}"/>
              </a:ext>
            </a:extLst>
          </p:cNvPr>
          <p:cNvSpPr/>
          <p:nvPr/>
        </p:nvSpPr>
        <p:spPr>
          <a:xfrm>
            <a:off x="-4411430" y="265693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لِيمْ</a:t>
            </a:r>
          </a:p>
        </p:txBody>
      </p:sp>
      <p:sp>
        <p:nvSpPr>
          <p:cNvPr id="116" name="شكل حر 50">
            <a:extLst>
              <a:ext uri="{FF2B5EF4-FFF2-40B4-BE49-F238E27FC236}">
                <a16:creationId xmlns:a16="http://schemas.microsoft.com/office/drawing/2014/main" id="{2DD28CFC-8F9D-4774-B3AE-1D2E5D4C3587}"/>
              </a:ext>
            </a:extLst>
          </p:cNvPr>
          <p:cNvSpPr/>
          <p:nvPr/>
        </p:nvSpPr>
        <p:spPr>
          <a:xfrm>
            <a:off x="-4106630" y="35592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رَامْ</a:t>
            </a:r>
          </a:p>
        </p:txBody>
      </p:sp>
      <p:sp>
        <p:nvSpPr>
          <p:cNvPr id="117" name="شكل حر 50">
            <a:extLst>
              <a:ext uri="{FF2B5EF4-FFF2-40B4-BE49-F238E27FC236}">
                <a16:creationId xmlns:a16="http://schemas.microsoft.com/office/drawing/2014/main" id="{3BFF48FC-5EFA-49CF-A1CA-729B39DE1C2E}"/>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رُومْ</a:t>
            </a:r>
          </a:p>
        </p:txBody>
      </p:sp>
      <p:sp>
        <p:nvSpPr>
          <p:cNvPr id="118" name="شكل حر 50">
            <a:extLst>
              <a:ext uri="{FF2B5EF4-FFF2-40B4-BE49-F238E27FC236}">
                <a16:creationId xmlns:a16="http://schemas.microsoft.com/office/drawing/2014/main" id="{EB9D12D6-3FCC-4E19-9F52-CB5A4464E363}"/>
              </a:ext>
            </a:extLst>
          </p:cNvPr>
          <p:cNvSpPr/>
          <p:nvPr/>
        </p:nvSpPr>
        <p:spPr>
          <a:xfrm>
            <a:off x="-4716230" y="21305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رِيمْ</a:t>
            </a:r>
          </a:p>
        </p:txBody>
      </p:sp>
      <p:sp>
        <p:nvSpPr>
          <p:cNvPr id="119" name="شكل حر 50">
            <a:extLst>
              <a:ext uri="{FF2B5EF4-FFF2-40B4-BE49-F238E27FC236}">
                <a16:creationId xmlns:a16="http://schemas.microsoft.com/office/drawing/2014/main" id="{2DDED51D-2019-4269-9ACF-367D9232EC4E}"/>
              </a:ext>
            </a:extLst>
          </p:cNvPr>
          <p:cNvSpPr/>
          <p:nvPr/>
        </p:nvSpPr>
        <p:spPr>
          <a:xfrm>
            <a:off x="-4106630" y="8921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رَابْ</a:t>
            </a:r>
          </a:p>
        </p:txBody>
      </p:sp>
      <p:sp>
        <p:nvSpPr>
          <p:cNvPr id="120" name="شكل حر 50">
            <a:extLst>
              <a:ext uri="{FF2B5EF4-FFF2-40B4-BE49-F238E27FC236}">
                <a16:creationId xmlns:a16="http://schemas.microsoft.com/office/drawing/2014/main" id="{25CCAA34-671C-4A91-B325-151C832A52AE}"/>
              </a:ext>
            </a:extLst>
          </p:cNvPr>
          <p:cNvSpPr/>
          <p:nvPr/>
        </p:nvSpPr>
        <p:spPr>
          <a:xfrm>
            <a:off x="-4716230" y="2365245"/>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رُوبْ</a:t>
            </a:r>
          </a:p>
        </p:txBody>
      </p:sp>
      <p:sp>
        <p:nvSpPr>
          <p:cNvPr id="121" name="شكل حر 50">
            <a:extLst>
              <a:ext uri="{FF2B5EF4-FFF2-40B4-BE49-F238E27FC236}">
                <a16:creationId xmlns:a16="http://schemas.microsoft.com/office/drawing/2014/main" id="{99B883D7-B69E-4253-8278-656AD186872C}"/>
              </a:ext>
            </a:extLst>
          </p:cNvPr>
          <p:cNvSpPr/>
          <p:nvPr/>
        </p:nvSpPr>
        <p:spPr>
          <a:xfrm>
            <a:off x="-4411430" y="1558907"/>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lnSpc>
                <a:spcPct val="150000"/>
              </a:lnSpc>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رِيبْ</a:t>
            </a:r>
          </a:p>
        </p:txBody>
      </p:sp>
    </p:spTree>
    <p:extLst>
      <p:ext uri="{BB962C8B-B14F-4D97-AF65-F5344CB8AC3E}">
        <p14:creationId xmlns:p14="http://schemas.microsoft.com/office/powerpoint/2010/main" val="32311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599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6000" fill="hold"/>
                                        <p:tgtEl>
                                          <p:spTgt spid="96"/>
                                        </p:tgtEl>
                                        <p:attrNameLst>
                                          <p:attrName>ppt_x</p:attrName>
                                        </p:attrNameLst>
                                      </p:cBhvr>
                                      <p:tavLst>
                                        <p:tav tm="0">
                                          <p:val>
                                            <p:strVal val="1+#ppt_w/2"/>
                                          </p:val>
                                        </p:tav>
                                        <p:tav tm="100000">
                                          <p:val>
                                            <p:strVal val="#ppt_x"/>
                                          </p:val>
                                        </p:tav>
                                      </p:tavLst>
                                    </p:anim>
                                    <p:anim calcmode="lin" valueType="num">
                                      <p:cBhvr additive="base">
                                        <p:cTn id="12" dur="60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6000" fill="hold"/>
                                        <p:tgtEl>
                                          <p:spTgt spid="97"/>
                                        </p:tgtEl>
                                        <p:attrNameLst>
                                          <p:attrName>ppt_x</p:attrName>
                                        </p:attrNameLst>
                                      </p:cBhvr>
                                      <p:tavLst>
                                        <p:tav tm="0">
                                          <p:val>
                                            <p:strVal val="1+#ppt_w/2"/>
                                          </p:val>
                                        </p:tav>
                                        <p:tav tm="100000">
                                          <p:val>
                                            <p:strVal val="#ppt_x"/>
                                          </p:val>
                                        </p:tav>
                                      </p:tavLst>
                                    </p:anim>
                                    <p:anim calcmode="lin" valueType="num">
                                      <p:cBhvr additive="base">
                                        <p:cTn id="18" dur="6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6000" fill="hold"/>
                                        <p:tgtEl>
                                          <p:spTgt spid="98"/>
                                        </p:tgtEl>
                                        <p:attrNameLst>
                                          <p:attrName>ppt_x</p:attrName>
                                        </p:attrNameLst>
                                      </p:cBhvr>
                                      <p:tavLst>
                                        <p:tav tm="0">
                                          <p:val>
                                            <p:strVal val="1+#ppt_w/2"/>
                                          </p:val>
                                        </p:tav>
                                        <p:tav tm="100000">
                                          <p:val>
                                            <p:strVal val="#ppt_x"/>
                                          </p:val>
                                        </p:tav>
                                      </p:tavLst>
                                    </p:anim>
                                    <p:anim calcmode="lin" valueType="num">
                                      <p:cBhvr additive="base">
                                        <p:cTn id="24"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6000" fill="hold"/>
                                        <p:tgtEl>
                                          <p:spTgt spid="99"/>
                                        </p:tgtEl>
                                        <p:attrNameLst>
                                          <p:attrName>ppt_x</p:attrName>
                                        </p:attrNameLst>
                                      </p:cBhvr>
                                      <p:tavLst>
                                        <p:tav tm="0">
                                          <p:val>
                                            <p:strVal val="1+#ppt_w/2"/>
                                          </p:val>
                                        </p:tav>
                                        <p:tav tm="100000">
                                          <p:val>
                                            <p:strVal val="#ppt_x"/>
                                          </p:val>
                                        </p:tav>
                                      </p:tavLst>
                                    </p:anim>
                                    <p:anim calcmode="lin" valueType="num">
                                      <p:cBhvr additive="base">
                                        <p:cTn id="30" dur="6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cBhvr additive="base">
                                        <p:cTn id="35" dur="6000" fill="hold"/>
                                        <p:tgtEl>
                                          <p:spTgt spid="100"/>
                                        </p:tgtEl>
                                        <p:attrNameLst>
                                          <p:attrName>ppt_x</p:attrName>
                                        </p:attrNameLst>
                                      </p:cBhvr>
                                      <p:tavLst>
                                        <p:tav tm="0">
                                          <p:val>
                                            <p:strVal val="1+#ppt_w/2"/>
                                          </p:val>
                                        </p:tav>
                                        <p:tav tm="100000">
                                          <p:val>
                                            <p:strVal val="#ppt_x"/>
                                          </p:val>
                                        </p:tav>
                                      </p:tavLst>
                                    </p:anim>
                                    <p:anim calcmode="lin" valueType="num">
                                      <p:cBhvr additive="base">
                                        <p:cTn id="36"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additive="base">
                                        <p:cTn id="41" dur="6000" fill="hold"/>
                                        <p:tgtEl>
                                          <p:spTgt spid="101"/>
                                        </p:tgtEl>
                                        <p:attrNameLst>
                                          <p:attrName>ppt_x</p:attrName>
                                        </p:attrNameLst>
                                      </p:cBhvr>
                                      <p:tavLst>
                                        <p:tav tm="0">
                                          <p:val>
                                            <p:strVal val="1+#ppt_w/2"/>
                                          </p:val>
                                        </p:tav>
                                        <p:tav tm="100000">
                                          <p:val>
                                            <p:strVal val="#ppt_x"/>
                                          </p:val>
                                        </p:tav>
                                      </p:tavLst>
                                    </p:anim>
                                    <p:anim calcmode="lin" valueType="num">
                                      <p:cBhvr additive="base">
                                        <p:cTn id="42" dur="60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6000" fill="hold"/>
                                        <p:tgtEl>
                                          <p:spTgt spid="102"/>
                                        </p:tgtEl>
                                        <p:attrNameLst>
                                          <p:attrName>ppt_x</p:attrName>
                                        </p:attrNameLst>
                                      </p:cBhvr>
                                      <p:tavLst>
                                        <p:tav tm="0">
                                          <p:val>
                                            <p:strVal val="1+#ppt_w/2"/>
                                          </p:val>
                                        </p:tav>
                                        <p:tav tm="100000">
                                          <p:val>
                                            <p:strVal val="#ppt_x"/>
                                          </p:val>
                                        </p:tav>
                                      </p:tavLst>
                                    </p:anim>
                                    <p:anim calcmode="lin" valueType="num">
                                      <p:cBhvr additive="base">
                                        <p:cTn id="48"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6000" fill="hold"/>
                                        <p:tgtEl>
                                          <p:spTgt spid="103"/>
                                        </p:tgtEl>
                                        <p:attrNameLst>
                                          <p:attrName>ppt_x</p:attrName>
                                        </p:attrNameLst>
                                      </p:cBhvr>
                                      <p:tavLst>
                                        <p:tav tm="0">
                                          <p:val>
                                            <p:strVal val="1+#ppt_w/2"/>
                                          </p:val>
                                        </p:tav>
                                        <p:tav tm="100000">
                                          <p:val>
                                            <p:strVal val="#ppt_x"/>
                                          </p:val>
                                        </p:tav>
                                      </p:tavLst>
                                    </p:anim>
                                    <p:anim calcmode="lin" valueType="num">
                                      <p:cBhvr additive="base">
                                        <p:cTn id="54" dur="60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6000" fill="hold"/>
                                        <p:tgtEl>
                                          <p:spTgt spid="104"/>
                                        </p:tgtEl>
                                        <p:attrNameLst>
                                          <p:attrName>ppt_x</p:attrName>
                                        </p:attrNameLst>
                                      </p:cBhvr>
                                      <p:tavLst>
                                        <p:tav tm="0">
                                          <p:val>
                                            <p:strVal val="1+#ppt_w/2"/>
                                          </p:val>
                                        </p:tav>
                                        <p:tav tm="100000">
                                          <p:val>
                                            <p:strVal val="#ppt_x"/>
                                          </p:val>
                                        </p:tav>
                                      </p:tavLst>
                                    </p:anim>
                                    <p:anim calcmode="lin" valueType="num">
                                      <p:cBhvr additive="base">
                                        <p:cTn id="60" dur="60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additive="base">
                                        <p:cTn id="65" dur="6000" fill="hold"/>
                                        <p:tgtEl>
                                          <p:spTgt spid="105"/>
                                        </p:tgtEl>
                                        <p:attrNameLst>
                                          <p:attrName>ppt_x</p:attrName>
                                        </p:attrNameLst>
                                      </p:cBhvr>
                                      <p:tavLst>
                                        <p:tav tm="0">
                                          <p:val>
                                            <p:strVal val="1+#ppt_w/2"/>
                                          </p:val>
                                        </p:tav>
                                        <p:tav tm="100000">
                                          <p:val>
                                            <p:strVal val="#ppt_x"/>
                                          </p:val>
                                        </p:tav>
                                      </p:tavLst>
                                    </p:anim>
                                    <p:anim calcmode="lin" valueType="num">
                                      <p:cBhvr additive="base">
                                        <p:cTn id="66" dur="60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6000" fill="hold"/>
                                        <p:tgtEl>
                                          <p:spTgt spid="106"/>
                                        </p:tgtEl>
                                        <p:attrNameLst>
                                          <p:attrName>ppt_x</p:attrName>
                                        </p:attrNameLst>
                                      </p:cBhvr>
                                      <p:tavLst>
                                        <p:tav tm="0">
                                          <p:val>
                                            <p:strVal val="1+#ppt_w/2"/>
                                          </p:val>
                                        </p:tav>
                                        <p:tav tm="100000">
                                          <p:val>
                                            <p:strVal val="#ppt_x"/>
                                          </p:val>
                                        </p:tav>
                                      </p:tavLst>
                                    </p:anim>
                                    <p:anim calcmode="lin" valueType="num">
                                      <p:cBhvr additive="base">
                                        <p:cTn id="72"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07"/>
                                        </p:tgtEl>
                                        <p:attrNameLst>
                                          <p:attrName>style.visibility</p:attrName>
                                        </p:attrNameLst>
                                      </p:cBhvr>
                                      <p:to>
                                        <p:strVal val="visible"/>
                                      </p:to>
                                    </p:set>
                                    <p:anim calcmode="lin" valueType="num">
                                      <p:cBhvr additive="base">
                                        <p:cTn id="77" dur="6000" fill="hold"/>
                                        <p:tgtEl>
                                          <p:spTgt spid="107"/>
                                        </p:tgtEl>
                                        <p:attrNameLst>
                                          <p:attrName>ppt_x</p:attrName>
                                        </p:attrNameLst>
                                      </p:cBhvr>
                                      <p:tavLst>
                                        <p:tav tm="0">
                                          <p:val>
                                            <p:strVal val="1+#ppt_w/2"/>
                                          </p:val>
                                        </p:tav>
                                        <p:tav tm="100000">
                                          <p:val>
                                            <p:strVal val="#ppt_x"/>
                                          </p:val>
                                        </p:tav>
                                      </p:tavLst>
                                    </p:anim>
                                    <p:anim calcmode="lin" valueType="num">
                                      <p:cBhvr additive="base">
                                        <p:cTn id="78" dur="6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08"/>
                                        </p:tgtEl>
                                        <p:attrNameLst>
                                          <p:attrName>style.visibility</p:attrName>
                                        </p:attrNameLst>
                                      </p:cBhvr>
                                      <p:to>
                                        <p:strVal val="visible"/>
                                      </p:to>
                                    </p:set>
                                    <p:anim calcmode="lin" valueType="num">
                                      <p:cBhvr additive="base">
                                        <p:cTn id="83" dur="6000" fill="hold"/>
                                        <p:tgtEl>
                                          <p:spTgt spid="108"/>
                                        </p:tgtEl>
                                        <p:attrNameLst>
                                          <p:attrName>ppt_x</p:attrName>
                                        </p:attrNameLst>
                                      </p:cBhvr>
                                      <p:tavLst>
                                        <p:tav tm="0">
                                          <p:val>
                                            <p:strVal val="1+#ppt_w/2"/>
                                          </p:val>
                                        </p:tav>
                                        <p:tav tm="100000">
                                          <p:val>
                                            <p:strVal val="#ppt_x"/>
                                          </p:val>
                                        </p:tav>
                                      </p:tavLst>
                                    </p:anim>
                                    <p:anim calcmode="lin" valueType="num">
                                      <p:cBhvr additive="base">
                                        <p:cTn id="84" dur="60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additive="base">
                                        <p:cTn id="89" dur="6000" fill="hold"/>
                                        <p:tgtEl>
                                          <p:spTgt spid="109"/>
                                        </p:tgtEl>
                                        <p:attrNameLst>
                                          <p:attrName>ppt_x</p:attrName>
                                        </p:attrNameLst>
                                      </p:cBhvr>
                                      <p:tavLst>
                                        <p:tav tm="0">
                                          <p:val>
                                            <p:strVal val="1+#ppt_w/2"/>
                                          </p:val>
                                        </p:tav>
                                        <p:tav tm="100000">
                                          <p:val>
                                            <p:strVal val="#ppt_x"/>
                                          </p:val>
                                        </p:tav>
                                      </p:tavLst>
                                    </p:anim>
                                    <p:anim calcmode="lin" valueType="num">
                                      <p:cBhvr additive="base">
                                        <p:cTn id="90"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10"/>
                                        </p:tgtEl>
                                        <p:attrNameLst>
                                          <p:attrName>style.visibility</p:attrName>
                                        </p:attrNameLst>
                                      </p:cBhvr>
                                      <p:to>
                                        <p:strVal val="visible"/>
                                      </p:to>
                                    </p:set>
                                    <p:anim calcmode="lin" valueType="num">
                                      <p:cBhvr additive="base">
                                        <p:cTn id="95" dur="6000" fill="hold"/>
                                        <p:tgtEl>
                                          <p:spTgt spid="110"/>
                                        </p:tgtEl>
                                        <p:attrNameLst>
                                          <p:attrName>ppt_x</p:attrName>
                                        </p:attrNameLst>
                                      </p:cBhvr>
                                      <p:tavLst>
                                        <p:tav tm="0">
                                          <p:val>
                                            <p:strVal val="1+#ppt_w/2"/>
                                          </p:val>
                                        </p:tav>
                                        <p:tav tm="100000">
                                          <p:val>
                                            <p:strVal val="#ppt_x"/>
                                          </p:val>
                                        </p:tav>
                                      </p:tavLst>
                                    </p:anim>
                                    <p:anim calcmode="lin" valueType="num">
                                      <p:cBhvr additive="base">
                                        <p:cTn id="96" dur="6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111"/>
                                        </p:tgtEl>
                                        <p:attrNameLst>
                                          <p:attrName>style.visibility</p:attrName>
                                        </p:attrNameLst>
                                      </p:cBhvr>
                                      <p:to>
                                        <p:strVal val="visible"/>
                                      </p:to>
                                    </p:set>
                                    <p:anim calcmode="lin" valueType="num">
                                      <p:cBhvr additive="base">
                                        <p:cTn id="101" dur="6000" fill="hold"/>
                                        <p:tgtEl>
                                          <p:spTgt spid="111"/>
                                        </p:tgtEl>
                                        <p:attrNameLst>
                                          <p:attrName>ppt_x</p:attrName>
                                        </p:attrNameLst>
                                      </p:cBhvr>
                                      <p:tavLst>
                                        <p:tav tm="0">
                                          <p:val>
                                            <p:strVal val="1+#ppt_w/2"/>
                                          </p:val>
                                        </p:tav>
                                        <p:tav tm="100000">
                                          <p:val>
                                            <p:strVal val="#ppt_x"/>
                                          </p:val>
                                        </p:tav>
                                      </p:tavLst>
                                    </p:anim>
                                    <p:anim calcmode="lin" valueType="num">
                                      <p:cBhvr additive="base">
                                        <p:cTn id="102" dur="6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12"/>
                                        </p:tgtEl>
                                        <p:attrNameLst>
                                          <p:attrName>style.visibility</p:attrName>
                                        </p:attrNameLst>
                                      </p:cBhvr>
                                      <p:to>
                                        <p:strVal val="visible"/>
                                      </p:to>
                                    </p:set>
                                    <p:anim calcmode="lin" valueType="num">
                                      <p:cBhvr additive="base">
                                        <p:cTn id="107" dur="6000" fill="hold"/>
                                        <p:tgtEl>
                                          <p:spTgt spid="112"/>
                                        </p:tgtEl>
                                        <p:attrNameLst>
                                          <p:attrName>ppt_x</p:attrName>
                                        </p:attrNameLst>
                                      </p:cBhvr>
                                      <p:tavLst>
                                        <p:tav tm="0">
                                          <p:val>
                                            <p:strVal val="1+#ppt_w/2"/>
                                          </p:val>
                                        </p:tav>
                                        <p:tav tm="100000">
                                          <p:val>
                                            <p:strVal val="#ppt_x"/>
                                          </p:val>
                                        </p:tav>
                                      </p:tavLst>
                                    </p:anim>
                                    <p:anim calcmode="lin" valueType="num">
                                      <p:cBhvr additive="base">
                                        <p:cTn id="108"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13"/>
                                        </p:tgtEl>
                                        <p:attrNameLst>
                                          <p:attrName>style.visibility</p:attrName>
                                        </p:attrNameLst>
                                      </p:cBhvr>
                                      <p:to>
                                        <p:strVal val="visible"/>
                                      </p:to>
                                    </p:set>
                                    <p:anim calcmode="lin" valueType="num">
                                      <p:cBhvr additive="base">
                                        <p:cTn id="113" dur="6000" fill="hold"/>
                                        <p:tgtEl>
                                          <p:spTgt spid="113"/>
                                        </p:tgtEl>
                                        <p:attrNameLst>
                                          <p:attrName>ppt_x</p:attrName>
                                        </p:attrNameLst>
                                      </p:cBhvr>
                                      <p:tavLst>
                                        <p:tav tm="0">
                                          <p:val>
                                            <p:strVal val="1+#ppt_w/2"/>
                                          </p:val>
                                        </p:tav>
                                        <p:tav tm="100000">
                                          <p:val>
                                            <p:strVal val="#ppt_x"/>
                                          </p:val>
                                        </p:tav>
                                      </p:tavLst>
                                    </p:anim>
                                    <p:anim calcmode="lin" valueType="num">
                                      <p:cBhvr additive="base">
                                        <p:cTn id="114" dur="60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14"/>
                                        </p:tgtEl>
                                        <p:attrNameLst>
                                          <p:attrName>style.visibility</p:attrName>
                                        </p:attrNameLst>
                                      </p:cBhvr>
                                      <p:to>
                                        <p:strVal val="visible"/>
                                      </p:to>
                                    </p:set>
                                    <p:anim calcmode="lin" valueType="num">
                                      <p:cBhvr additive="base">
                                        <p:cTn id="119" dur="6000" fill="hold"/>
                                        <p:tgtEl>
                                          <p:spTgt spid="114"/>
                                        </p:tgtEl>
                                        <p:attrNameLst>
                                          <p:attrName>ppt_x</p:attrName>
                                        </p:attrNameLst>
                                      </p:cBhvr>
                                      <p:tavLst>
                                        <p:tav tm="0">
                                          <p:val>
                                            <p:strVal val="1+#ppt_w/2"/>
                                          </p:val>
                                        </p:tav>
                                        <p:tav tm="100000">
                                          <p:val>
                                            <p:strVal val="#ppt_x"/>
                                          </p:val>
                                        </p:tav>
                                      </p:tavLst>
                                    </p:anim>
                                    <p:anim calcmode="lin" valueType="num">
                                      <p:cBhvr additive="base">
                                        <p:cTn id="120" dur="6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15"/>
                                        </p:tgtEl>
                                        <p:attrNameLst>
                                          <p:attrName>style.visibility</p:attrName>
                                        </p:attrNameLst>
                                      </p:cBhvr>
                                      <p:to>
                                        <p:strVal val="visible"/>
                                      </p:to>
                                    </p:set>
                                    <p:anim calcmode="lin" valueType="num">
                                      <p:cBhvr additive="base">
                                        <p:cTn id="125" dur="6000" fill="hold"/>
                                        <p:tgtEl>
                                          <p:spTgt spid="115"/>
                                        </p:tgtEl>
                                        <p:attrNameLst>
                                          <p:attrName>ppt_x</p:attrName>
                                        </p:attrNameLst>
                                      </p:cBhvr>
                                      <p:tavLst>
                                        <p:tav tm="0">
                                          <p:val>
                                            <p:strVal val="1+#ppt_w/2"/>
                                          </p:val>
                                        </p:tav>
                                        <p:tav tm="100000">
                                          <p:val>
                                            <p:strVal val="#ppt_x"/>
                                          </p:val>
                                        </p:tav>
                                      </p:tavLst>
                                    </p:anim>
                                    <p:anim calcmode="lin" valueType="num">
                                      <p:cBhvr additive="base">
                                        <p:cTn id="126" dur="60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16"/>
                                        </p:tgtEl>
                                        <p:attrNameLst>
                                          <p:attrName>style.visibility</p:attrName>
                                        </p:attrNameLst>
                                      </p:cBhvr>
                                      <p:to>
                                        <p:strVal val="visible"/>
                                      </p:to>
                                    </p:set>
                                    <p:anim calcmode="lin" valueType="num">
                                      <p:cBhvr additive="base">
                                        <p:cTn id="131" dur="6000" fill="hold"/>
                                        <p:tgtEl>
                                          <p:spTgt spid="116"/>
                                        </p:tgtEl>
                                        <p:attrNameLst>
                                          <p:attrName>ppt_x</p:attrName>
                                        </p:attrNameLst>
                                      </p:cBhvr>
                                      <p:tavLst>
                                        <p:tav tm="0">
                                          <p:val>
                                            <p:strVal val="1+#ppt_w/2"/>
                                          </p:val>
                                        </p:tav>
                                        <p:tav tm="100000">
                                          <p:val>
                                            <p:strVal val="#ppt_x"/>
                                          </p:val>
                                        </p:tav>
                                      </p:tavLst>
                                    </p:anim>
                                    <p:anim calcmode="lin" valueType="num">
                                      <p:cBhvr additive="base">
                                        <p:cTn id="132"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17"/>
                                        </p:tgtEl>
                                        <p:attrNameLst>
                                          <p:attrName>style.visibility</p:attrName>
                                        </p:attrNameLst>
                                      </p:cBhvr>
                                      <p:to>
                                        <p:strVal val="visible"/>
                                      </p:to>
                                    </p:set>
                                    <p:anim calcmode="lin" valueType="num">
                                      <p:cBhvr additive="base">
                                        <p:cTn id="137" dur="6000" fill="hold"/>
                                        <p:tgtEl>
                                          <p:spTgt spid="117"/>
                                        </p:tgtEl>
                                        <p:attrNameLst>
                                          <p:attrName>ppt_x</p:attrName>
                                        </p:attrNameLst>
                                      </p:cBhvr>
                                      <p:tavLst>
                                        <p:tav tm="0">
                                          <p:val>
                                            <p:strVal val="1+#ppt_w/2"/>
                                          </p:val>
                                        </p:tav>
                                        <p:tav tm="100000">
                                          <p:val>
                                            <p:strVal val="#ppt_x"/>
                                          </p:val>
                                        </p:tav>
                                      </p:tavLst>
                                    </p:anim>
                                    <p:anim calcmode="lin" valueType="num">
                                      <p:cBhvr additive="base">
                                        <p:cTn id="138" dur="6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18"/>
                                        </p:tgtEl>
                                        <p:attrNameLst>
                                          <p:attrName>style.visibility</p:attrName>
                                        </p:attrNameLst>
                                      </p:cBhvr>
                                      <p:to>
                                        <p:strVal val="visible"/>
                                      </p:to>
                                    </p:set>
                                    <p:anim calcmode="lin" valueType="num">
                                      <p:cBhvr additive="base">
                                        <p:cTn id="143" dur="6000" fill="hold"/>
                                        <p:tgtEl>
                                          <p:spTgt spid="118"/>
                                        </p:tgtEl>
                                        <p:attrNameLst>
                                          <p:attrName>ppt_x</p:attrName>
                                        </p:attrNameLst>
                                      </p:cBhvr>
                                      <p:tavLst>
                                        <p:tav tm="0">
                                          <p:val>
                                            <p:strVal val="1+#ppt_w/2"/>
                                          </p:val>
                                        </p:tav>
                                        <p:tav tm="100000">
                                          <p:val>
                                            <p:strVal val="#ppt_x"/>
                                          </p:val>
                                        </p:tav>
                                      </p:tavLst>
                                    </p:anim>
                                    <p:anim calcmode="lin" valueType="num">
                                      <p:cBhvr additive="base">
                                        <p:cTn id="144" dur="60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19"/>
                                        </p:tgtEl>
                                        <p:attrNameLst>
                                          <p:attrName>style.visibility</p:attrName>
                                        </p:attrNameLst>
                                      </p:cBhvr>
                                      <p:to>
                                        <p:strVal val="visible"/>
                                      </p:to>
                                    </p:set>
                                    <p:anim calcmode="lin" valueType="num">
                                      <p:cBhvr additive="base">
                                        <p:cTn id="149" dur="6000" fill="hold"/>
                                        <p:tgtEl>
                                          <p:spTgt spid="119"/>
                                        </p:tgtEl>
                                        <p:attrNameLst>
                                          <p:attrName>ppt_x</p:attrName>
                                        </p:attrNameLst>
                                      </p:cBhvr>
                                      <p:tavLst>
                                        <p:tav tm="0">
                                          <p:val>
                                            <p:strVal val="1+#ppt_w/2"/>
                                          </p:val>
                                        </p:tav>
                                        <p:tav tm="100000">
                                          <p:val>
                                            <p:strVal val="#ppt_x"/>
                                          </p:val>
                                        </p:tav>
                                      </p:tavLst>
                                    </p:anim>
                                    <p:anim calcmode="lin" valueType="num">
                                      <p:cBhvr additive="base">
                                        <p:cTn id="150" dur="6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20"/>
                                        </p:tgtEl>
                                        <p:attrNameLst>
                                          <p:attrName>style.visibility</p:attrName>
                                        </p:attrNameLst>
                                      </p:cBhvr>
                                      <p:to>
                                        <p:strVal val="visible"/>
                                      </p:to>
                                    </p:set>
                                    <p:anim calcmode="lin" valueType="num">
                                      <p:cBhvr additive="base">
                                        <p:cTn id="155" dur="6000" fill="hold"/>
                                        <p:tgtEl>
                                          <p:spTgt spid="120"/>
                                        </p:tgtEl>
                                        <p:attrNameLst>
                                          <p:attrName>ppt_x</p:attrName>
                                        </p:attrNameLst>
                                      </p:cBhvr>
                                      <p:tavLst>
                                        <p:tav tm="0">
                                          <p:val>
                                            <p:strVal val="1+#ppt_w/2"/>
                                          </p:val>
                                        </p:tav>
                                        <p:tav tm="100000">
                                          <p:val>
                                            <p:strVal val="#ppt_x"/>
                                          </p:val>
                                        </p:tav>
                                      </p:tavLst>
                                    </p:anim>
                                    <p:anim calcmode="lin" valueType="num">
                                      <p:cBhvr additive="base">
                                        <p:cTn id="156"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21"/>
                                        </p:tgtEl>
                                        <p:attrNameLst>
                                          <p:attrName>style.visibility</p:attrName>
                                        </p:attrNameLst>
                                      </p:cBhvr>
                                      <p:to>
                                        <p:strVal val="visible"/>
                                      </p:to>
                                    </p:set>
                                    <p:anim calcmode="lin" valueType="num">
                                      <p:cBhvr additive="base">
                                        <p:cTn id="161" dur="6000" fill="hold"/>
                                        <p:tgtEl>
                                          <p:spTgt spid="121"/>
                                        </p:tgtEl>
                                        <p:attrNameLst>
                                          <p:attrName>ppt_x</p:attrName>
                                        </p:attrNameLst>
                                      </p:cBhvr>
                                      <p:tavLst>
                                        <p:tav tm="0">
                                          <p:val>
                                            <p:strVal val="1+#ppt_w/2"/>
                                          </p:val>
                                        </p:tav>
                                        <p:tav tm="100000">
                                          <p:val>
                                            <p:strVal val="#ppt_x"/>
                                          </p:val>
                                        </p:tav>
                                      </p:tavLst>
                                    </p:anim>
                                    <p:anim calcmode="lin" valueType="num">
                                      <p:cBhvr additive="base">
                                        <p:cTn id="162" dur="60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163" fill="hold" display="0">
                  <p:stCondLst>
                    <p:cond delay="indefinite"/>
                  </p:stCondLst>
                  <p:endCondLst>
                    <p:cond evt="onStopAudio" delay="0">
                      <p:tgtEl>
                        <p:sldTgt/>
                      </p:tgtEl>
                    </p:cond>
                  </p:endCondLst>
                </p:cTn>
                <p:tgtEl>
                  <p:spTgt spid="2"/>
                </p:tgtEl>
              </p:cMediaNode>
            </p:audio>
            <p:seq concurrent="1" nextAc="seek">
              <p:cTn id="164" restart="whenNotActive" fill="hold" evtFilter="cancelBubble" nodeType="interactiveSeq">
                <p:stCondLst>
                  <p:cond evt="onClick" delay="0">
                    <p:tgtEl>
                      <p:spTgt spid="4"/>
                    </p:tgtEl>
                  </p:cond>
                </p:stCondLst>
                <p:endSync evt="end" delay="0">
                  <p:rtn val="all"/>
                </p:endSync>
                <p:childTnLst>
                  <p:par>
                    <p:cTn id="165" fill="hold">
                      <p:stCondLst>
                        <p:cond delay="0"/>
                      </p:stCondLst>
                      <p:childTnLst>
                        <p:par>
                          <p:cTn id="166" fill="hold">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155"/>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xit" presetSubtype="0" fill="hold" grpId="1" nodeType="clickEffect">
                                  <p:stCondLst>
                                    <p:cond delay="0"/>
                                  </p:stCondLst>
                                  <p:childTnLst>
                                    <p:set>
                                      <p:cBhvr>
                                        <p:cTn id="172" dur="1" fill="hold">
                                          <p:stCondLst>
                                            <p:cond delay="0"/>
                                          </p:stCondLst>
                                        </p:cTn>
                                        <p:tgtEl>
                                          <p:spTgt spid="155"/>
                                        </p:tgtEl>
                                        <p:attrNameLst>
                                          <p:attrName>style.visibility</p:attrName>
                                        </p:attrNameLst>
                                      </p:cBhvr>
                                      <p:to>
                                        <p:strVal val="hidden"/>
                                      </p:to>
                                    </p:set>
                                  </p:childTnLst>
                                </p:cTn>
                              </p:par>
                              <p:par>
                                <p:cTn id="173" presetID="1" presetClass="entr" presetSubtype="0" fill="hold" grpId="0" nodeType="withEffect">
                                  <p:stCondLst>
                                    <p:cond delay="0"/>
                                  </p:stCondLst>
                                  <p:childTnLst>
                                    <p:set>
                                      <p:cBhvr>
                                        <p:cTn id="174" dur="1" fill="hold">
                                          <p:stCondLst>
                                            <p:cond delay="0"/>
                                          </p:stCondLst>
                                        </p:cTn>
                                        <p:tgtEl>
                                          <p:spTgt spid="156"/>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56"/>
                                        </p:tgtEl>
                                        <p:attrNameLst>
                                          <p:attrName>style.visibility</p:attrName>
                                        </p:attrNameLst>
                                      </p:cBhvr>
                                      <p:to>
                                        <p:strVal val="hidden"/>
                                      </p:to>
                                    </p:set>
                                  </p:childTnLst>
                                </p:cTn>
                              </p:par>
                              <p:par>
                                <p:cTn id="179" presetID="1" presetClass="entr" presetSubtype="0" fill="hold" grpId="0" nodeType="withEffect">
                                  <p:stCondLst>
                                    <p:cond delay="0"/>
                                  </p:stCondLst>
                                  <p:childTnLst>
                                    <p:set>
                                      <p:cBhvr>
                                        <p:cTn id="180" dur="1" fill="hold">
                                          <p:stCondLst>
                                            <p:cond delay="0"/>
                                          </p:stCondLst>
                                        </p:cTn>
                                        <p:tgtEl>
                                          <p:spTgt spid="157"/>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grpId="1" nodeType="clickEffect">
                                  <p:stCondLst>
                                    <p:cond delay="0"/>
                                  </p:stCondLst>
                                  <p:childTnLst>
                                    <p:set>
                                      <p:cBhvr>
                                        <p:cTn id="184" dur="1" fill="hold">
                                          <p:stCondLst>
                                            <p:cond delay="0"/>
                                          </p:stCondLst>
                                        </p:cTn>
                                        <p:tgtEl>
                                          <p:spTgt spid="157"/>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158"/>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1" nodeType="clickEffect">
                                  <p:stCondLst>
                                    <p:cond delay="0"/>
                                  </p:stCondLst>
                                  <p:childTnLst>
                                    <p:set>
                                      <p:cBhvr>
                                        <p:cTn id="190" dur="1" fill="hold">
                                          <p:stCondLst>
                                            <p:cond delay="0"/>
                                          </p:stCondLst>
                                        </p:cTn>
                                        <p:tgtEl>
                                          <p:spTgt spid="158"/>
                                        </p:tgtEl>
                                        <p:attrNameLst>
                                          <p:attrName>style.visibility</p:attrName>
                                        </p:attrNameLst>
                                      </p:cBhvr>
                                      <p:to>
                                        <p:strVal val="hidden"/>
                                      </p:to>
                                    </p:set>
                                  </p:childTnLst>
                                </p:cTn>
                              </p:par>
                              <p:par>
                                <p:cTn id="191" presetID="1" presetClass="entr" presetSubtype="0" fill="hold" grpId="0" nodeType="withEffect">
                                  <p:stCondLst>
                                    <p:cond delay="0"/>
                                  </p:stCondLst>
                                  <p:childTnLst>
                                    <p:set>
                                      <p:cBhvr>
                                        <p:cTn id="192" dur="1" fill="hold">
                                          <p:stCondLst>
                                            <p:cond delay="0"/>
                                          </p:stCondLst>
                                        </p:cTn>
                                        <p:tgtEl>
                                          <p:spTgt spid="159"/>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grpId="1" nodeType="clickEffect">
                                  <p:stCondLst>
                                    <p:cond delay="0"/>
                                  </p:stCondLst>
                                  <p:childTnLst>
                                    <p:set>
                                      <p:cBhvr>
                                        <p:cTn id="196" dur="1" fill="hold">
                                          <p:stCondLst>
                                            <p:cond delay="0"/>
                                          </p:stCondLst>
                                        </p:cTn>
                                        <p:tgtEl>
                                          <p:spTgt spid="159"/>
                                        </p:tgtEl>
                                        <p:attrNameLst>
                                          <p:attrName>style.visibility</p:attrName>
                                        </p:attrNameLst>
                                      </p:cBhvr>
                                      <p:to>
                                        <p:strVal val="hidden"/>
                                      </p:to>
                                    </p:set>
                                  </p:childTnLst>
                                </p:cTn>
                              </p:par>
                              <p:par>
                                <p:cTn id="197" presetID="1" presetClass="entr" presetSubtype="0" fill="hold" grpId="0" nodeType="withEffect">
                                  <p:stCondLst>
                                    <p:cond delay="0"/>
                                  </p:stCondLst>
                                  <p:childTnLst>
                                    <p:set>
                                      <p:cBhvr>
                                        <p:cTn id="198" dur="1" fill="hold">
                                          <p:stCondLst>
                                            <p:cond delay="0"/>
                                          </p:stCondLst>
                                        </p:cTn>
                                        <p:tgtEl>
                                          <p:spTgt spid="160"/>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xit" presetSubtype="0" fill="hold" grpId="1" nodeType="clickEffect">
                                  <p:stCondLst>
                                    <p:cond delay="0"/>
                                  </p:stCondLst>
                                  <p:childTnLst>
                                    <p:set>
                                      <p:cBhvr>
                                        <p:cTn id="202" dur="1" fill="hold">
                                          <p:stCondLst>
                                            <p:cond delay="0"/>
                                          </p:stCondLst>
                                        </p:cTn>
                                        <p:tgtEl>
                                          <p:spTgt spid="160"/>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161"/>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grpId="1" nodeType="clickEffect">
                                  <p:stCondLst>
                                    <p:cond delay="0"/>
                                  </p:stCondLst>
                                  <p:childTnLst>
                                    <p:set>
                                      <p:cBhvr>
                                        <p:cTn id="208" dur="1" fill="hold">
                                          <p:stCondLst>
                                            <p:cond delay="0"/>
                                          </p:stCondLst>
                                        </p:cTn>
                                        <p:tgtEl>
                                          <p:spTgt spid="161"/>
                                        </p:tgtEl>
                                        <p:attrNameLst>
                                          <p:attrName>style.visibility</p:attrName>
                                        </p:attrNameLst>
                                      </p:cBhvr>
                                      <p:to>
                                        <p:strVal val="hidden"/>
                                      </p:to>
                                    </p:set>
                                  </p:childTnLst>
                                </p:cTn>
                              </p:par>
                              <p:par>
                                <p:cTn id="209" presetID="1" presetClass="entr" presetSubtype="0" fill="hold" grpId="0" nodeType="withEffect">
                                  <p:stCondLst>
                                    <p:cond delay="0"/>
                                  </p:stCondLst>
                                  <p:childTnLst>
                                    <p:set>
                                      <p:cBhvr>
                                        <p:cTn id="210" dur="1" fill="hold">
                                          <p:stCondLst>
                                            <p:cond delay="0"/>
                                          </p:stCondLst>
                                        </p:cTn>
                                        <p:tgtEl>
                                          <p:spTgt spid="162"/>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1" nodeType="clickEffect">
                                  <p:stCondLst>
                                    <p:cond delay="0"/>
                                  </p:stCondLst>
                                  <p:childTnLst>
                                    <p:set>
                                      <p:cBhvr>
                                        <p:cTn id="214" dur="1" fill="hold">
                                          <p:stCondLst>
                                            <p:cond delay="0"/>
                                          </p:stCondLst>
                                        </p:cTn>
                                        <p:tgtEl>
                                          <p:spTgt spid="162"/>
                                        </p:tgtEl>
                                        <p:attrNameLst>
                                          <p:attrName>style.visibility</p:attrName>
                                        </p:attrNameLst>
                                      </p:cBhvr>
                                      <p:to>
                                        <p:strVal val="hidden"/>
                                      </p:to>
                                    </p:set>
                                  </p:childTnLst>
                                </p:cTn>
                              </p:par>
                              <p:par>
                                <p:cTn id="215" presetID="1" presetClass="entr" presetSubtype="0" fill="hold" grpId="0" nodeType="withEffect">
                                  <p:stCondLst>
                                    <p:cond delay="0"/>
                                  </p:stCondLst>
                                  <p:childTnLst>
                                    <p:set>
                                      <p:cBhvr>
                                        <p:cTn id="216" dur="1" fill="hold">
                                          <p:stCondLst>
                                            <p:cond delay="0"/>
                                          </p:stCondLst>
                                        </p:cTn>
                                        <p:tgtEl>
                                          <p:spTgt spid="163"/>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grpId="1" nodeType="clickEffect">
                                  <p:stCondLst>
                                    <p:cond delay="0"/>
                                  </p:stCondLst>
                                  <p:childTnLst>
                                    <p:set>
                                      <p:cBhvr>
                                        <p:cTn id="220" dur="1" fill="hold">
                                          <p:stCondLst>
                                            <p:cond delay="0"/>
                                          </p:stCondLst>
                                        </p:cTn>
                                        <p:tgtEl>
                                          <p:spTgt spid="163"/>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134"/>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xit" presetSubtype="0" fill="hold" grpId="1" nodeType="clickEffect">
                                  <p:stCondLst>
                                    <p:cond delay="0"/>
                                  </p:stCondLst>
                                  <p:childTnLst>
                                    <p:set>
                                      <p:cBhvr>
                                        <p:cTn id="226" dur="1" fill="hold">
                                          <p:stCondLst>
                                            <p:cond delay="0"/>
                                          </p:stCondLst>
                                        </p:cTn>
                                        <p:tgtEl>
                                          <p:spTgt spid="134"/>
                                        </p:tgtEl>
                                        <p:attrNameLst>
                                          <p:attrName>style.visibility</p:attrName>
                                        </p:attrNameLst>
                                      </p:cBhvr>
                                      <p:to>
                                        <p:strVal val="hidden"/>
                                      </p:to>
                                    </p:set>
                                  </p:childTnLst>
                                </p:cTn>
                              </p:par>
                              <p:par>
                                <p:cTn id="227" presetID="1" presetClass="entr" presetSubtype="0" fill="hold" grpId="0" nodeType="withEffect">
                                  <p:stCondLst>
                                    <p:cond delay="0"/>
                                  </p:stCondLst>
                                  <p:childTnLst>
                                    <p:set>
                                      <p:cBhvr>
                                        <p:cTn id="228" dur="1" fill="hold">
                                          <p:stCondLst>
                                            <p:cond delay="0"/>
                                          </p:stCondLst>
                                        </p:cTn>
                                        <p:tgtEl>
                                          <p:spTgt spid="16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164"/>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35"/>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grpId="1" nodeType="clickEffect">
                                  <p:stCondLst>
                                    <p:cond delay="0"/>
                                  </p:stCondLst>
                                  <p:childTnLst>
                                    <p:set>
                                      <p:cBhvr>
                                        <p:cTn id="238" dur="1" fill="hold">
                                          <p:stCondLst>
                                            <p:cond delay="0"/>
                                          </p:stCondLst>
                                        </p:cTn>
                                        <p:tgtEl>
                                          <p:spTgt spid="135"/>
                                        </p:tgtEl>
                                        <p:attrNameLst>
                                          <p:attrName>style.visibility</p:attrName>
                                        </p:attrNameLst>
                                      </p:cBhvr>
                                      <p:to>
                                        <p:strVal val="hidden"/>
                                      </p:to>
                                    </p:set>
                                  </p:childTnLst>
                                </p:cTn>
                              </p:par>
                              <p:par>
                                <p:cTn id="239" presetID="1" presetClass="entr" presetSubtype="0" fill="hold" grpId="0" nodeType="withEffect">
                                  <p:stCondLst>
                                    <p:cond delay="0"/>
                                  </p:stCondLst>
                                  <p:childTnLst>
                                    <p:set>
                                      <p:cBhvr>
                                        <p:cTn id="240" dur="1" fill="hold">
                                          <p:stCondLst>
                                            <p:cond delay="0"/>
                                          </p:stCondLst>
                                        </p:cTn>
                                        <p:tgtEl>
                                          <p:spTgt spid="13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36"/>
                                        </p:tgtEl>
                                        <p:attrNameLst>
                                          <p:attrName>style.visibility</p:attrName>
                                        </p:attrNameLst>
                                      </p:cBhvr>
                                      <p:to>
                                        <p:strVal val="hidden"/>
                                      </p:to>
                                    </p:set>
                                  </p:childTnLst>
                                </p:cTn>
                              </p:par>
                              <p:par>
                                <p:cTn id="245" presetID="1" presetClass="entr" presetSubtype="0" fill="hold" grpId="0" nodeType="withEffect">
                                  <p:stCondLst>
                                    <p:cond delay="0"/>
                                  </p:stCondLst>
                                  <p:childTnLst>
                                    <p:set>
                                      <p:cBhvr>
                                        <p:cTn id="246" dur="1" fill="hold">
                                          <p:stCondLst>
                                            <p:cond delay="0"/>
                                          </p:stCondLst>
                                        </p:cTn>
                                        <p:tgtEl>
                                          <p:spTgt spid="137"/>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137"/>
                                        </p:tgtEl>
                                        <p:attrNameLst>
                                          <p:attrName>style.visibility</p:attrName>
                                        </p:attrNameLst>
                                      </p:cBhvr>
                                      <p:to>
                                        <p:strVal val="hidden"/>
                                      </p:to>
                                    </p:set>
                                  </p:childTnLst>
                                </p:cTn>
                              </p:par>
                              <p:par>
                                <p:cTn id="251" presetID="1" presetClass="entr" presetSubtype="0" fill="hold" grpId="0" nodeType="withEffect">
                                  <p:stCondLst>
                                    <p:cond delay="0"/>
                                  </p:stCondLst>
                                  <p:childTnLst>
                                    <p:set>
                                      <p:cBhvr>
                                        <p:cTn id="252" dur="1" fill="hold">
                                          <p:stCondLst>
                                            <p:cond delay="0"/>
                                          </p:stCondLst>
                                        </p:cTn>
                                        <p:tgtEl>
                                          <p:spTgt spid="138"/>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1" nodeType="clickEffect">
                                  <p:stCondLst>
                                    <p:cond delay="0"/>
                                  </p:stCondLst>
                                  <p:childTnLst>
                                    <p:set>
                                      <p:cBhvr>
                                        <p:cTn id="256" dur="1" fill="hold">
                                          <p:stCondLst>
                                            <p:cond delay="0"/>
                                          </p:stCondLst>
                                        </p:cTn>
                                        <p:tgtEl>
                                          <p:spTgt spid="138"/>
                                        </p:tgtEl>
                                        <p:attrNameLst>
                                          <p:attrName>style.visibility</p:attrName>
                                        </p:attrNameLst>
                                      </p:cBhvr>
                                      <p:to>
                                        <p:strVal val="hidden"/>
                                      </p:to>
                                    </p:set>
                                  </p:childTnLst>
                                </p:cTn>
                              </p:par>
                              <p:par>
                                <p:cTn id="257" presetID="1" presetClass="entr" presetSubtype="0"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grpId="1" nodeType="clickEffect">
                                  <p:stCondLst>
                                    <p:cond delay="0"/>
                                  </p:stCondLst>
                                  <p:childTnLst>
                                    <p:set>
                                      <p:cBhvr>
                                        <p:cTn id="262" dur="1" fill="hold">
                                          <p:stCondLst>
                                            <p:cond delay="0"/>
                                          </p:stCondLst>
                                        </p:cTn>
                                        <p:tgtEl>
                                          <p:spTgt spid="139"/>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143"/>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xit" presetSubtype="0" fill="hold" grpId="1" nodeType="clickEffect">
                                  <p:stCondLst>
                                    <p:cond delay="0"/>
                                  </p:stCondLst>
                                  <p:childTnLst>
                                    <p:set>
                                      <p:cBhvr>
                                        <p:cTn id="268" dur="1" fill="hold">
                                          <p:stCondLst>
                                            <p:cond delay="0"/>
                                          </p:stCondLst>
                                        </p:cTn>
                                        <p:tgtEl>
                                          <p:spTgt spid="143"/>
                                        </p:tgtEl>
                                        <p:attrNameLst>
                                          <p:attrName>style.visibility</p:attrName>
                                        </p:attrNameLst>
                                      </p:cBhvr>
                                      <p:to>
                                        <p:strVal val="hidden"/>
                                      </p:to>
                                    </p:set>
                                  </p:childTnLst>
                                </p:cTn>
                              </p:par>
                              <p:par>
                                <p:cTn id="269" presetID="1" presetClass="entr" presetSubtype="0" fill="hold" grpId="0" nodeType="withEffect">
                                  <p:stCondLst>
                                    <p:cond delay="0"/>
                                  </p:stCondLst>
                                  <p:childTnLst>
                                    <p:set>
                                      <p:cBhvr>
                                        <p:cTn id="270" dur="1" fill="hold">
                                          <p:stCondLst>
                                            <p:cond delay="0"/>
                                          </p:stCondLst>
                                        </p:cTn>
                                        <p:tgtEl>
                                          <p:spTgt spid="142"/>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grpId="1" nodeType="clickEffect">
                                  <p:stCondLst>
                                    <p:cond delay="0"/>
                                  </p:stCondLst>
                                  <p:childTnLst>
                                    <p:set>
                                      <p:cBhvr>
                                        <p:cTn id="274" dur="1" fill="hold">
                                          <p:stCondLst>
                                            <p:cond delay="0"/>
                                          </p:stCondLst>
                                        </p:cTn>
                                        <p:tgtEl>
                                          <p:spTgt spid="142"/>
                                        </p:tgtEl>
                                        <p:attrNameLst>
                                          <p:attrName>style.visibility</p:attrName>
                                        </p:attrNameLst>
                                      </p:cBhvr>
                                      <p:to>
                                        <p:strVal val="hidden"/>
                                      </p:to>
                                    </p:set>
                                  </p:childTnLst>
                                </p:cTn>
                              </p:par>
                              <p:par>
                                <p:cTn id="275" presetID="1" presetClass="entr" presetSubtype="0" fill="hold" grpId="0" nodeType="withEffect">
                                  <p:stCondLst>
                                    <p:cond delay="0"/>
                                  </p:stCondLst>
                                  <p:childTnLst>
                                    <p:set>
                                      <p:cBhvr>
                                        <p:cTn id="276" dur="1" fill="hold">
                                          <p:stCondLst>
                                            <p:cond delay="0"/>
                                          </p:stCondLst>
                                        </p:cTn>
                                        <p:tgtEl>
                                          <p:spTgt spid="141"/>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141"/>
                                        </p:tgtEl>
                                        <p:attrNameLst>
                                          <p:attrName>style.visibility</p:attrName>
                                        </p:attrNameLst>
                                      </p:cBhvr>
                                      <p:to>
                                        <p:strVal val="hidden"/>
                                      </p:to>
                                    </p:set>
                                  </p:childTnLst>
                                </p:cTn>
                              </p:par>
                              <p:par>
                                <p:cTn id="281" presetID="1" presetClass="entr" presetSubtype="0" fill="hold" grpId="0" nodeType="withEffect">
                                  <p:stCondLst>
                                    <p:cond delay="0"/>
                                  </p:stCondLst>
                                  <p:childTnLst>
                                    <p:set>
                                      <p:cBhvr>
                                        <p:cTn id="282" dur="1" fill="hold">
                                          <p:stCondLst>
                                            <p:cond delay="0"/>
                                          </p:stCondLst>
                                        </p:cTn>
                                        <p:tgtEl>
                                          <p:spTgt spid="169"/>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xit" presetSubtype="0" fill="hold" grpId="1" nodeType="clickEffect">
                                  <p:stCondLst>
                                    <p:cond delay="0"/>
                                  </p:stCondLst>
                                  <p:childTnLst>
                                    <p:set>
                                      <p:cBhvr>
                                        <p:cTn id="286" dur="1" fill="hold">
                                          <p:stCondLst>
                                            <p:cond delay="0"/>
                                          </p:stCondLst>
                                        </p:cTn>
                                        <p:tgtEl>
                                          <p:spTgt spid="169"/>
                                        </p:tgtEl>
                                        <p:attrNameLst>
                                          <p:attrName>style.visibility</p:attrName>
                                        </p:attrNameLst>
                                      </p:cBhvr>
                                      <p:to>
                                        <p:strVal val="hidden"/>
                                      </p:to>
                                    </p:set>
                                  </p:childTnLst>
                                </p:cTn>
                              </p:par>
                              <p:par>
                                <p:cTn id="287" presetID="1" presetClass="entr" presetSubtype="0" fill="hold" grpId="0" nodeType="withEffect">
                                  <p:stCondLst>
                                    <p:cond delay="0"/>
                                  </p:stCondLst>
                                  <p:childTnLst>
                                    <p:set>
                                      <p:cBhvr>
                                        <p:cTn id="288" dur="1" fill="hold">
                                          <p:stCondLst>
                                            <p:cond delay="0"/>
                                          </p:stCondLst>
                                        </p:cTn>
                                        <p:tgtEl>
                                          <p:spTgt spid="168"/>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grpId="1" nodeType="clickEffect">
                                  <p:stCondLst>
                                    <p:cond delay="0"/>
                                  </p:stCondLst>
                                  <p:childTnLst>
                                    <p:set>
                                      <p:cBhvr>
                                        <p:cTn id="292" dur="1" fill="hold">
                                          <p:stCondLst>
                                            <p:cond delay="0"/>
                                          </p:stCondLst>
                                        </p:cTn>
                                        <p:tgtEl>
                                          <p:spTgt spid="168"/>
                                        </p:tgtEl>
                                        <p:attrNameLst>
                                          <p:attrName>style.visibility</p:attrName>
                                        </p:attrNameLst>
                                      </p:cBhvr>
                                      <p:to>
                                        <p:strVal val="hidden"/>
                                      </p:to>
                                    </p:set>
                                  </p:childTnLst>
                                </p:cTn>
                              </p:par>
                              <p:par>
                                <p:cTn id="293" presetID="1" presetClass="entr" presetSubtype="0" fill="hold" grpId="0" nodeType="withEffect">
                                  <p:stCondLst>
                                    <p:cond delay="0"/>
                                  </p:stCondLst>
                                  <p:childTnLst>
                                    <p:set>
                                      <p:cBhvr>
                                        <p:cTn id="294" dur="1" fill="hold">
                                          <p:stCondLst>
                                            <p:cond delay="0"/>
                                          </p:stCondLst>
                                        </p:cTn>
                                        <p:tgtEl>
                                          <p:spTgt spid="167"/>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1" nodeType="clickEffect">
                                  <p:stCondLst>
                                    <p:cond delay="0"/>
                                  </p:stCondLst>
                                  <p:childTnLst>
                                    <p:set>
                                      <p:cBhvr>
                                        <p:cTn id="298" dur="1" fill="hold">
                                          <p:stCondLst>
                                            <p:cond delay="0"/>
                                          </p:stCondLst>
                                        </p:cTn>
                                        <p:tgtEl>
                                          <p:spTgt spid="167"/>
                                        </p:tgtEl>
                                        <p:attrNameLst>
                                          <p:attrName>style.visibility</p:attrName>
                                        </p:attrNameLst>
                                      </p:cBhvr>
                                      <p:to>
                                        <p:strVal val="hidden"/>
                                      </p:to>
                                    </p:set>
                                  </p:childTnLst>
                                </p:cTn>
                              </p:par>
                              <p:par>
                                <p:cTn id="299" presetID="1" presetClass="entr" presetSubtype="0" fill="hold" grpId="0" nodeType="withEffect">
                                  <p:stCondLst>
                                    <p:cond delay="0"/>
                                  </p:stCondLst>
                                  <p:childTnLst>
                                    <p:set>
                                      <p:cBhvr>
                                        <p:cTn id="300" dur="1" fill="hold">
                                          <p:stCondLst>
                                            <p:cond delay="0"/>
                                          </p:stCondLst>
                                        </p:cTn>
                                        <p:tgtEl>
                                          <p:spTgt spid="166"/>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grpId="1" nodeType="clickEffect">
                                  <p:stCondLst>
                                    <p:cond delay="0"/>
                                  </p:stCondLst>
                                  <p:childTnLst>
                                    <p:set>
                                      <p:cBhvr>
                                        <p:cTn id="304" dur="1" fill="hold">
                                          <p:stCondLst>
                                            <p:cond delay="0"/>
                                          </p:stCondLst>
                                        </p:cTn>
                                        <p:tgtEl>
                                          <p:spTgt spid="166"/>
                                        </p:tgtEl>
                                        <p:attrNameLst>
                                          <p:attrName>style.visibility</p:attrName>
                                        </p:attrNameLst>
                                      </p:cBhvr>
                                      <p:to>
                                        <p:strVal val="hidden"/>
                                      </p:to>
                                    </p:set>
                                  </p:childTnLst>
                                </p:cTn>
                              </p:par>
                              <p:par>
                                <p:cTn id="305" presetID="1" presetClass="entr" presetSubtype="0" fill="hold" grpId="0" nodeType="withEffect">
                                  <p:stCondLst>
                                    <p:cond delay="0"/>
                                  </p:stCondLst>
                                  <p:childTnLst>
                                    <p:set>
                                      <p:cBhvr>
                                        <p:cTn id="306" dur="1" fill="hold">
                                          <p:stCondLst>
                                            <p:cond delay="0"/>
                                          </p:stCondLst>
                                        </p:cTn>
                                        <p:tgtEl>
                                          <p:spTgt spid="165"/>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xit" presetSubtype="0" fill="hold" grpId="1" nodeType="clickEffect">
                                  <p:stCondLst>
                                    <p:cond delay="0"/>
                                  </p:stCondLst>
                                  <p:childTnLst>
                                    <p:set>
                                      <p:cBhvr>
                                        <p:cTn id="310" dur="1" fill="hold">
                                          <p:stCondLst>
                                            <p:cond delay="0"/>
                                          </p:stCondLst>
                                        </p:cTn>
                                        <p:tgtEl>
                                          <p:spTgt spid="165"/>
                                        </p:tgtEl>
                                        <p:attrNameLst>
                                          <p:attrName>style.visibility</p:attrName>
                                        </p:attrNameLst>
                                      </p:cBhvr>
                                      <p:to>
                                        <p:strVal val="hidden"/>
                                      </p:to>
                                    </p:set>
                                  </p:childTnLst>
                                </p:cTn>
                              </p:par>
                              <p:par>
                                <p:cTn id="311" presetID="1" presetClass="entr" presetSubtype="0" fill="hold" grpId="0" nodeType="withEffect">
                                  <p:stCondLst>
                                    <p:cond delay="0"/>
                                  </p:stCondLst>
                                  <p:childTnLst>
                                    <p:set>
                                      <p:cBhvr>
                                        <p:cTn id="312" dur="1" fill="hold">
                                          <p:stCondLst>
                                            <p:cond delay="0"/>
                                          </p:stCondLst>
                                        </p:cTn>
                                        <p:tgtEl>
                                          <p:spTgt spid="140"/>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xit" presetSubtype="0" fill="hold" grpId="1" nodeType="clickEffect">
                                  <p:stCondLst>
                                    <p:cond delay="0"/>
                                  </p:stCondLst>
                                  <p:childTnLst>
                                    <p:set>
                                      <p:cBhvr>
                                        <p:cTn id="316" dur="1" fill="hold">
                                          <p:stCondLst>
                                            <p:cond delay="0"/>
                                          </p:stCondLst>
                                        </p:cTn>
                                        <p:tgtEl>
                                          <p:spTgt spid="140"/>
                                        </p:tgtEl>
                                        <p:attrNameLst>
                                          <p:attrName>style.visibility</p:attrName>
                                        </p:attrNameLst>
                                      </p:cBhvr>
                                      <p:to>
                                        <p:strVal val="hidden"/>
                                      </p:to>
                                    </p:set>
                                  </p:childTnLst>
                                </p:cTn>
                              </p:par>
                              <p:par>
                                <p:cTn id="317" presetID="1" presetClass="entr" presetSubtype="0" fill="hold" grpId="0" nodeType="withEffect">
                                  <p:stCondLst>
                                    <p:cond delay="0"/>
                                  </p:stCondLst>
                                  <p:childTnLst>
                                    <p:set>
                                      <p:cBhvr>
                                        <p:cTn id="318" dur="1" fill="hold">
                                          <p:stCondLst>
                                            <p:cond delay="0"/>
                                          </p:stCondLst>
                                        </p:cTn>
                                        <p:tgtEl>
                                          <p:spTgt spid="144"/>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xit" presetSubtype="0" fill="hold" grpId="1" nodeType="clickEffect">
                                  <p:stCondLst>
                                    <p:cond delay="0"/>
                                  </p:stCondLst>
                                  <p:childTnLst>
                                    <p:set>
                                      <p:cBhvr>
                                        <p:cTn id="322" dur="1" fill="hold">
                                          <p:stCondLst>
                                            <p:cond delay="0"/>
                                          </p:stCondLst>
                                        </p:cTn>
                                        <p:tgtEl>
                                          <p:spTgt spid="144"/>
                                        </p:tgtEl>
                                        <p:attrNameLst>
                                          <p:attrName>style.visibility</p:attrName>
                                        </p:attrNameLst>
                                      </p:cBhvr>
                                      <p:to>
                                        <p:strVal val="hidden"/>
                                      </p:to>
                                    </p:set>
                                  </p:childTnLst>
                                </p:cTn>
                              </p:par>
                              <p:par>
                                <p:cTn id="323" presetID="1" presetClass="entr" presetSubtype="0" fill="hold" grpId="0" nodeType="withEffect">
                                  <p:stCondLst>
                                    <p:cond delay="0"/>
                                  </p:stCondLst>
                                  <p:childTnLst>
                                    <p:set>
                                      <p:cBhvr>
                                        <p:cTn id="324" dur="1" fill="hold">
                                          <p:stCondLst>
                                            <p:cond delay="0"/>
                                          </p:stCondLst>
                                        </p:cTn>
                                        <p:tgtEl>
                                          <p:spTgt spid="147"/>
                                        </p:tgtEl>
                                        <p:attrNameLst>
                                          <p:attrName>style.visibility</p:attrName>
                                        </p:attrNameLst>
                                      </p:cBhvr>
                                      <p:to>
                                        <p:strVal val="visible"/>
                                      </p:to>
                                    </p:set>
                                  </p:childTnLst>
                                </p:cTn>
                              </p:par>
                            </p:childTnLst>
                          </p:cTn>
                        </p:par>
                      </p:childTnLst>
                    </p:cTn>
                  </p:par>
                  <p:par>
                    <p:cTn id="325" fill="hold">
                      <p:stCondLst>
                        <p:cond delay="indefinite"/>
                      </p:stCondLst>
                      <p:childTnLst>
                        <p:par>
                          <p:cTn id="326" fill="hold">
                            <p:stCondLst>
                              <p:cond delay="0"/>
                            </p:stCondLst>
                            <p:childTnLst>
                              <p:par>
                                <p:cTn id="327" presetID="1" presetClass="exit" presetSubtype="0" fill="hold" grpId="1" nodeType="clickEffect">
                                  <p:stCondLst>
                                    <p:cond delay="0"/>
                                  </p:stCondLst>
                                  <p:childTnLst>
                                    <p:set>
                                      <p:cBhvr>
                                        <p:cTn id="328" dur="1" fill="hold">
                                          <p:stCondLst>
                                            <p:cond delay="0"/>
                                          </p:stCondLst>
                                        </p:cTn>
                                        <p:tgtEl>
                                          <p:spTgt spid="147"/>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148"/>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48"/>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49"/>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49"/>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45"/>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45"/>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46"/>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46"/>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0"/>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0"/>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51"/>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51"/>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52"/>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52"/>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53"/>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53"/>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54"/>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54"/>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70"/>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70"/>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71"/>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71"/>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72"/>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72"/>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73"/>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07" restart="whenNotActive" fill="hold" evtFilter="cancelBubble" nodeType="interactiveSeq">
                <p:stCondLst>
                  <p:cond evt="onClick" delay="0">
                    <p:tgtEl>
                      <p:spTgt spid="69"/>
                    </p:tgtEl>
                  </p:cond>
                </p:stCondLst>
                <p:endSync evt="end" delay="0">
                  <p:rtn val="all"/>
                </p:endSync>
                <p:childTnLst>
                  <p:par>
                    <p:cTn id="408" fill="hold">
                      <p:stCondLst>
                        <p:cond delay="0"/>
                      </p:stCondLst>
                      <p:childTnLst>
                        <p:par>
                          <p:cTn id="409" fill="hold">
                            <p:stCondLst>
                              <p:cond delay="0"/>
                            </p:stCondLst>
                            <p:childTnLst>
                              <p:par>
                                <p:cTn id="410" presetID="10" presetClass="entr" presetSubtype="0" fill="hold" nodeType="clickEffect">
                                  <p:stCondLst>
                                    <p:cond delay="0"/>
                                  </p:stCondLst>
                                  <p:childTnLst>
                                    <p:set>
                                      <p:cBhvr>
                                        <p:cTn id="411" dur="1" fill="hold">
                                          <p:stCondLst>
                                            <p:cond delay="0"/>
                                          </p:stCondLst>
                                        </p:cTn>
                                        <p:tgtEl>
                                          <p:spTgt spid="71"/>
                                        </p:tgtEl>
                                        <p:attrNameLst>
                                          <p:attrName>style.visibility</p:attrName>
                                        </p:attrNameLst>
                                      </p:cBhvr>
                                      <p:to>
                                        <p:strVal val="visible"/>
                                      </p:to>
                                    </p:set>
                                    <p:animEffect transition="in" filter="fade">
                                      <p:cBhvr>
                                        <p:cTn id="412" dur="500"/>
                                        <p:tgtEl>
                                          <p:spTgt spid="71"/>
                                        </p:tgtEl>
                                      </p:cBhvr>
                                    </p:animEffect>
                                  </p:childTnLst>
                                </p:cTn>
                              </p:par>
                            </p:childTnLst>
                          </p:cTn>
                        </p:par>
                      </p:childTnLst>
                    </p:cTn>
                  </p:par>
                </p:childTnLst>
              </p:cTn>
              <p:nextCondLst>
                <p:cond evt="onClick" delay="0">
                  <p:tgtEl>
                    <p:spTgt spid="69"/>
                  </p:tgtEl>
                </p:cond>
              </p:nextCondLst>
            </p:seq>
            <p:seq concurrent="1" nextAc="seek">
              <p:cTn id="413" restart="whenNotActive" fill="hold" evtFilter="cancelBubble" nodeType="interactiveSeq">
                <p:stCondLst>
                  <p:cond evt="onClick" delay="0">
                    <p:tgtEl>
                      <p:spTgt spid="71"/>
                    </p:tgtEl>
                  </p:cond>
                </p:stCondLst>
                <p:endSync evt="end" delay="0">
                  <p:rtn val="all"/>
                </p:endSync>
                <p:childTnLst>
                  <p:par>
                    <p:cTn id="414" fill="hold">
                      <p:stCondLst>
                        <p:cond delay="0"/>
                      </p:stCondLst>
                      <p:childTnLst>
                        <p:par>
                          <p:cTn id="415" fill="hold">
                            <p:stCondLst>
                              <p:cond delay="0"/>
                            </p:stCondLst>
                            <p:childTnLst>
                              <p:par>
                                <p:cTn id="416" presetID="10" presetClass="exit" presetSubtype="0" fill="hold" nodeType="clickEffect">
                                  <p:stCondLst>
                                    <p:cond delay="0"/>
                                  </p:stCondLst>
                                  <p:childTnLst>
                                    <p:animEffect transition="out" filter="fade">
                                      <p:cBhvr>
                                        <p:cTn id="417" dur="500"/>
                                        <p:tgtEl>
                                          <p:spTgt spid="71"/>
                                        </p:tgtEl>
                                      </p:cBhvr>
                                    </p:animEffect>
                                    <p:set>
                                      <p:cBhvr>
                                        <p:cTn id="41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419" restart="whenNotActive" fill="hold" evtFilter="cancelBubble" nodeType="interactiveSeq">
                <p:stCondLst>
                  <p:cond evt="onClick" delay="0">
                    <p:tgtEl>
                      <p:spTgt spid="70"/>
                    </p:tgtEl>
                  </p:cond>
                </p:stCondLst>
                <p:endSync evt="end" delay="0">
                  <p:rtn val="all"/>
                </p:endSync>
                <p:childTnLst>
                  <p:par>
                    <p:cTn id="420" fill="hold">
                      <p:stCondLst>
                        <p:cond delay="0"/>
                      </p:stCondLst>
                      <p:childTnLst>
                        <p:par>
                          <p:cTn id="421" fill="hold">
                            <p:stCondLst>
                              <p:cond delay="0"/>
                            </p:stCondLst>
                            <p:childTnLst>
                              <p:par>
                                <p:cTn id="422" presetID="10" presetClass="entr" presetSubtype="0" fill="hold" nodeType="clickEffect">
                                  <p:stCondLst>
                                    <p:cond delay="0"/>
                                  </p:stCondLst>
                                  <p:childTnLst>
                                    <p:set>
                                      <p:cBhvr>
                                        <p:cTn id="423" dur="1" fill="hold">
                                          <p:stCondLst>
                                            <p:cond delay="0"/>
                                          </p:stCondLst>
                                        </p:cTn>
                                        <p:tgtEl>
                                          <p:spTgt spid="72"/>
                                        </p:tgtEl>
                                        <p:attrNameLst>
                                          <p:attrName>style.visibility</p:attrName>
                                        </p:attrNameLst>
                                      </p:cBhvr>
                                      <p:to>
                                        <p:strVal val="visible"/>
                                      </p:to>
                                    </p:set>
                                    <p:animEffect transition="in" filter="fade">
                                      <p:cBhvr>
                                        <p:cTn id="424" dur="500"/>
                                        <p:tgtEl>
                                          <p:spTgt spid="72"/>
                                        </p:tgtEl>
                                      </p:cBhvr>
                                    </p:animEffect>
                                  </p:childTnLst>
                                </p:cTn>
                              </p:par>
                            </p:childTnLst>
                          </p:cTn>
                        </p:par>
                      </p:childTnLst>
                    </p:cTn>
                  </p:par>
                </p:childTnLst>
              </p:cTn>
              <p:nextCondLst>
                <p:cond evt="onClick" delay="0">
                  <p:tgtEl>
                    <p:spTgt spid="70"/>
                  </p:tgtEl>
                </p:cond>
              </p:nextCondLst>
            </p:seq>
            <p:seq concurrent="1" nextAc="seek">
              <p:cTn id="425" restart="whenNotActive" fill="hold" evtFilter="cancelBubble" nodeType="interactiveSeq">
                <p:stCondLst>
                  <p:cond evt="onClick" delay="0">
                    <p:tgtEl>
                      <p:spTgt spid="72"/>
                    </p:tgtEl>
                  </p:cond>
                </p:stCondLst>
                <p:endSync evt="end" delay="0">
                  <p:rtn val="all"/>
                </p:endSync>
                <p:childTnLst>
                  <p:par>
                    <p:cTn id="426" fill="hold">
                      <p:stCondLst>
                        <p:cond delay="0"/>
                      </p:stCondLst>
                      <p:childTnLst>
                        <p:par>
                          <p:cTn id="427" fill="hold">
                            <p:stCondLst>
                              <p:cond delay="0"/>
                            </p:stCondLst>
                            <p:childTnLst>
                              <p:par>
                                <p:cTn id="428" presetID="10" presetClass="exit" presetSubtype="0" fill="hold" nodeType="clickEffect">
                                  <p:stCondLst>
                                    <p:cond delay="0"/>
                                  </p:stCondLst>
                                  <p:childTnLst>
                                    <p:animEffect transition="out" filter="fade">
                                      <p:cBhvr>
                                        <p:cTn id="429" dur="500"/>
                                        <p:tgtEl>
                                          <p:spTgt spid="72"/>
                                        </p:tgtEl>
                                      </p:cBhvr>
                                    </p:animEffect>
                                    <p:set>
                                      <p:cBhvr>
                                        <p:cTn id="43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2209582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صورة 94">
            <a:hlinkClick r:id="rId4" action="ppaction://hlinksldjump"/>
            <a:extLst>
              <a:ext uri="{FF2B5EF4-FFF2-40B4-BE49-F238E27FC236}">
                <a16:creationId xmlns:a16="http://schemas.microsoft.com/office/drawing/2014/main" id="{A431E057-1793-49CF-AC72-980842395F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pic>
        <p:nvPicPr>
          <p:cNvPr id="2" name="424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06353" y="7014883"/>
            <a:ext cx="609600" cy="609600"/>
          </a:xfrm>
          <a:prstGeom prst="rect">
            <a:avLst/>
          </a:prstGeom>
        </p:spPr>
      </p:pic>
      <p:sp>
        <p:nvSpPr>
          <p:cNvPr id="134" name="مستطيل 13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١٠</a:t>
            </a:r>
            <a:endParaRPr lang="ar-OM" sz="8000" b="1" dirty="0">
              <a:ln w="12700" cmpd="sng">
                <a:solidFill>
                  <a:schemeClr val="accent4"/>
                </a:solidFill>
                <a:prstDash val="solid"/>
              </a:ln>
              <a:solidFill>
                <a:sysClr val="windowText" lastClr="000000"/>
              </a:solidFill>
            </a:endParaRPr>
          </a:p>
        </p:txBody>
      </p:sp>
      <p:sp>
        <p:nvSpPr>
          <p:cNvPr id="135" name="مستطيل 13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١٢</a:t>
            </a:r>
            <a:endParaRPr lang="ar-OM" sz="8000" b="1" dirty="0">
              <a:ln w="12700" cmpd="sng">
                <a:solidFill>
                  <a:schemeClr val="accent4"/>
                </a:solidFill>
                <a:prstDash val="solid"/>
              </a:ln>
              <a:solidFill>
                <a:sysClr val="windowText" lastClr="000000"/>
              </a:solidFill>
            </a:endParaRPr>
          </a:p>
        </p:txBody>
      </p:sp>
      <p:sp>
        <p:nvSpPr>
          <p:cNvPr id="136" name="مستطيل 13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١٣</a:t>
            </a:r>
            <a:endParaRPr lang="ar-OM" sz="8000" b="1" dirty="0">
              <a:ln w="12700" cmpd="sng">
                <a:solidFill>
                  <a:schemeClr val="accent4"/>
                </a:solidFill>
                <a:prstDash val="solid"/>
              </a:ln>
              <a:solidFill>
                <a:sysClr val="windowText" lastClr="000000"/>
              </a:solidFill>
            </a:endParaRPr>
          </a:p>
        </p:txBody>
      </p:sp>
      <p:sp>
        <p:nvSpPr>
          <p:cNvPr id="137" name="مستطيل 13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١٤</a:t>
            </a:r>
            <a:endParaRPr lang="ar-OM" sz="8000" b="1" dirty="0">
              <a:ln w="12700" cmpd="sng">
                <a:solidFill>
                  <a:schemeClr val="accent4"/>
                </a:solidFill>
                <a:prstDash val="solid"/>
              </a:ln>
              <a:solidFill>
                <a:sysClr val="windowText" lastClr="000000"/>
              </a:solidFill>
            </a:endParaRPr>
          </a:p>
        </p:txBody>
      </p:sp>
      <p:sp>
        <p:nvSpPr>
          <p:cNvPr id="138" name="مستطيل 13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١٥</a:t>
            </a:r>
            <a:endParaRPr lang="ar-OM" sz="8000" b="1" dirty="0">
              <a:ln w="12700" cmpd="sng">
                <a:solidFill>
                  <a:schemeClr val="accent4"/>
                </a:solidFill>
                <a:prstDash val="solid"/>
              </a:ln>
              <a:solidFill>
                <a:sysClr val="windowText" lastClr="000000"/>
              </a:solidFill>
            </a:endParaRPr>
          </a:p>
        </p:txBody>
      </p:sp>
      <p:sp>
        <p:nvSpPr>
          <p:cNvPr id="139" name="مستطيل 13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١٦</a:t>
            </a:r>
            <a:endParaRPr lang="ar-OM" sz="8000" b="1" dirty="0">
              <a:ln w="12700" cmpd="sng">
                <a:solidFill>
                  <a:schemeClr val="accent4"/>
                </a:solidFill>
                <a:prstDash val="solid"/>
              </a:ln>
              <a:solidFill>
                <a:sysClr val="windowText" lastClr="000000"/>
              </a:solidFill>
            </a:endParaRPr>
          </a:p>
        </p:txBody>
      </p:sp>
      <p:sp>
        <p:nvSpPr>
          <p:cNvPr id="140" name="مستطيل 13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٢٥</a:t>
            </a:r>
            <a:endParaRPr lang="ar-OM" sz="8000" b="1" dirty="0">
              <a:ln w="12700" cmpd="sng">
                <a:solidFill>
                  <a:schemeClr val="accent4"/>
                </a:solidFill>
                <a:prstDash val="solid"/>
              </a:ln>
              <a:solidFill>
                <a:sysClr val="windowText" lastClr="000000"/>
              </a:solidFill>
            </a:endParaRPr>
          </a:p>
        </p:txBody>
      </p:sp>
      <p:sp>
        <p:nvSpPr>
          <p:cNvPr id="141" name="مستطيل 14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١٩</a:t>
            </a:r>
            <a:endParaRPr lang="ar-OM" sz="8000" b="1" dirty="0">
              <a:ln w="12700" cmpd="sng">
                <a:solidFill>
                  <a:schemeClr val="accent4"/>
                </a:solidFill>
                <a:prstDash val="solid"/>
              </a:ln>
              <a:solidFill>
                <a:sysClr val="windowText" lastClr="000000"/>
              </a:solidFill>
            </a:endParaRPr>
          </a:p>
        </p:txBody>
      </p:sp>
      <p:sp>
        <p:nvSpPr>
          <p:cNvPr id="142" name="مستطيل 14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١٨</a:t>
            </a:r>
            <a:endParaRPr lang="ar-OM" sz="8000" b="1" dirty="0">
              <a:ln w="12700" cmpd="sng">
                <a:solidFill>
                  <a:schemeClr val="accent4"/>
                </a:solidFill>
                <a:prstDash val="solid"/>
              </a:ln>
              <a:solidFill>
                <a:sysClr val="windowText" lastClr="000000"/>
              </a:solidFill>
            </a:endParaRPr>
          </a:p>
        </p:txBody>
      </p:sp>
      <p:sp>
        <p:nvSpPr>
          <p:cNvPr id="143" name="مستطيل 14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١٧</a:t>
            </a:r>
            <a:endParaRPr lang="ar-OM" sz="8000" b="1" dirty="0">
              <a:ln w="12700" cmpd="sng">
                <a:solidFill>
                  <a:schemeClr val="accent4"/>
                </a:solidFill>
                <a:prstDash val="solid"/>
              </a:ln>
              <a:solidFill>
                <a:sysClr val="windowText" lastClr="000000"/>
              </a:solidFill>
            </a:endParaRPr>
          </a:p>
        </p:txBody>
      </p:sp>
      <p:sp>
        <p:nvSpPr>
          <p:cNvPr id="144" name="مستطيل 14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٢٦</a:t>
            </a:r>
            <a:endParaRPr lang="ar-OM" sz="8000" b="1" dirty="0">
              <a:ln w="12700" cmpd="sng">
                <a:solidFill>
                  <a:schemeClr val="accent4"/>
                </a:solidFill>
                <a:prstDash val="solid"/>
              </a:ln>
              <a:solidFill>
                <a:sysClr val="windowText" lastClr="000000"/>
              </a:solidFill>
            </a:endParaRPr>
          </a:p>
        </p:txBody>
      </p:sp>
      <p:sp>
        <p:nvSpPr>
          <p:cNvPr id="145" name="مستطيل 144"/>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٣٠</a:t>
            </a:r>
            <a:endParaRPr lang="ar-OM" sz="8000" b="1" dirty="0">
              <a:ln w="12700" cmpd="sng">
                <a:solidFill>
                  <a:schemeClr val="accent4"/>
                </a:solidFill>
                <a:prstDash val="solid"/>
              </a:ln>
              <a:solidFill>
                <a:sysClr val="windowText" lastClr="000000"/>
              </a:solidFill>
            </a:endParaRPr>
          </a:p>
        </p:txBody>
      </p:sp>
      <p:sp>
        <p:nvSpPr>
          <p:cNvPr id="146" name="مستطيل 145"/>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٣١</a:t>
            </a:r>
            <a:endParaRPr lang="ar-OM" sz="8000" b="1" dirty="0">
              <a:ln w="12700" cmpd="sng">
                <a:solidFill>
                  <a:schemeClr val="accent4"/>
                </a:solidFill>
                <a:prstDash val="solid"/>
              </a:ln>
              <a:solidFill>
                <a:sysClr val="windowText" lastClr="000000"/>
              </a:solidFill>
            </a:endParaRPr>
          </a:p>
        </p:txBody>
      </p:sp>
      <p:sp>
        <p:nvSpPr>
          <p:cNvPr id="147" name="مستطيل 146"/>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٢٧</a:t>
            </a:r>
            <a:endParaRPr lang="ar-OM" sz="8000" b="1" dirty="0">
              <a:ln w="12700" cmpd="sng">
                <a:solidFill>
                  <a:schemeClr val="accent4"/>
                </a:solidFill>
                <a:prstDash val="solid"/>
              </a:ln>
              <a:solidFill>
                <a:sysClr val="windowText" lastClr="000000"/>
              </a:solidFill>
            </a:endParaRPr>
          </a:p>
        </p:txBody>
      </p:sp>
      <p:sp>
        <p:nvSpPr>
          <p:cNvPr id="148" name="مستطيل 147"/>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٢٨</a:t>
            </a:r>
            <a:endParaRPr lang="ar-OM" sz="8000" b="1" dirty="0">
              <a:ln w="12700" cmpd="sng">
                <a:solidFill>
                  <a:schemeClr val="accent4"/>
                </a:solidFill>
                <a:prstDash val="solid"/>
              </a:ln>
              <a:solidFill>
                <a:sysClr val="windowText" lastClr="000000"/>
              </a:solidFill>
            </a:endParaRPr>
          </a:p>
        </p:txBody>
      </p:sp>
      <p:sp>
        <p:nvSpPr>
          <p:cNvPr id="149" name="مستطيل 148"/>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٢٩</a:t>
            </a:r>
            <a:endParaRPr lang="ar-OM" sz="8000" b="1" dirty="0">
              <a:ln w="12700" cmpd="sng">
                <a:solidFill>
                  <a:schemeClr val="accent4"/>
                </a:solidFill>
                <a:prstDash val="solid"/>
              </a:ln>
              <a:solidFill>
                <a:sysClr val="windowText" lastClr="000000"/>
              </a:solidFill>
            </a:endParaRPr>
          </a:p>
        </p:txBody>
      </p:sp>
      <p:sp>
        <p:nvSpPr>
          <p:cNvPr id="150" name="مستطيل 149"/>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٣٢</a:t>
            </a:r>
            <a:endParaRPr lang="ar-OM" sz="8000" b="1" dirty="0">
              <a:ln w="12700" cmpd="sng">
                <a:solidFill>
                  <a:schemeClr val="accent4"/>
                </a:solidFill>
                <a:prstDash val="solid"/>
              </a:ln>
              <a:solidFill>
                <a:sysClr val="windowText" lastClr="000000"/>
              </a:solidFill>
            </a:endParaRPr>
          </a:p>
        </p:txBody>
      </p:sp>
      <p:sp>
        <p:nvSpPr>
          <p:cNvPr id="151" name="مستطيل 150"/>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٣٣</a:t>
            </a:r>
            <a:endParaRPr lang="ar-OM" sz="8000" b="1" dirty="0">
              <a:ln w="12700" cmpd="sng">
                <a:solidFill>
                  <a:schemeClr val="accent4"/>
                </a:solidFill>
                <a:prstDash val="solid"/>
              </a:ln>
              <a:solidFill>
                <a:sysClr val="windowText" lastClr="000000"/>
              </a:solidFill>
            </a:endParaRPr>
          </a:p>
        </p:txBody>
      </p:sp>
      <p:sp>
        <p:nvSpPr>
          <p:cNvPr id="152" name="مستطيل 151"/>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٣٤</a:t>
            </a:r>
            <a:endParaRPr lang="ar-OM" sz="8000" b="1" dirty="0">
              <a:ln w="12700" cmpd="sng">
                <a:solidFill>
                  <a:schemeClr val="accent4"/>
                </a:solidFill>
                <a:prstDash val="solid"/>
              </a:ln>
              <a:solidFill>
                <a:sysClr val="windowText" lastClr="000000"/>
              </a:solidFill>
            </a:endParaRPr>
          </a:p>
        </p:txBody>
      </p:sp>
      <p:sp>
        <p:nvSpPr>
          <p:cNvPr id="153" name="مستطيل 152"/>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٣٥</a:t>
            </a:r>
            <a:endParaRPr lang="ar-OM" sz="8000" b="1" dirty="0">
              <a:ln w="12700" cmpd="sng">
                <a:solidFill>
                  <a:schemeClr val="accent4"/>
                </a:solidFill>
                <a:prstDash val="solid"/>
              </a:ln>
              <a:solidFill>
                <a:sysClr val="windowText" lastClr="000000"/>
              </a:solidFill>
            </a:endParaRPr>
          </a:p>
        </p:txBody>
      </p:sp>
      <p:sp>
        <p:nvSpPr>
          <p:cNvPr id="154" name="مستطيل 153"/>
          <p:cNvSpPr/>
          <p:nvPr/>
        </p:nvSpPr>
        <p:spPr>
          <a:xfrm>
            <a:off x="10084489" y="-28335"/>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٣٦</a:t>
            </a:r>
            <a:endParaRPr lang="ar-OM" sz="8000" b="1" dirty="0">
              <a:ln w="12700" cmpd="sng">
                <a:solidFill>
                  <a:schemeClr val="accent4"/>
                </a:solidFill>
                <a:prstDash val="solid"/>
              </a:ln>
              <a:solidFill>
                <a:sysClr val="windowText" lastClr="000000"/>
              </a:solidFill>
            </a:endParaRPr>
          </a:p>
        </p:txBody>
      </p:sp>
      <p:sp>
        <p:nvSpPr>
          <p:cNvPr id="155" name="مستطيل 154"/>
          <p:cNvSpPr/>
          <p:nvPr/>
        </p:nvSpPr>
        <p:spPr>
          <a:xfrm>
            <a:off x="10257967" y="-28335"/>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a:t>
            </a:r>
            <a:endParaRPr lang="ar-OM" sz="8000" b="1" dirty="0">
              <a:ln w="12700" cmpd="sng">
                <a:solidFill>
                  <a:schemeClr val="accent4"/>
                </a:solidFill>
                <a:prstDash val="solid"/>
              </a:ln>
              <a:solidFill>
                <a:sysClr val="windowText" lastClr="000000"/>
              </a:solidFill>
            </a:endParaRPr>
          </a:p>
        </p:txBody>
      </p:sp>
      <p:sp>
        <p:nvSpPr>
          <p:cNvPr id="156" name="مستطيل 155"/>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a:t>
            </a:r>
            <a:endParaRPr lang="ar-OM" sz="8000" b="1" dirty="0">
              <a:ln w="12700" cmpd="sng">
                <a:solidFill>
                  <a:schemeClr val="accent4"/>
                </a:solidFill>
                <a:prstDash val="solid"/>
              </a:ln>
              <a:solidFill>
                <a:sysClr val="windowText" lastClr="000000"/>
              </a:solidFill>
            </a:endParaRPr>
          </a:p>
        </p:txBody>
      </p:sp>
      <p:sp>
        <p:nvSpPr>
          <p:cNvPr id="157" name="مستطيل 156"/>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a:t>
            </a:r>
            <a:endParaRPr lang="ar-OM" sz="8000" b="1" dirty="0">
              <a:ln w="12700" cmpd="sng">
                <a:solidFill>
                  <a:schemeClr val="accent4"/>
                </a:solidFill>
                <a:prstDash val="solid"/>
              </a:ln>
              <a:solidFill>
                <a:sysClr val="windowText" lastClr="000000"/>
              </a:solidFill>
            </a:endParaRPr>
          </a:p>
        </p:txBody>
      </p:sp>
      <p:sp>
        <p:nvSpPr>
          <p:cNvPr id="158" name="مستطيل 157"/>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٤</a:t>
            </a:r>
            <a:endParaRPr lang="ar-OM" sz="8000" b="1" dirty="0">
              <a:ln w="12700" cmpd="sng">
                <a:solidFill>
                  <a:schemeClr val="accent4"/>
                </a:solidFill>
                <a:prstDash val="solid"/>
              </a:ln>
              <a:solidFill>
                <a:sysClr val="windowText" lastClr="000000"/>
              </a:solidFill>
            </a:endParaRPr>
          </a:p>
        </p:txBody>
      </p:sp>
      <p:sp>
        <p:nvSpPr>
          <p:cNvPr id="159" name="مستطيل 158"/>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٥</a:t>
            </a:r>
            <a:endParaRPr lang="ar-OM" sz="8000" b="1" dirty="0">
              <a:ln w="12700" cmpd="sng">
                <a:solidFill>
                  <a:schemeClr val="accent4"/>
                </a:solidFill>
                <a:prstDash val="solid"/>
              </a:ln>
              <a:solidFill>
                <a:sysClr val="windowText" lastClr="000000"/>
              </a:solidFill>
            </a:endParaRPr>
          </a:p>
        </p:txBody>
      </p:sp>
      <p:sp>
        <p:nvSpPr>
          <p:cNvPr id="160" name="مستطيل 159"/>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٦</a:t>
            </a:r>
            <a:endParaRPr lang="ar-OM" sz="8000" b="1" dirty="0">
              <a:ln w="12700" cmpd="sng">
                <a:solidFill>
                  <a:schemeClr val="accent4"/>
                </a:solidFill>
                <a:prstDash val="solid"/>
              </a:ln>
              <a:solidFill>
                <a:sysClr val="windowText" lastClr="000000"/>
              </a:solidFill>
            </a:endParaRPr>
          </a:p>
        </p:txBody>
      </p:sp>
      <p:sp>
        <p:nvSpPr>
          <p:cNvPr id="161" name="مستطيل 160"/>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٧</a:t>
            </a:r>
            <a:endParaRPr lang="ar-OM" sz="8000" b="1" dirty="0">
              <a:ln w="12700" cmpd="sng">
                <a:solidFill>
                  <a:schemeClr val="accent4"/>
                </a:solidFill>
                <a:prstDash val="solid"/>
              </a:ln>
              <a:solidFill>
                <a:sysClr val="windowText" lastClr="000000"/>
              </a:solidFill>
            </a:endParaRPr>
          </a:p>
        </p:txBody>
      </p:sp>
      <p:sp>
        <p:nvSpPr>
          <p:cNvPr id="162" name="مستطيل 161"/>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٨</a:t>
            </a:r>
            <a:endParaRPr lang="ar-OM" sz="8000" b="1" dirty="0">
              <a:ln w="12700" cmpd="sng">
                <a:solidFill>
                  <a:schemeClr val="accent4"/>
                </a:solidFill>
                <a:prstDash val="solid"/>
              </a:ln>
              <a:solidFill>
                <a:sysClr val="windowText" lastClr="000000"/>
              </a:solidFill>
            </a:endParaRPr>
          </a:p>
        </p:txBody>
      </p:sp>
      <p:sp>
        <p:nvSpPr>
          <p:cNvPr id="163" name="مستطيل 162"/>
          <p:cNvSpPr/>
          <p:nvPr/>
        </p:nvSpPr>
        <p:spPr>
          <a:xfrm>
            <a:off x="10257967" y="-53823"/>
            <a:ext cx="1565924" cy="131357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٩</a:t>
            </a:r>
            <a:endParaRPr lang="ar-OM" sz="8000" b="1" dirty="0">
              <a:ln w="12700" cmpd="sng">
                <a:solidFill>
                  <a:schemeClr val="accent4"/>
                </a:solidFill>
                <a:prstDash val="solid"/>
              </a:ln>
              <a:solidFill>
                <a:sysClr val="windowText" lastClr="000000"/>
              </a:solidFill>
            </a:endParaRPr>
          </a:p>
        </p:txBody>
      </p:sp>
      <p:sp>
        <p:nvSpPr>
          <p:cNvPr id="164" name="مستطيل 163"/>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١١</a:t>
            </a:r>
            <a:endParaRPr lang="ar-OM" sz="8000" b="1" dirty="0">
              <a:ln w="12700" cmpd="sng">
                <a:solidFill>
                  <a:schemeClr val="accent4"/>
                </a:solidFill>
                <a:prstDash val="solid"/>
              </a:ln>
              <a:solidFill>
                <a:sysClr val="windowText" lastClr="000000"/>
              </a:solidFill>
            </a:endParaRPr>
          </a:p>
        </p:txBody>
      </p:sp>
      <p:sp>
        <p:nvSpPr>
          <p:cNvPr id="165" name="مستطيل 164"/>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٢٤</a:t>
            </a:r>
            <a:endParaRPr lang="ar-OM" sz="8000" b="1" dirty="0">
              <a:ln w="12700" cmpd="sng">
                <a:solidFill>
                  <a:schemeClr val="accent4"/>
                </a:solidFill>
                <a:prstDash val="solid"/>
              </a:ln>
              <a:solidFill>
                <a:sysClr val="windowText" lastClr="000000"/>
              </a:solidFill>
            </a:endParaRPr>
          </a:p>
        </p:txBody>
      </p:sp>
      <p:sp>
        <p:nvSpPr>
          <p:cNvPr id="166" name="مستطيل 165"/>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٢٣</a:t>
            </a:r>
            <a:endParaRPr lang="ar-OM" sz="8000" b="1" dirty="0">
              <a:ln w="12700" cmpd="sng">
                <a:solidFill>
                  <a:schemeClr val="accent4"/>
                </a:solidFill>
                <a:prstDash val="solid"/>
              </a:ln>
              <a:solidFill>
                <a:sysClr val="windowText" lastClr="000000"/>
              </a:solidFill>
            </a:endParaRPr>
          </a:p>
        </p:txBody>
      </p:sp>
      <p:sp>
        <p:nvSpPr>
          <p:cNvPr id="167" name="مستطيل 166"/>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٢٢</a:t>
            </a:r>
            <a:endParaRPr lang="ar-OM" sz="8000" b="1" dirty="0">
              <a:ln w="12700" cmpd="sng">
                <a:solidFill>
                  <a:schemeClr val="accent4"/>
                </a:solidFill>
                <a:prstDash val="solid"/>
              </a:ln>
              <a:solidFill>
                <a:sysClr val="windowText" lastClr="000000"/>
              </a:solidFill>
            </a:endParaRPr>
          </a:p>
        </p:txBody>
      </p:sp>
      <p:sp>
        <p:nvSpPr>
          <p:cNvPr id="168" name="مستطيل 167"/>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٢١</a:t>
            </a:r>
            <a:endParaRPr lang="ar-OM" sz="8000" b="1" dirty="0">
              <a:ln w="12700" cmpd="sng">
                <a:solidFill>
                  <a:schemeClr val="accent4"/>
                </a:solidFill>
                <a:prstDash val="solid"/>
              </a:ln>
              <a:solidFill>
                <a:sysClr val="windowText" lastClr="000000"/>
              </a:solidFill>
            </a:endParaRPr>
          </a:p>
        </p:txBody>
      </p:sp>
      <p:sp>
        <p:nvSpPr>
          <p:cNvPr id="169" name="مستطيل 168"/>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٢٠</a:t>
            </a:r>
            <a:endParaRPr lang="ar-OM" sz="8000" b="1" dirty="0">
              <a:ln w="12700" cmpd="sng">
                <a:solidFill>
                  <a:schemeClr val="accent4"/>
                </a:solidFill>
                <a:prstDash val="solid"/>
              </a:ln>
              <a:solidFill>
                <a:sysClr val="windowText" lastClr="000000"/>
              </a:solidFill>
            </a:endParaRPr>
          </a:p>
        </p:txBody>
      </p:sp>
      <p:sp>
        <p:nvSpPr>
          <p:cNvPr id="170" name="مستطيل 169"/>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٣٧</a:t>
            </a:r>
            <a:endParaRPr lang="ar-OM" sz="8000" b="1" dirty="0">
              <a:ln w="12700" cmpd="sng">
                <a:solidFill>
                  <a:schemeClr val="accent4"/>
                </a:solidFill>
                <a:prstDash val="solid"/>
              </a:ln>
              <a:solidFill>
                <a:sysClr val="windowText" lastClr="000000"/>
              </a:solidFill>
            </a:endParaRPr>
          </a:p>
        </p:txBody>
      </p:sp>
      <p:sp>
        <p:nvSpPr>
          <p:cNvPr id="171" name="مستطيل 170"/>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٣٨</a:t>
            </a:r>
            <a:endParaRPr lang="ar-OM" sz="8000" b="1" dirty="0">
              <a:ln w="12700" cmpd="sng">
                <a:solidFill>
                  <a:schemeClr val="accent4"/>
                </a:solidFill>
                <a:prstDash val="solid"/>
              </a:ln>
              <a:solidFill>
                <a:sysClr val="windowText" lastClr="000000"/>
              </a:solidFill>
            </a:endParaRPr>
          </a:p>
        </p:txBody>
      </p:sp>
      <p:sp>
        <p:nvSpPr>
          <p:cNvPr id="172" name="مستطيل 171"/>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SA" sz="8000" b="1" dirty="0">
                <a:ln w="12700" cmpd="sng">
                  <a:solidFill>
                    <a:schemeClr val="accent4"/>
                  </a:solidFill>
                  <a:prstDash val="solid"/>
                </a:ln>
                <a:solidFill>
                  <a:sysClr val="windowText" lastClr="000000"/>
                </a:solidFill>
              </a:rPr>
              <a:t>٣٩</a:t>
            </a:r>
            <a:endParaRPr lang="ar-OM" sz="8000" b="1" dirty="0">
              <a:ln w="12700" cmpd="sng">
                <a:solidFill>
                  <a:schemeClr val="accent4"/>
                </a:solidFill>
                <a:prstDash val="solid"/>
              </a:ln>
              <a:solidFill>
                <a:sysClr val="windowText" lastClr="000000"/>
              </a:solidFill>
            </a:endParaRPr>
          </a:p>
        </p:txBody>
      </p:sp>
      <p:sp>
        <p:nvSpPr>
          <p:cNvPr id="173" name="مستطيل 172"/>
          <p:cNvSpPr/>
          <p:nvPr/>
        </p:nvSpPr>
        <p:spPr>
          <a:xfrm>
            <a:off x="10084489" y="-53823"/>
            <a:ext cx="1739399" cy="131357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lnSpc>
                <a:spcPct val="150000"/>
              </a:lnSpc>
            </a:pPr>
            <a:r>
              <a:rPr lang="ar-SA" sz="8000" b="1" dirty="0">
                <a:ln w="12700" cmpd="sng">
                  <a:solidFill>
                    <a:schemeClr val="accent4"/>
                  </a:solidFill>
                  <a:prstDash val="solid"/>
                </a:ln>
                <a:solidFill>
                  <a:sysClr val="windowText" lastClr="000000"/>
                </a:solidFill>
                <a:cs typeface="Akhbar MT" pitchFamily="2" charset="-78"/>
              </a:rPr>
              <a:t>٤٠</a:t>
            </a:r>
            <a:endParaRPr lang="ar-OM" sz="8000" b="1" dirty="0">
              <a:ln w="12700" cmpd="sng">
                <a:solidFill>
                  <a:schemeClr val="accent4"/>
                </a:solidFill>
                <a:prstDash val="solid"/>
              </a:ln>
              <a:solidFill>
                <a:sysClr val="windowText" lastClr="000000"/>
              </a:solidFill>
              <a:cs typeface="Akhbar MT" pitchFamily="2" charset="-78"/>
            </a:endParaRPr>
          </a:p>
        </p:txBody>
      </p:sp>
      <p:pic>
        <p:nvPicPr>
          <p:cNvPr id="4" name="صورة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095" y="4562476"/>
            <a:ext cx="3048000" cy="2295525"/>
          </a:xfrm>
          <a:prstGeom prst="rect">
            <a:avLst/>
          </a:prstGeom>
        </p:spPr>
      </p:pic>
      <p:pic>
        <p:nvPicPr>
          <p:cNvPr id="69" name="صورة 68">
            <a:extLst>
              <a:ext uri="{FF2B5EF4-FFF2-40B4-BE49-F238E27FC236}">
                <a16:creationId xmlns:a16="http://schemas.microsoft.com/office/drawing/2014/main" id="{5894EF9B-DA6A-4892-BB5B-185DAE4CDA0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6558" y="1535711"/>
            <a:ext cx="3262746" cy="1916216"/>
          </a:xfrm>
          <a:prstGeom prst="rect">
            <a:avLst/>
          </a:prstGeom>
        </p:spPr>
      </p:pic>
      <p:pic>
        <p:nvPicPr>
          <p:cNvPr id="70" name="صورة 69">
            <a:extLst>
              <a:ext uri="{FF2B5EF4-FFF2-40B4-BE49-F238E27FC236}">
                <a16:creationId xmlns:a16="http://schemas.microsoft.com/office/drawing/2014/main" id="{28714E41-D0A5-403A-BD9E-317E23CBF44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25629" y="4589249"/>
            <a:ext cx="3116704" cy="2119746"/>
          </a:xfrm>
          <a:prstGeom prst="rect">
            <a:avLst/>
          </a:prstGeom>
        </p:spPr>
      </p:pic>
      <p:pic>
        <p:nvPicPr>
          <p:cNvPr id="71" name="صورة 70">
            <a:extLst>
              <a:ext uri="{FF2B5EF4-FFF2-40B4-BE49-F238E27FC236}">
                <a16:creationId xmlns:a16="http://schemas.microsoft.com/office/drawing/2014/main" id="{FEDAD4FF-4BEC-4DC5-AC6B-A364AC969C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8308" y="12008"/>
            <a:ext cx="12192000" cy="6858000"/>
          </a:xfrm>
          <a:prstGeom prst="rect">
            <a:avLst/>
          </a:prstGeom>
        </p:spPr>
      </p:pic>
      <p:pic>
        <p:nvPicPr>
          <p:cNvPr id="72" name="صورة 71" descr="صورة تحتوي على قوس&#10;&#10;تم إنشاء الوصف تلقائياً">
            <a:extLst>
              <a:ext uri="{FF2B5EF4-FFF2-40B4-BE49-F238E27FC236}">
                <a16:creationId xmlns:a16="http://schemas.microsoft.com/office/drawing/2014/main" id="{F545979C-2236-493F-A51F-41C3D2204F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8" y="-16328"/>
            <a:ext cx="12191999" cy="6890656"/>
          </a:xfrm>
          <a:prstGeom prst="rect">
            <a:avLst/>
          </a:prstGeom>
        </p:spPr>
      </p:pic>
      <p:sp>
        <p:nvSpPr>
          <p:cNvPr id="98" name="شكل حر 50">
            <a:extLst>
              <a:ext uri="{FF2B5EF4-FFF2-40B4-BE49-F238E27FC236}">
                <a16:creationId xmlns:a16="http://schemas.microsoft.com/office/drawing/2014/main" id="{FBF41591-4E55-41DA-A963-C7E8085F20B1}"/>
              </a:ext>
            </a:extLst>
          </p:cNvPr>
          <p:cNvSpPr/>
          <p:nvPr/>
        </p:nvSpPr>
        <p:spPr>
          <a:xfrm>
            <a:off x="-4411430" y="30707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مِيرْ</a:t>
            </a:r>
          </a:p>
        </p:txBody>
      </p:sp>
      <p:sp>
        <p:nvSpPr>
          <p:cNvPr id="100" name="شكل حر 50">
            <a:extLst>
              <a:ext uri="{FF2B5EF4-FFF2-40B4-BE49-F238E27FC236}">
                <a16:creationId xmlns:a16="http://schemas.microsoft.com/office/drawing/2014/main" id="{F87BEA1C-EECC-48CD-B862-047FD693A1A5}"/>
              </a:ext>
            </a:extLst>
          </p:cNvPr>
          <p:cNvSpPr/>
          <p:nvPr/>
        </p:nvSpPr>
        <p:spPr>
          <a:xfrm>
            <a:off x="-4411430" y="8374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بُورْ</a:t>
            </a:r>
          </a:p>
        </p:txBody>
      </p:sp>
      <p:sp>
        <p:nvSpPr>
          <p:cNvPr id="102" name="شكل حر 50">
            <a:extLst>
              <a:ext uri="{FF2B5EF4-FFF2-40B4-BE49-F238E27FC236}">
                <a16:creationId xmlns:a16="http://schemas.microsoft.com/office/drawing/2014/main" id="{E916B422-0B94-45B1-B10D-BEDA7EE6ADA8}"/>
              </a:ext>
            </a:extLst>
          </p:cNvPr>
          <p:cNvSpPr/>
          <p:nvPr/>
        </p:nvSpPr>
        <p:spPr>
          <a:xfrm>
            <a:off x="-4411430" y="34895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بَابْ</a:t>
            </a:r>
          </a:p>
        </p:txBody>
      </p:sp>
      <p:sp>
        <p:nvSpPr>
          <p:cNvPr id="106" name="شكل حر 50">
            <a:extLst>
              <a:ext uri="{FF2B5EF4-FFF2-40B4-BE49-F238E27FC236}">
                <a16:creationId xmlns:a16="http://schemas.microsoft.com/office/drawing/2014/main" id="{E9765FE5-53F2-450F-8A9E-9C900CC9E220}"/>
              </a:ext>
            </a:extLst>
          </p:cNvPr>
          <p:cNvSpPr/>
          <p:nvPr/>
        </p:nvSpPr>
        <p:spPr>
          <a:xfrm>
            <a:off x="-4411430" y="34197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مِيلْ</a:t>
            </a:r>
          </a:p>
        </p:txBody>
      </p:sp>
      <p:sp>
        <p:nvSpPr>
          <p:cNvPr id="109" name="شكل حر 50">
            <a:extLst>
              <a:ext uri="{FF2B5EF4-FFF2-40B4-BE49-F238E27FC236}">
                <a16:creationId xmlns:a16="http://schemas.microsoft.com/office/drawing/2014/main" id="{F139EB2C-0479-4EBC-9255-05D779E0BBC0}"/>
              </a:ext>
            </a:extLst>
          </p:cNvPr>
          <p:cNvSpPr/>
          <p:nvPr/>
        </p:nvSpPr>
        <p:spPr>
          <a:xfrm>
            <a:off x="-4411430" y="25822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مِيبْ</a:t>
            </a:r>
          </a:p>
        </p:txBody>
      </p:sp>
      <p:sp>
        <p:nvSpPr>
          <p:cNvPr id="112" name="شكل حر 50">
            <a:extLst>
              <a:ext uri="{FF2B5EF4-FFF2-40B4-BE49-F238E27FC236}">
                <a16:creationId xmlns:a16="http://schemas.microsoft.com/office/drawing/2014/main" id="{A77EB210-68CB-40F3-BF28-B2855D5A8D6E}"/>
              </a:ext>
            </a:extLst>
          </p:cNvPr>
          <p:cNvSpPr/>
          <p:nvPr/>
        </p:nvSpPr>
        <p:spPr>
          <a:xfrm>
            <a:off x="-4411430" y="18145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لِيبْ</a:t>
            </a:r>
          </a:p>
        </p:txBody>
      </p:sp>
      <p:sp>
        <p:nvSpPr>
          <p:cNvPr id="116" name="شكل حر 50">
            <a:extLst>
              <a:ext uri="{FF2B5EF4-FFF2-40B4-BE49-F238E27FC236}">
                <a16:creationId xmlns:a16="http://schemas.microsoft.com/office/drawing/2014/main" id="{2DD28CFC-8F9D-4774-B3AE-1D2E5D4C3587}"/>
              </a:ext>
            </a:extLst>
          </p:cNvPr>
          <p:cNvSpPr/>
          <p:nvPr/>
        </p:nvSpPr>
        <p:spPr>
          <a:xfrm>
            <a:off x="-4411430" y="3559299"/>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رَامْ</a:t>
            </a:r>
          </a:p>
        </p:txBody>
      </p:sp>
      <p:sp>
        <p:nvSpPr>
          <p:cNvPr id="120" name="شكل حر 50">
            <a:extLst>
              <a:ext uri="{FF2B5EF4-FFF2-40B4-BE49-F238E27FC236}">
                <a16:creationId xmlns:a16="http://schemas.microsoft.com/office/drawing/2014/main" id="{25CCAA34-671C-4A91-B325-151C832A52AE}"/>
              </a:ext>
            </a:extLst>
          </p:cNvPr>
          <p:cNvSpPr/>
          <p:nvPr/>
        </p:nvSpPr>
        <p:spPr>
          <a:xfrm>
            <a:off x="-4411430" y="30009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رُوبْ</a:t>
            </a:r>
          </a:p>
        </p:txBody>
      </p:sp>
      <p:sp>
        <p:nvSpPr>
          <p:cNvPr id="77" name="شكل حر 50">
            <a:extLst>
              <a:ext uri="{FF2B5EF4-FFF2-40B4-BE49-F238E27FC236}">
                <a16:creationId xmlns:a16="http://schemas.microsoft.com/office/drawing/2014/main" id="{4787BD2D-39CF-4E3F-A699-23743CB573A1}"/>
              </a:ext>
            </a:extLst>
          </p:cNvPr>
          <p:cNvSpPr/>
          <p:nvPr/>
        </p:nvSpPr>
        <p:spPr>
          <a:xfrm>
            <a:off x="-4411430" y="1395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78" name="شكل حر 50">
            <a:extLst>
              <a:ext uri="{FF2B5EF4-FFF2-40B4-BE49-F238E27FC236}">
                <a16:creationId xmlns:a16="http://schemas.microsoft.com/office/drawing/2014/main" id="{ED3A08A1-D58F-4F07-B104-D460FB21A9DB}"/>
              </a:ext>
            </a:extLst>
          </p:cNvPr>
          <p:cNvSpPr/>
          <p:nvPr/>
        </p:nvSpPr>
        <p:spPr>
          <a:xfrm>
            <a:off x="-4411430" y="2093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82" name="شكل حر 50">
            <a:extLst>
              <a:ext uri="{FF2B5EF4-FFF2-40B4-BE49-F238E27FC236}">
                <a16:creationId xmlns:a16="http://schemas.microsoft.com/office/drawing/2014/main" id="{726D76D3-6BC0-4055-B843-3B8ADAA2106C}"/>
              </a:ext>
            </a:extLst>
          </p:cNvPr>
          <p:cNvSpPr/>
          <p:nvPr/>
        </p:nvSpPr>
        <p:spPr>
          <a:xfrm>
            <a:off x="-4411430" y="9072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83" name="شكل حر 50">
            <a:extLst>
              <a:ext uri="{FF2B5EF4-FFF2-40B4-BE49-F238E27FC236}">
                <a16:creationId xmlns:a16="http://schemas.microsoft.com/office/drawing/2014/main" id="{6D89169B-0491-4A42-8616-75D225985112}"/>
              </a:ext>
            </a:extLst>
          </p:cNvPr>
          <p:cNvSpPr/>
          <p:nvPr/>
        </p:nvSpPr>
        <p:spPr>
          <a:xfrm>
            <a:off x="-4411430" y="5583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86" name="شكل حر 50">
            <a:extLst>
              <a:ext uri="{FF2B5EF4-FFF2-40B4-BE49-F238E27FC236}">
                <a16:creationId xmlns:a16="http://schemas.microsoft.com/office/drawing/2014/main" id="{A1A273DB-C64D-4737-99B6-5023E9456B95}"/>
              </a:ext>
            </a:extLst>
          </p:cNvPr>
          <p:cNvSpPr/>
          <p:nvPr/>
        </p:nvSpPr>
        <p:spPr>
          <a:xfrm>
            <a:off x="-4411430" y="7676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87" name="شكل حر 50">
            <a:extLst>
              <a:ext uri="{FF2B5EF4-FFF2-40B4-BE49-F238E27FC236}">
                <a16:creationId xmlns:a16="http://schemas.microsoft.com/office/drawing/2014/main" id="{A5D32C1C-FE93-4748-BD64-E3FE45BD8952}"/>
              </a:ext>
            </a:extLst>
          </p:cNvPr>
          <p:cNvSpPr/>
          <p:nvPr/>
        </p:nvSpPr>
        <p:spPr>
          <a:xfrm>
            <a:off x="-4411430" y="9770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90" name="شكل حر 50">
            <a:extLst>
              <a:ext uri="{FF2B5EF4-FFF2-40B4-BE49-F238E27FC236}">
                <a16:creationId xmlns:a16="http://schemas.microsoft.com/office/drawing/2014/main" id="{3F4C15FB-4D70-470A-82C5-884B99F9DB07}"/>
              </a:ext>
            </a:extLst>
          </p:cNvPr>
          <p:cNvSpPr/>
          <p:nvPr/>
        </p:nvSpPr>
        <p:spPr>
          <a:xfrm>
            <a:off x="-4411430" y="12562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93" name="شكل حر 50">
            <a:extLst>
              <a:ext uri="{FF2B5EF4-FFF2-40B4-BE49-F238E27FC236}">
                <a16:creationId xmlns:a16="http://schemas.microsoft.com/office/drawing/2014/main" id="{5505D642-C144-4CED-BE72-78FAEE0EBB4A}"/>
              </a:ext>
            </a:extLst>
          </p:cNvPr>
          <p:cNvSpPr/>
          <p:nvPr/>
        </p:nvSpPr>
        <p:spPr>
          <a:xfrm>
            <a:off x="-4411430" y="19541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23" name="شكل حر 50">
            <a:extLst>
              <a:ext uri="{FF2B5EF4-FFF2-40B4-BE49-F238E27FC236}">
                <a16:creationId xmlns:a16="http://schemas.microsoft.com/office/drawing/2014/main" id="{521921F4-9D8E-4507-B30A-D5B4B917216B}"/>
              </a:ext>
            </a:extLst>
          </p:cNvPr>
          <p:cNvSpPr/>
          <p:nvPr/>
        </p:nvSpPr>
        <p:spPr>
          <a:xfrm>
            <a:off x="-4411430" y="22332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26" name="شكل حر 50">
            <a:extLst>
              <a:ext uri="{FF2B5EF4-FFF2-40B4-BE49-F238E27FC236}">
                <a16:creationId xmlns:a16="http://schemas.microsoft.com/office/drawing/2014/main" id="{EFD12149-1970-4A53-A31C-CD0A3F1DF830}"/>
              </a:ext>
            </a:extLst>
          </p:cNvPr>
          <p:cNvSpPr/>
          <p:nvPr/>
        </p:nvSpPr>
        <p:spPr>
          <a:xfrm>
            <a:off x="-4411430" y="24426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129" name="شكل حر 50">
            <a:extLst>
              <a:ext uri="{FF2B5EF4-FFF2-40B4-BE49-F238E27FC236}">
                <a16:creationId xmlns:a16="http://schemas.microsoft.com/office/drawing/2014/main" id="{172FF333-DE62-4EA1-85EB-D84C74E9E3D3}"/>
              </a:ext>
            </a:extLst>
          </p:cNvPr>
          <p:cNvSpPr/>
          <p:nvPr/>
        </p:nvSpPr>
        <p:spPr>
          <a:xfrm>
            <a:off x="-4411430" y="32801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مَارْ</a:t>
            </a:r>
          </a:p>
        </p:txBody>
      </p:sp>
      <p:sp>
        <p:nvSpPr>
          <p:cNvPr id="130" name="شكل حر 50">
            <a:extLst>
              <a:ext uri="{FF2B5EF4-FFF2-40B4-BE49-F238E27FC236}">
                <a16:creationId xmlns:a16="http://schemas.microsoft.com/office/drawing/2014/main" id="{81CEF685-973C-428B-AC1D-05D9CC4D0898}"/>
              </a:ext>
            </a:extLst>
          </p:cNvPr>
          <p:cNvSpPr/>
          <p:nvPr/>
        </p:nvSpPr>
        <p:spPr>
          <a:xfrm>
            <a:off x="-4411430" y="15353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بَارْ</a:t>
            </a:r>
          </a:p>
        </p:txBody>
      </p:sp>
      <p:sp>
        <p:nvSpPr>
          <p:cNvPr id="132" name="شكل حر 50">
            <a:extLst>
              <a:ext uri="{FF2B5EF4-FFF2-40B4-BE49-F238E27FC236}">
                <a16:creationId xmlns:a16="http://schemas.microsoft.com/office/drawing/2014/main" id="{36185215-407D-4C76-A82D-EF7671B668B2}"/>
              </a:ext>
            </a:extLst>
          </p:cNvPr>
          <p:cNvSpPr/>
          <p:nvPr/>
        </p:nvSpPr>
        <p:spPr>
          <a:xfrm>
            <a:off x="-4411430" y="31405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مُولْ</a:t>
            </a:r>
          </a:p>
        </p:txBody>
      </p:sp>
      <p:sp>
        <p:nvSpPr>
          <p:cNvPr id="133" name="شكل حر 50">
            <a:extLst>
              <a:ext uri="{FF2B5EF4-FFF2-40B4-BE49-F238E27FC236}">
                <a16:creationId xmlns:a16="http://schemas.microsoft.com/office/drawing/2014/main" id="{FCD2C1B4-0855-42B6-BDCF-572DEBF0EB79}"/>
              </a:ext>
            </a:extLst>
          </p:cNvPr>
          <p:cNvSpPr/>
          <p:nvPr/>
        </p:nvSpPr>
        <p:spPr>
          <a:xfrm>
            <a:off x="-4411430" y="32103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مُوبْ</a:t>
            </a:r>
          </a:p>
        </p:txBody>
      </p:sp>
      <p:sp>
        <p:nvSpPr>
          <p:cNvPr id="174" name="شكل حر 50">
            <a:extLst>
              <a:ext uri="{FF2B5EF4-FFF2-40B4-BE49-F238E27FC236}">
                <a16:creationId xmlns:a16="http://schemas.microsoft.com/office/drawing/2014/main" id="{88B3C5FC-15A2-402A-894B-C62F5DD3CE45}"/>
              </a:ext>
            </a:extLst>
          </p:cNvPr>
          <p:cNvSpPr/>
          <p:nvPr/>
        </p:nvSpPr>
        <p:spPr>
          <a:xfrm>
            <a:off x="-3801830" y="1548624"/>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لُوبْ</a:t>
            </a:r>
          </a:p>
        </p:txBody>
      </p:sp>
      <p:sp>
        <p:nvSpPr>
          <p:cNvPr id="175" name="شكل حر 50">
            <a:extLst>
              <a:ext uri="{FF2B5EF4-FFF2-40B4-BE49-F238E27FC236}">
                <a16:creationId xmlns:a16="http://schemas.microsoft.com/office/drawing/2014/main" id="{C3A39C24-9947-43D2-822E-A3B5ADF98440}"/>
              </a:ext>
            </a:extLst>
          </p:cNvPr>
          <p:cNvSpPr/>
          <p:nvPr/>
        </p:nvSpPr>
        <p:spPr>
          <a:xfrm>
            <a:off x="-4411430" y="11166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لُومْ</a:t>
            </a:r>
          </a:p>
        </p:txBody>
      </p:sp>
      <p:sp>
        <p:nvSpPr>
          <p:cNvPr id="177" name="شكل حر 50">
            <a:extLst>
              <a:ext uri="{FF2B5EF4-FFF2-40B4-BE49-F238E27FC236}">
                <a16:creationId xmlns:a16="http://schemas.microsoft.com/office/drawing/2014/main" id="{C9A5A04E-42BF-4633-BCDA-B23932B8F33B}"/>
              </a:ext>
            </a:extLst>
          </p:cNvPr>
          <p:cNvSpPr/>
          <p:nvPr/>
        </p:nvSpPr>
        <p:spPr>
          <a:xfrm>
            <a:off x="-4411430" y="16749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رُومْ</a:t>
            </a:r>
          </a:p>
        </p:txBody>
      </p:sp>
      <p:sp>
        <p:nvSpPr>
          <p:cNvPr id="178" name="شكل حر 50">
            <a:extLst>
              <a:ext uri="{FF2B5EF4-FFF2-40B4-BE49-F238E27FC236}">
                <a16:creationId xmlns:a16="http://schemas.microsoft.com/office/drawing/2014/main" id="{2E8A3A3F-E65E-461B-965C-A4FBDC2AD3B6}"/>
              </a:ext>
            </a:extLst>
          </p:cNvPr>
          <p:cNvSpPr/>
          <p:nvPr/>
        </p:nvSpPr>
        <p:spPr>
          <a:xfrm>
            <a:off x="-4411430" y="3489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رَابْ</a:t>
            </a:r>
          </a:p>
        </p:txBody>
      </p:sp>
      <p:sp>
        <p:nvSpPr>
          <p:cNvPr id="180" name="شكل حر 50">
            <a:extLst>
              <a:ext uri="{FF2B5EF4-FFF2-40B4-BE49-F238E27FC236}">
                <a16:creationId xmlns:a16="http://schemas.microsoft.com/office/drawing/2014/main" id="{B114D0C3-A03A-414E-B92C-E67D6A56DBB2}"/>
              </a:ext>
            </a:extLst>
          </p:cNvPr>
          <p:cNvSpPr/>
          <p:nvPr/>
        </p:nvSpPr>
        <p:spPr>
          <a:xfrm>
            <a:off x="-4411430" y="4187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181" name="شكل حر 50">
            <a:extLst>
              <a:ext uri="{FF2B5EF4-FFF2-40B4-BE49-F238E27FC236}">
                <a16:creationId xmlns:a16="http://schemas.microsoft.com/office/drawing/2014/main" id="{EE0D3348-70A7-4C0C-881C-2382DCBB3981}"/>
              </a:ext>
            </a:extLst>
          </p:cNvPr>
          <p:cNvSpPr/>
          <p:nvPr/>
        </p:nvSpPr>
        <p:spPr>
          <a:xfrm>
            <a:off x="-4411430" y="6281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82" name="شكل حر 50">
            <a:extLst>
              <a:ext uri="{FF2B5EF4-FFF2-40B4-BE49-F238E27FC236}">
                <a16:creationId xmlns:a16="http://schemas.microsoft.com/office/drawing/2014/main" id="{756BF666-9063-4915-9FAB-9A05FCE37468}"/>
              </a:ext>
            </a:extLst>
          </p:cNvPr>
          <p:cNvSpPr/>
          <p:nvPr/>
        </p:nvSpPr>
        <p:spPr>
          <a:xfrm>
            <a:off x="-4411430" y="4885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بَلْ</a:t>
            </a:r>
          </a:p>
        </p:txBody>
      </p:sp>
      <p:sp>
        <p:nvSpPr>
          <p:cNvPr id="184" name="شكل حر 50">
            <a:extLst>
              <a:ext uri="{FF2B5EF4-FFF2-40B4-BE49-F238E27FC236}">
                <a16:creationId xmlns:a16="http://schemas.microsoft.com/office/drawing/2014/main" id="{4C373B43-AFF2-4E9B-A28D-F702D2BCA6B3}"/>
              </a:ext>
            </a:extLst>
          </p:cNvPr>
          <p:cNvSpPr/>
          <p:nvPr/>
        </p:nvSpPr>
        <p:spPr>
          <a:xfrm>
            <a:off x="-4411430" y="18843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85" name="شكل حر 50">
            <a:extLst>
              <a:ext uri="{FF2B5EF4-FFF2-40B4-BE49-F238E27FC236}">
                <a16:creationId xmlns:a16="http://schemas.microsoft.com/office/drawing/2014/main" id="{5C0617C4-1330-4A9A-84BA-19C8BC6F5A54}"/>
              </a:ext>
            </a:extLst>
          </p:cNvPr>
          <p:cNvSpPr/>
          <p:nvPr/>
        </p:nvSpPr>
        <p:spPr>
          <a:xfrm>
            <a:off x="-4411430" y="21634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p>
        </p:txBody>
      </p:sp>
      <p:sp>
        <p:nvSpPr>
          <p:cNvPr id="187" name="شكل حر 50">
            <a:extLst>
              <a:ext uri="{FF2B5EF4-FFF2-40B4-BE49-F238E27FC236}">
                <a16:creationId xmlns:a16="http://schemas.microsoft.com/office/drawing/2014/main" id="{85218A71-8FBE-49E2-AC17-D81056BB4F21}"/>
              </a:ext>
            </a:extLst>
          </p:cNvPr>
          <p:cNvSpPr/>
          <p:nvPr/>
        </p:nvSpPr>
        <p:spPr>
          <a:xfrm>
            <a:off x="-4411430" y="26520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89" name="شكل حر 50">
            <a:extLst>
              <a:ext uri="{FF2B5EF4-FFF2-40B4-BE49-F238E27FC236}">
                <a16:creationId xmlns:a16="http://schemas.microsoft.com/office/drawing/2014/main" id="{6DA83158-0B0E-46A0-A7BF-83265D57211A}"/>
              </a:ext>
            </a:extLst>
          </p:cNvPr>
          <p:cNvSpPr/>
          <p:nvPr/>
        </p:nvSpPr>
        <p:spPr>
          <a:xfrm>
            <a:off x="-4411430" y="13958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مُورْ</a:t>
            </a:r>
          </a:p>
        </p:txBody>
      </p:sp>
      <p:sp>
        <p:nvSpPr>
          <p:cNvPr id="190" name="شكل حر 50">
            <a:extLst>
              <a:ext uri="{FF2B5EF4-FFF2-40B4-BE49-F238E27FC236}">
                <a16:creationId xmlns:a16="http://schemas.microsoft.com/office/drawing/2014/main" id="{769D2E45-D850-4D88-A7C1-308F52CB9F6C}"/>
              </a:ext>
            </a:extLst>
          </p:cNvPr>
          <p:cNvSpPr/>
          <p:nvPr/>
        </p:nvSpPr>
        <p:spPr>
          <a:xfrm>
            <a:off x="-4411430" y="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بِيرْ</a:t>
            </a:r>
          </a:p>
        </p:txBody>
      </p:sp>
      <p:sp>
        <p:nvSpPr>
          <p:cNvPr id="191" name="شكل حر 50">
            <a:extLst>
              <a:ext uri="{FF2B5EF4-FFF2-40B4-BE49-F238E27FC236}">
                <a16:creationId xmlns:a16="http://schemas.microsoft.com/office/drawing/2014/main" id="{F9885ECC-81D5-4756-844A-D3EC54A01EA9}"/>
              </a:ext>
            </a:extLst>
          </p:cNvPr>
          <p:cNvSpPr/>
          <p:nvPr/>
        </p:nvSpPr>
        <p:spPr>
          <a:xfrm>
            <a:off x="-4411430" y="27218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مَالْ</a:t>
            </a:r>
          </a:p>
        </p:txBody>
      </p:sp>
      <p:sp>
        <p:nvSpPr>
          <p:cNvPr id="192" name="شكل حر 50">
            <a:extLst>
              <a:ext uri="{FF2B5EF4-FFF2-40B4-BE49-F238E27FC236}">
                <a16:creationId xmlns:a16="http://schemas.microsoft.com/office/drawing/2014/main" id="{28141A80-F76F-45C2-8C9D-8D6CEAC8B408}"/>
              </a:ext>
            </a:extLst>
          </p:cNvPr>
          <p:cNvSpPr/>
          <p:nvPr/>
        </p:nvSpPr>
        <p:spPr>
          <a:xfrm>
            <a:off x="-4411430" y="20937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مَابْ</a:t>
            </a:r>
          </a:p>
        </p:txBody>
      </p:sp>
      <p:sp>
        <p:nvSpPr>
          <p:cNvPr id="193" name="شكل حر 50">
            <a:extLst>
              <a:ext uri="{FF2B5EF4-FFF2-40B4-BE49-F238E27FC236}">
                <a16:creationId xmlns:a16="http://schemas.microsoft.com/office/drawing/2014/main" id="{DA7DE598-9E34-4768-9B75-D53FB2C739DA}"/>
              </a:ext>
            </a:extLst>
          </p:cNvPr>
          <p:cNvSpPr/>
          <p:nvPr/>
        </p:nvSpPr>
        <p:spPr>
          <a:xfrm>
            <a:off x="-4411430" y="14655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لَابْ</a:t>
            </a:r>
          </a:p>
        </p:txBody>
      </p:sp>
      <p:sp>
        <p:nvSpPr>
          <p:cNvPr id="194" name="شكل حر 50">
            <a:extLst>
              <a:ext uri="{FF2B5EF4-FFF2-40B4-BE49-F238E27FC236}">
                <a16:creationId xmlns:a16="http://schemas.microsoft.com/office/drawing/2014/main" id="{1B86952A-E4CF-4174-9B15-1ECB0C4FAC8C}"/>
              </a:ext>
            </a:extLst>
          </p:cNvPr>
          <p:cNvSpPr/>
          <p:nvPr/>
        </p:nvSpPr>
        <p:spPr>
          <a:xfrm>
            <a:off x="-4411430" y="16051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لَامْ</a:t>
            </a:r>
          </a:p>
        </p:txBody>
      </p:sp>
      <p:sp>
        <p:nvSpPr>
          <p:cNvPr id="195" name="شكل حر 50">
            <a:extLst>
              <a:ext uri="{FF2B5EF4-FFF2-40B4-BE49-F238E27FC236}">
                <a16:creationId xmlns:a16="http://schemas.microsoft.com/office/drawing/2014/main" id="{5979531F-738A-4216-A570-EC9807C4A477}"/>
              </a:ext>
            </a:extLst>
          </p:cNvPr>
          <p:cNvSpPr/>
          <p:nvPr/>
        </p:nvSpPr>
        <p:spPr>
          <a:xfrm>
            <a:off x="-4411430" y="27916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رِيمْ</a:t>
            </a:r>
          </a:p>
        </p:txBody>
      </p:sp>
      <p:sp>
        <p:nvSpPr>
          <p:cNvPr id="196" name="شكل حر 50">
            <a:extLst>
              <a:ext uri="{FF2B5EF4-FFF2-40B4-BE49-F238E27FC236}">
                <a16:creationId xmlns:a16="http://schemas.microsoft.com/office/drawing/2014/main" id="{90D2AA6A-A001-4CD1-91E6-014D4BD0CCF0}"/>
              </a:ext>
            </a:extLst>
          </p:cNvPr>
          <p:cNvSpPr/>
          <p:nvPr/>
        </p:nvSpPr>
        <p:spPr>
          <a:xfrm>
            <a:off x="-4411430" y="17447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رِيبْ</a:t>
            </a:r>
          </a:p>
        </p:txBody>
      </p:sp>
      <p:sp>
        <p:nvSpPr>
          <p:cNvPr id="197" name="شكل حر 50">
            <a:extLst>
              <a:ext uri="{FF2B5EF4-FFF2-40B4-BE49-F238E27FC236}">
                <a16:creationId xmlns:a16="http://schemas.microsoft.com/office/drawing/2014/main" id="{C68B50D8-9BE7-44F6-9520-626D1DA6F680}"/>
              </a:ext>
            </a:extLst>
          </p:cNvPr>
          <p:cNvSpPr/>
          <p:nvPr/>
        </p:nvSpPr>
        <p:spPr>
          <a:xfrm>
            <a:off x="-4411430" y="2791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بِرْ</a:t>
            </a:r>
          </a:p>
        </p:txBody>
      </p:sp>
      <p:sp>
        <p:nvSpPr>
          <p:cNvPr id="198" name="شكل حر 50">
            <a:extLst>
              <a:ext uri="{FF2B5EF4-FFF2-40B4-BE49-F238E27FC236}">
                <a16:creationId xmlns:a16="http://schemas.microsoft.com/office/drawing/2014/main" id="{BC707739-CA2C-4102-8202-41EC227E0D02}"/>
              </a:ext>
            </a:extLst>
          </p:cNvPr>
          <p:cNvSpPr/>
          <p:nvPr/>
        </p:nvSpPr>
        <p:spPr>
          <a:xfrm>
            <a:off x="-4411430" y="69790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199" name="شكل حر 50">
            <a:extLst>
              <a:ext uri="{FF2B5EF4-FFF2-40B4-BE49-F238E27FC236}">
                <a16:creationId xmlns:a16="http://schemas.microsoft.com/office/drawing/2014/main" id="{E29416A1-064B-464A-8BB9-AFFB978A31B8}"/>
              </a:ext>
            </a:extLst>
          </p:cNvPr>
          <p:cNvSpPr/>
          <p:nvPr/>
        </p:nvSpPr>
        <p:spPr>
          <a:xfrm>
            <a:off x="-4411430" y="104685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200" name="شكل حر 50">
            <a:extLst>
              <a:ext uri="{FF2B5EF4-FFF2-40B4-BE49-F238E27FC236}">
                <a16:creationId xmlns:a16="http://schemas.microsoft.com/office/drawing/2014/main" id="{F62A8F5C-B2AA-41C8-83D5-638C86A2FB4D}"/>
              </a:ext>
            </a:extLst>
          </p:cNvPr>
          <p:cNvSpPr/>
          <p:nvPr/>
        </p:nvSpPr>
        <p:spPr>
          <a:xfrm>
            <a:off x="-4411430" y="13260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لِبْ</a:t>
            </a:r>
            <a:endPar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201" name="شكل حر 50">
            <a:extLst>
              <a:ext uri="{FF2B5EF4-FFF2-40B4-BE49-F238E27FC236}">
                <a16:creationId xmlns:a16="http://schemas.microsoft.com/office/drawing/2014/main" id="{9B0D183A-D9F5-48BD-B862-A9334320B448}"/>
              </a:ext>
            </a:extLst>
          </p:cNvPr>
          <p:cNvSpPr/>
          <p:nvPr/>
        </p:nvSpPr>
        <p:spPr>
          <a:xfrm>
            <a:off x="-4411430" y="202391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202" name="شكل حر 50">
            <a:extLst>
              <a:ext uri="{FF2B5EF4-FFF2-40B4-BE49-F238E27FC236}">
                <a16:creationId xmlns:a16="http://schemas.microsoft.com/office/drawing/2014/main" id="{B7DA9182-76FE-4105-8373-02FAC522ED6F}"/>
              </a:ext>
            </a:extLst>
          </p:cNvPr>
          <p:cNvSpPr/>
          <p:nvPr/>
        </p:nvSpPr>
        <p:spPr>
          <a:xfrm>
            <a:off x="-4411430" y="230307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203" name="شكل حر 50">
            <a:extLst>
              <a:ext uri="{FF2B5EF4-FFF2-40B4-BE49-F238E27FC236}">
                <a16:creationId xmlns:a16="http://schemas.microsoft.com/office/drawing/2014/main" id="{58F7270E-53FB-40FF-89A0-5968BC9DB195}"/>
              </a:ext>
            </a:extLst>
          </p:cNvPr>
          <p:cNvSpPr/>
          <p:nvPr/>
        </p:nvSpPr>
        <p:spPr>
          <a:xfrm>
            <a:off x="-4411430" y="251244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
        <p:nvSpPr>
          <p:cNvPr id="204" name="شكل حر 50">
            <a:extLst>
              <a:ext uri="{FF2B5EF4-FFF2-40B4-BE49-F238E27FC236}">
                <a16:creationId xmlns:a16="http://schemas.microsoft.com/office/drawing/2014/main" id="{29E3A18E-40FE-4F70-A591-87A2245B2431}"/>
              </a:ext>
            </a:extLst>
          </p:cNvPr>
          <p:cNvSpPr/>
          <p:nvPr/>
        </p:nvSpPr>
        <p:spPr>
          <a:xfrm>
            <a:off x="-4411430" y="28613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بِيلْ</a:t>
            </a:r>
          </a:p>
        </p:txBody>
      </p:sp>
      <p:sp>
        <p:nvSpPr>
          <p:cNvPr id="205" name="شكل حر 50">
            <a:extLst>
              <a:ext uri="{FF2B5EF4-FFF2-40B4-BE49-F238E27FC236}">
                <a16:creationId xmlns:a16="http://schemas.microsoft.com/office/drawing/2014/main" id="{EE353C3F-ABF9-4592-8F41-AB5E3EC028DC}"/>
              </a:ext>
            </a:extLst>
          </p:cNvPr>
          <p:cNvSpPr/>
          <p:nvPr/>
        </p:nvSpPr>
        <p:spPr>
          <a:xfrm>
            <a:off x="-4411430" y="334992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لِيمْ</a:t>
            </a:r>
          </a:p>
        </p:txBody>
      </p:sp>
      <p:sp>
        <p:nvSpPr>
          <p:cNvPr id="206" name="شكل حر 50">
            <a:extLst>
              <a:ext uri="{FF2B5EF4-FFF2-40B4-BE49-F238E27FC236}">
                <a16:creationId xmlns:a16="http://schemas.microsoft.com/office/drawing/2014/main" id="{17F031AA-A5FB-4974-AEC8-80DBE24005FD}"/>
              </a:ext>
            </a:extLst>
          </p:cNvPr>
          <p:cNvSpPr/>
          <p:nvPr/>
        </p:nvSpPr>
        <p:spPr>
          <a:xfrm>
            <a:off x="-4411430" y="6979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مَرْ</a:t>
            </a:r>
          </a:p>
        </p:txBody>
      </p:sp>
      <p:sp>
        <p:nvSpPr>
          <p:cNvPr id="207" name="شكل حر 50">
            <a:extLst>
              <a:ext uri="{FF2B5EF4-FFF2-40B4-BE49-F238E27FC236}">
                <a16:creationId xmlns:a16="http://schemas.microsoft.com/office/drawing/2014/main" id="{B5781C67-3F32-4B7E-B27B-BBFA59FA1049}"/>
              </a:ext>
            </a:extLst>
          </p:cNvPr>
          <p:cNvSpPr/>
          <p:nvPr/>
        </p:nvSpPr>
        <p:spPr>
          <a:xfrm>
            <a:off x="-4411430" y="118643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p>
        </p:txBody>
      </p:sp>
      <p:sp>
        <p:nvSpPr>
          <p:cNvPr id="208" name="شكل حر 50">
            <a:extLst>
              <a:ext uri="{FF2B5EF4-FFF2-40B4-BE49-F238E27FC236}">
                <a16:creationId xmlns:a16="http://schemas.microsoft.com/office/drawing/2014/main" id="{91FEEBF2-72D0-4BFA-801A-F9EE680ACB57}"/>
              </a:ext>
            </a:extLst>
          </p:cNvPr>
          <p:cNvSpPr/>
          <p:nvPr/>
        </p:nvSpPr>
        <p:spPr>
          <a:xfrm>
            <a:off x="-4411430" y="237286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209" name="شكل حر 50">
            <a:extLst>
              <a:ext uri="{FF2B5EF4-FFF2-40B4-BE49-F238E27FC236}">
                <a16:creationId xmlns:a16="http://schemas.microsoft.com/office/drawing/2014/main" id="{4F520EF3-396E-4F73-8874-47945101331E}"/>
              </a:ext>
            </a:extLst>
          </p:cNvPr>
          <p:cNvSpPr/>
          <p:nvPr/>
        </p:nvSpPr>
        <p:spPr>
          <a:xfrm>
            <a:off x="-4411430" y="2931180"/>
            <a:ext cx="3801830" cy="2847078"/>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157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رُبْ</a:t>
            </a:r>
          </a:p>
        </p:txBody>
      </p:sp>
    </p:spTree>
    <p:extLst>
      <p:ext uri="{BB962C8B-B14F-4D97-AF65-F5344CB8AC3E}">
        <p14:creationId xmlns:p14="http://schemas.microsoft.com/office/powerpoint/2010/main" val="47220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599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6000" fill="hold"/>
                                        <p:tgtEl>
                                          <p:spTgt spid="98"/>
                                        </p:tgtEl>
                                        <p:attrNameLst>
                                          <p:attrName>ppt_x</p:attrName>
                                        </p:attrNameLst>
                                      </p:cBhvr>
                                      <p:tavLst>
                                        <p:tav tm="0">
                                          <p:val>
                                            <p:strVal val="1+#ppt_w/2"/>
                                          </p:val>
                                        </p:tav>
                                        <p:tav tm="100000">
                                          <p:val>
                                            <p:strVal val="#ppt_x"/>
                                          </p:val>
                                        </p:tav>
                                      </p:tavLst>
                                    </p:anim>
                                    <p:anim calcmode="lin" valueType="num">
                                      <p:cBhvr additive="base">
                                        <p:cTn id="12" dur="60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 calcmode="lin" valueType="num">
                                      <p:cBhvr additive="base">
                                        <p:cTn id="17" dur="6000" fill="hold"/>
                                        <p:tgtEl>
                                          <p:spTgt spid="100"/>
                                        </p:tgtEl>
                                        <p:attrNameLst>
                                          <p:attrName>ppt_x</p:attrName>
                                        </p:attrNameLst>
                                      </p:cBhvr>
                                      <p:tavLst>
                                        <p:tav tm="0">
                                          <p:val>
                                            <p:strVal val="1+#ppt_w/2"/>
                                          </p:val>
                                        </p:tav>
                                        <p:tav tm="100000">
                                          <p:val>
                                            <p:strVal val="#ppt_x"/>
                                          </p:val>
                                        </p:tav>
                                      </p:tavLst>
                                    </p:anim>
                                    <p:anim calcmode="lin" valueType="num">
                                      <p:cBhvr additive="base">
                                        <p:cTn id="18" dur="60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6000" fill="hold"/>
                                        <p:tgtEl>
                                          <p:spTgt spid="102"/>
                                        </p:tgtEl>
                                        <p:attrNameLst>
                                          <p:attrName>ppt_x</p:attrName>
                                        </p:attrNameLst>
                                      </p:cBhvr>
                                      <p:tavLst>
                                        <p:tav tm="0">
                                          <p:val>
                                            <p:strVal val="1+#ppt_w/2"/>
                                          </p:val>
                                        </p:tav>
                                        <p:tav tm="100000">
                                          <p:val>
                                            <p:strVal val="#ppt_x"/>
                                          </p:val>
                                        </p:tav>
                                      </p:tavLst>
                                    </p:anim>
                                    <p:anim calcmode="lin" valueType="num">
                                      <p:cBhvr additive="base">
                                        <p:cTn id="24" dur="60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6"/>
                                        </p:tgtEl>
                                        <p:attrNameLst>
                                          <p:attrName>style.visibility</p:attrName>
                                        </p:attrNameLst>
                                      </p:cBhvr>
                                      <p:to>
                                        <p:strVal val="visible"/>
                                      </p:to>
                                    </p:set>
                                    <p:anim calcmode="lin" valueType="num">
                                      <p:cBhvr additive="base">
                                        <p:cTn id="29" dur="6000" fill="hold"/>
                                        <p:tgtEl>
                                          <p:spTgt spid="106"/>
                                        </p:tgtEl>
                                        <p:attrNameLst>
                                          <p:attrName>ppt_x</p:attrName>
                                        </p:attrNameLst>
                                      </p:cBhvr>
                                      <p:tavLst>
                                        <p:tav tm="0">
                                          <p:val>
                                            <p:strVal val="1+#ppt_w/2"/>
                                          </p:val>
                                        </p:tav>
                                        <p:tav tm="100000">
                                          <p:val>
                                            <p:strVal val="#ppt_x"/>
                                          </p:val>
                                        </p:tav>
                                      </p:tavLst>
                                    </p:anim>
                                    <p:anim calcmode="lin" valueType="num">
                                      <p:cBhvr additive="base">
                                        <p:cTn id="30" dur="60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6000" fill="hold"/>
                                        <p:tgtEl>
                                          <p:spTgt spid="109"/>
                                        </p:tgtEl>
                                        <p:attrNameLst>
                                          <p:attrName>ppt_x</p:attrName>
                                        </p:attrNameLst>
                                      </p:cBhvr>
                                      <p:tavLst>
                                        <p:tav tm="0">
                                          <p:val>
                                            <p:strVal val="1+#ppt_w/2"/>
                                          </p:val>
                                        </p:tav>
                                        <p:tav tm="100000">
                                          <p:val>
                                            <p:strVal val="#ppt_x"/>
                                          </p:val>
                                        </p:tav>
                                      </p:tavLst>
                                    </p:anim>
                                    <p:anim calcmode="lin" valueType="num">
                                      <p:cBhvr additive="base">
                                        <p:cTn id="36" dur="6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additive="base">
                                        <p:cTn id="41" dur="6000" fill="hold"/>
                                        <p:tgtEl>
                                          <p:spTgt spid="112"/>
                                        </p:tgtEl>
                                        <p:attrNameLst>
                                          <p:attrName>ppt_x</p:attrName>
                                        </p:attrNameLst>
                                      </p:cBhvr>
                                      <p:tavLst>
                                        <p:tav tm="0">
                                          <p:val>
                                            <p:strVal val="1+#ppt_w/2"/>
                                          </p:val>
                                        </p:tav>
                                        <p:tav tm="100000">
                                          <p:val>
                                            <p:strVal val="#ppt_x"/>
                                          </p:val>
                                        </p:tav>
                                      </p:tavLst>
                                    </p:anim>
                                    <p:anim calcmode="lin" valueType="num">
                                      <p:cBhvr additive="base">
                                        <p:cTn id="42" dur="60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6000" fill="hold"/>
                                        <p:tgtEl>
                                          <p:spTgt spid="116"/>
                                        </p:tgtEl>
                                        <p:attrNameLst>
                                          <p:attrName>ppt_x</p:attrName>
                                        </p:attrNameLst>
                                      </p:cBhvr>
                                      <p:tavLst>
                                        <p:tav tm="0">
                                          <p:val>
                                            <p:strVal val="1+#ppt_w/2"/>
                                          </p:val>
                                        </p:tav>
                                        <p:tav tm="100000">
                                          <p:val>
                                            <p:strVal val="#ppt_x"/>
                                          </p:val>
                                        </p:tav>
                                      </p:tavLst>
                                    </p:anim>
                                    <p:anim calcmode="lin" valueType="num">
                                      <p:cBhvr additive="base">
                                        <p:cTn id="48" dur="6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20"/>
                                        </p:tgtEl>
                                        <p:attrNameLst>
                                          <p:attrName>style.visibility</p:attrName>
                                        </p:attrNameLst>
                                      </p:cBhvr>
                                      <p:to>
                                        <p:strVal val="visible"/>
                                      </p:to>
                                    </p:set>
                                    <p:anim calcmode="lin" valueType="num">
                                      <p:cBhvr additive="base">
                                        <p:cTn id="53" dur="6000" fill="hold"/>
                                        <p:tgtEl>
                                          <p:spTgt spid="120"/>
                                        </p:tgtEl>
                                        <p:attrNameLst>
                                          <p:attrName>ppt_x</p:attrName>
                                        </p:attrNameLst>
                                      </p:cBhvr>
                                      <p:tavLst>
                                        <p:tav tm="0">
                                          <p:val>
                                            <p:strVal val="1+#ppt_w/2"/>
                                          </p:val>
                                        </p:tav>
                                        <p:tav tm="100000">
                                          <p:val>
                                            <p:strVal val="#ppt_x"/>
                                          </p:val>
                                        </p:tav>
                                      </p:tavLst>
                                    </p:anim>
                                    <p:anim calcmode="lin" valueType="num">
                                      <p:cBhvr additive="base">
                                        <p:cTn id="54" dur="6000" fill="hold"/>
                                        <p:tgtEl>
                                          <p:spTgt spid="12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6000" fill="hold"/>
                                        <p:tgtEl>
                                          <p:spTgt spid="77"/>
                                        </p:tgtEl>
                                        <p:attrNameLst>
                                          <p:attrName>ppt_x</p:attrName>
                                        </p:attrNameLst>
                                      </p:cBhvr>
                                      <p:tavLst>
                                        <p:tav tm="0">
                                          <p:val>
                                            <p:strVal val="1+#ppt_w/2"/>
                                          </p:val>
                                        </p:tav>
                                        <p:tav tm="100000">
                                          <p:val>
                                            <p:strVal val="#ppt_x"/>
                                          </p:val>
                                        </p:tav>
                                      </p:tavLst>
                                    </p:anim>
                                    <p:anim calcmode="lin" valueType="num">
                                      <p:cBhvr additive="base">
                                        <p:cTn id="60" dur="60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additive="base">
                                        <p:cTn id="65" dur="6000" fill="hold"/>
                                        <p:tgtEl>
                                          <p:spTgt spid="78"/>
                                        </p:tgtEl>
                                        <p:attrNameLst>
                                          <p:attrName>ppt_x</p:attrName>
                                        </p:attrNameLst>
                                      </p:cBhvr>
                                      <p:tavLst>
                                        <p:tav tm="0">
                                          <p:val>
                                            <p:strVal val="1+#ppt_w/2"/>
                                          </p:val>
                                        </p:tav>
                                        <p:tav tm="100000">
                                          <p:val>
                                            <p:strVal val="#ppt_x"/>
                                          </p:val>
                                        </p:tav>
                                      </p:tavLst>
                                    </p:anim>
                                    <p:anim calcmode="lin" valueType="num">
                                      <p:cBhvr additive="base">
                                        <p:cTn id="66" dur="60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6000" fill="hold"/>
                                        <p:tgtEl>
                                          <p:spTgt spid="82"/>
                                        </p:tgtEl>
                                        <p:attrNameLst>
                                          <p:attrName>ppt_x</p:attrName>
                                        </p:attrNameLst>
                                      </p:cBhvr>
                                      <p:tavLst>
                                        <p:tav tm="0">
                                          <p:val>
                                            <p:strVal val="1+#ppt_w/2"/>
                                          </p:val>
                                        </p:tav>
                                        <p:tav tm="100000">
                                          <p:val>
                                            <p:strVal val="#ppt_x"/>
                                          </p:val>
                                        </p:tav>
                                      </p:tavLst>
                                    </p:anim>
                                    <p:anim calcmode="lin" valueType="num">
                                      <p:cBhvr additive="base">
                                        <p:cTn id="72" dur="6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83"/>
                                        </p:tgtEl>
                                        <p:attrNameLst>
                                          <p:attrName>style.visibility</p:attrName>
                                        </p:attrNameLst>
                                      </p:cBhvr>
                                      <p:to>
                                        <p:strVal val="visible"/>
                                      </p:to>
                                    </p:set>
                                    <p:anim calcmode="lin" valueType="num">
                                      <p:cBhvr additive="base">
                                        <p:cTn id="77" dur="6000" fill="hold"/>
                                        <p:tgtEl>
                                          <p:spTgt spid="83"/>
                                        </p:tgtEl>
                                        <p:attrNameLst>
                                          <p:attrName>ppt_x</p:attrName>
                                        </p:attrNameLst>
                                      </p:cBhvr>
                                      <p:tavLst>
                                        <p:tav tm="0">
                                          <p:val>
                                            <p:strVal val="1+#ppt_w/2"/>
                                          </p:val>
                                        </p:tav>
                                        <p:tav tm="100000">
                                          <p:val>
                                            <p:strVal val="#ppt_x"/>
                                          </p:val>
                                        </p:tav>
                                      </p:tavLst>
                                    </p:anim>
                                    <p:anim calcmode="lin" valueType="num">
                                      <p:cBhvr additive="base">
                                        <p:cTn id="78" dur="60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6000" fill="hold"/>
                                        <p:tgtEl>
                                          <p:spTgt spid="86"/>
                                        </p:tgtEl>
                                        <p:attrNameLst>
                                          <p:attrName>ppt_x</p:attrName>
                                        </p:attrNameLst>
                                      </p:cBhvr>
                                      <p:tavLst>
                                        <p:tav tm="0">
                                          <p:val>
                                            <p:strVal val="1+#ppt_w/2"/>
                                          </p:val>
                                        </p:tav>
                                        <p:tav tm="100000">
                                          <p:val>
                                            <p:strVal val="#ppt_x"/>
                                          </p:val>
                                        </p:tav>
                                      </p:tavLst>
                                    </p:anim>
                                    <p:anim calcmode="lin" valueType="num">
                                      <p:cBhvr additive="base">
                                        <p:cTn id="84" dur="60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87"/>
                                        </p:tgtEl>
                                        <p:attrNameLst>
                                          <p:attrName>style.visibility</p:attrName>
                                        </p:attrNameLst>
                                      </p:cBhvr>
                                      <p:to>
                                        <p:strVal val="visible"/>
                                      </p:to>
                                    </p:set>
                                    <p:anim calcmode="lin" valueType="num">
                                      <p:cBhvr additive="base">
                                        <p:cTn id="89" dur="6000" fill="hold"/>
                                        <p:tgtEl>
                                          <p:spTgt spid="87"/>
                                        </p:tgtEl>
                                        <p:attrNameLst>
                                          <p:attrName>ppt_x</p:attrName>
                                        </p:attrNameLst>
                                      </p:cBhvr>
                                      <p:tavLst>
                                        <p:tav tm="0">
                                          <p:val>
                                            <p:strVal val="1+#ppt_w/2"/>
                                          </p:val>
                                        </p:tav>
                                        <p:tav tm="100000">
                                          <p:val>
                                            <p:strVal val="#ppt_x"/>
                                          </p:val>
                                        </p:tav>
                                      </p:tavLst>
                                    </p:anim>
                                    <p:anim calcmode="lin" valueType="num">
                                      <p:cBhvr additive="base">
                                        <p:cTn id="90" dur="60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90"/>
                                        </p:tgtEl>
                                        <p:attrNameLst>
                                          <p:attrName>style.visibility</p:attrName>
                                        </p:attrNameLst>
                                      </p:cBhvr>
                                      <p:to>
                                        <p:strVal val="visible"/>
                                      </p:to>
                                    </p:set>
                                    <p:anim calcmode="lin" valueType="num">
                                      <p:cBhvr additive="base">
                                        <p:cTn id="95" dur="6000" fill="hold"/>
                                        <p:tgtEl>
                                          <p:spTgt spid="90"/>
                                        </p:tgtEl>
                                        <p:attrNameLst>
                                          <p:attrName>ppt_x</p:attrName>
                                        </p:attrNameLst>
                                      </p:cBhvr>
                                      <p:tavLst>
                                        <p:tav tm="0">
                                          <p:val>
                                            <p:strVal val="1+#ppt_w/2"/>
                                          </p:val>
                                        </p:tav>
                                        <p:tav tm="100000">
                                          <p:val>
                                            <p:strVal val="#ppt_x"/>
                                          </p:val>
                                        </p:tav>
                                      </p:tavLst>
                                    </p:anim>
                                    <p:anim calcmode="lin" valueType="num">
                                      <p:cBhvr additive="base">
                                        <p:cTn id="96" dur="60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93"/>
                                        </p:tgtEl>
                                        <p:attrNameLst>
                                          <p:attrName>style.visibility</p:attrName>
                                        </p:attrNameLst>
                                      </p:cBhvr>
                                      <p:to>
                                        <p:strVal val="visible"/>
                                      </p:to>
                                    </p:set>
                                    <p:anim calcmode="lin" valueType="num">
                                      <p:cBhvr additive="base">
                                        <p:cTn id="101" dur="6000" fill="hold"/>
                                        <p:tgtEl>
                                          <p:spTgt spid="93"/>
                                        </p:tgtEl>
                                        <p:attrNameLst>
                                          <p:attrName>ppt_x</p:attrName>
                                        </p:attrNameLst>
                                      </p:cBhvr>
                                      <p:tavLst>
                                        <p:tav tm="0">
                                          <p:val>
                                            <p:strVal val="1+#ppt_w/2"/>
                                          </p:val>
                                        </p:tav>
                                        <p:tav tm="100000">
                                          <p:val>
                                            <p:strVal val="#ppt_x"/>
                                          </p:val>
                                        </p:tav>
                                      </p:tavLst>
                                    </p:anim>
                                    <p:anim calcmode="lin" valueType="num">
                                      <p:cBhvr additive="base">
                                        <p:cTn id="102" dur="60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123"/>
                                        </p:tgtEl>
                                        <p:attrNameLst>
                                          <p:attrName>style.visibility</p:attrName>
                                        </p:attrNameLst>
                                      </p:cBhvr>
                                      <p:to>
                                        <p:strVal val="visible"/>
                                      </p:to>
                                    </p:set>
                                    <p:anim calcmode="lin" valueType="num">
                                      <p:cBhvr additive="base">
                                        <p:cTn id="107" dur="6000" fill="hold"/>
                                        <p:tgtEl>
                                          <p:spTgt spid="123"/>
                                        </p:tgtEl>
                                        <p:attrNameLst>
                                          <p:attrName>ppt_x</p:attrName>
                                        </p:attrNameLst>
                                      </p:cBhvr>
                                      <p:tavLst>
                                        <p:tav tm="0">
                                          <p:val>
                                            <p:strVal val="1+#ppt_w/2"/>
                                          </p:val>
                                        </p:tav>
                                        <p:tav tm="100000">
                                          <p:val>
                                            <p:strVal val="#ppt_x"/>
                                          </p:val>
                                        </p:tav>
                                      </p:tavLst>
                                    </p:anim>
                                    <p:anim calcmode="lin" valueType="num">
                                      <p:cBhvr additive="base">
                                        <p:cTn id="108" dur="60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126"/>
                                        </p:tgtEl>
                                        <p:attrNameLst>
                                          <p:attrName>style.visibility</p:attrName>
                                        </p:attrNameLst>
                                      </p:cBhvr>
                                      <p:to>
                                        <p:strVal val="visible"/>
                                      </p:to>
                                    </p:set>
                                    <p:anim calcmode="lin" valueType="num">
                                      <p:cBhvr additive="base">
                                        <p:cTn id="113" dur="6000" fill="hold"/>
                                        <p:tgtEl>
                                          <p:spTgt spid="126"/>
                                        </p:tgtEl>
                                        <p:attrNameLst>
                                          <p:attrName>ppt_x</p:attrName>
                                        </p:attrNameLst>
                                      </p:cBhvr>
                                      <p:tavLst>
                                        <p:tav tm="0">
                                          <p:val>
                                            <p:strVal val="1+#ppt_w/2"/>
                                          </p:val>
                                        </p:tav>
                                        <p:tav tm="100000">
                                          <p:val>
                                            <p:strVal val="#ppt_x"/>
                                          </p:val>
                                        </p:tav>
                                      </p:tavLst>
                                    </p:anim>
                                    <p:anim calcmode="lin" valueType="num">
                                      <p:cBhvr additive="base">
                                        <p:cTn id="114" dur="6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129"/>
                                        </p:tgtEl>
                                        <p:attrNameLst>
                                          <p:attrName>style.visibility</p:attrName>
                                        </p:attrNameLst>
                                      </p:cBhvr>
                                      <p:to>
                                        <p:strVal val="visible"/>
                                      </p:to>
                                    </p:set>
                                    <p:anim calcmode="lin" valueType="num">
                                      <p:cBhvr additive="base">
                                        <p:cTn id="119" dur="6000" fill="hold"/>
                                        <p:tgtEl>
                                          <p:spTgt spid="129"/>
                                        </p:tgtEl>
                                        <p:attrNameLst>
                                          <p:attrName>ppt_x</p:attrName>
                                        </p:attrNameLst>
                                      </p:cBhvr>
                                      <p:tavLst>
                                        <p:tav tm="0">
                                          <p:val>
                                            <p:strVal val="1+#ppt_w/2"/>
                                          </p:val>
                                        </p:tav>
                                        <p:tav tm="100000">
                                          <p:val>
                                            <p:strVal val="#ppt_x"/>
                                          </p:val>
                                        </p:tav>
                                      </p:tavLst>
                                    </p:anim>
                                    <p:anim calcmode="lin" valueType="num">
                                      <p:cBhvr additive="base">
                                        <p:cTn id="120" dur="60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130"/>
                                        </p:tgtEl>
                                        <p:attrNameLst>
                                          <p:attrName>style.visibility</p:attrName>
                                        </p:attrNameLst>
                                      </p:cBhvr>
                                      <p:to>
                                        <p:strVal val="visible"/>
                                      </p:to>
                                    </p:set>
                                    <p:anim calcmode="lin" valueType="num">
                                      <p:cBhvr additive="base">
                                        <p:cTn id="125" dur="6000" fill="hold"/>
                                        <p:tgtEl>
                                          <p:spTgt spid="130"/>
                                        </p:tgtEl>
                                        <p:attrNameLst>
                                          <p:attrName>ppt_x</p:attrName>
                                        </p:attrNameLst>
                                      </p:cBhvr>
                                      <p:tavLst>
                                        <p:tav tm="0">
                                          <p:val>
                                            <p:strVal val="1+#ppt_w/2"/>
                                          </p:val>
                                        </p:tav>
                                        <p:tav tm="100000">
                                          <p:val>
                                            <p:strVal val="#ppt_x"/>
                                          </p:val>
                                        </p:tav>
                                      </p:tavLst>
                                    </p:anim>
                                    <p:anim calcmode="lin" valueType="num">
                                      <p:cBhvr additive="base">
                                        <p:cTn id="126" dur="60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2" fill="hold" grpId="0" nodeType="clickEffect">
                                  <p:stCondLst>
                                    <p:cond delay="0"/>
                                  </p:stCondLst>
                                  <p:childTnLst>
                                    <p:set>
                                      <p:cBhvr>
                                        <p:cTn id="130" dur="1" fill="hold">
                                          <p:stCondLst>
                                            <p:cond delay="0"/>
                                          </p:stCondLst>
                                        </p:cTn>
                                        <p:tgtEl>
                                          <p:spTgt spid="132"/>
                                        </p:tgtEl>
                                        <p:attrNameLst>
                                          <p:attrName>style.visibility</p:attrName>
                                        </p:attrNameLst>
                                      </p:cBhvr>
                                      <p:to>
                                        <p:strVal val="visible"/>
                                      </p:to>
                                    </p:set>
                                    <p:anim calcmode="lin" valueType="num">
                                      <p:cBhvr additive="base">
                                        <p:cTn id="131" dur="6000" fill="hold"/>
                                        <p:tgtEl>
                                          <p:spTgt spid="132"/>
                                        </p:tgtEl>
                                        <p:attrNameLst>
                                          <p:attrName>ppt_x</p:attrName>
                                        </p:attrNameLst>
                                      </p:cBhvr>
                                      <p:tavLst>
                                        <p:tav tm="0">
                                          <p:val>
                                            <p:strVal val="1+#ppt_w/2"/>
                                          </p:val>
                                        </p:tav>
                                        <p:tav tm="100000">
                                          <p:val>
                                            <p:strVal val="#ppt_x"/>
                                          </p:val>
                                        </p:tav>
                                      </p:tavLst>
                                    </p:anim>
                                    <p:anim calcmode="lin" valueType="num">
                                      <p:cBhvr additive="base">
                                        <p:cTn id="132" dur="6000" fill="hold"/>
                                        <p:tgtEl>
                                          <p:spTgt spid="132"/>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2" fill="hold" grpId="0" nodeType="clickEffect">
                                  <p:stCondLst>
                                    <p:cond delay="0"/>
                                  </p:stCondLst>
                                  <p:childTnLst>
                                    <p:set>
                                      <p:cBhvr>
                                        <p:cTn id="136" dur="1" fill="hold">
                                          <p:stCondLst>
                                            <p:cond delay="0"/>
                                          </p:stCondLst>
                                        </p:cTn>
                                        <p:tgtEl>
                                          <p:spTgt spid="133"/>
                                        </p:tgtEl>
                                        <p:attrNameLst>
                                          <p:attrName>style.visibility</p:attrName>
                                        </p:attrNameLst>
                                      </p:cBhvr>
                                      <p:to>
                                        <p:strVal val="visible"/>
                                      </p:to>
                                    </p:set>
                                    <p:anim calcmode="lin" valueType="num">
                                      <p:cBhvr additive="base">
                                        <p:cTn id="137" dur="6000" fill="hold"/>
                                        <p:tgtEl>
                                          <p:spTgt spid="133"/>
                                        </p:tgtEl>
                                        <p:attrNameLst>
                                          <p:attrName>ppt_x</p:attrName>
                                        </p:attrNameLst>
                                      </p:cBhvr>
                                      <p:tavLst>
                                        <p:tav tm="0">
                                          <p:val>
                                            <p:strVal val="1+#ppt_w/2"/>
                                          </p:val>
                                        </p:tav>
                                        <p:tav tm="100000">
                                          <p:val>
                                            <p:strVal val="#ppt_x"/>
                                          </p:val>
                                        </p:tav>
                                      </p:tavLst>
                                    </p:anim>
                                    <p:anim calcmode="lin" valueType="num">
                                      <p:cBhvr additive="base">
                                        <p:cTn id="138" dur="6000" fill="hold"/>
                                        <p:tgtEl>
                                          <p:spTgt spid="133"/>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2" fill="hold" grpId="0" nodeType="clickEffect">
                                  <p:stCondLst>
                                    <p:cond delay="0"/>
                                  </p:stCondLst>
                                  <p:childTnLst>
                                    <p:set>
                                      <p:cBhvr>
                                        <p:cTn id="142" dur="1" fill="hold">
                                          <p:stCondLst>
                                            <p:cond delay="0"/>
                                          </p:stCondLst>
                                        </p:cTn>
                                        <p:tgtEl>
                                          <p:spTgt spid="174"/>
                                        </p:tgtEl>
                                        <p:attrNameLst>
                                          <p:attrName>style.visibility</p:attrName>
                                        </p:attrNameLst>
                                      </p:cBhvr>
                                      <p:to>
                                        <p:strVal val="visible"/>
                                      </p:to>
                                    </p:set>
                                    <p:anim calcmode="lin" valueType="num">
                                      <p:cBhvr additive="base">
                                        <p:cTn id="143" dur="6000" fill="hold"/>
                                        <p:tgtEl>
                                          <p:spTgt spid="174"/>
                                        </p:tgtEl>
                                        <p:attrNameLst>
                                          <p:attrName>ppt_x</p:attrName>
                                        </p:attrNameLst>
                                      </p:cBhvr>
                                      <p:tavLst>
                                        <p:tav tm="0">
                                          <p:val>
                                            <p:strVal val="1+#ppt_w/2"/>
                                          </p:val>
                                        </p:tav>
                                        <p:tav tm="100000">
                                          <p:val>
                                            <p:strVal val="#ppt_x"/>
                                          </p:val>
                                        </p:tav>
                                      </p:tavLst>
                                    </p:anim>
                                    <p:anim calcmode="lin" valueType="num">
                                      <p:cBhvr additive="base">
                                        <p:cTn id="144" dur="60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2" fill="hold" grpId="0" nodeType="clickEffect">
                                  <p:stCondLst>
                                    <p:cond delay="0"/>
                                  </p:stCondLst>
                                  <p:childTnLst>
                                    <p:set>
                                      <p:cBhvr>
                                        <p:cTn id="148" dur="1" fill="hold">
                                          <p:stCondLst>
                                            <p:cond delay="0"/>
                                          </p:stCondLst>
                                        </p:cTn>
                                        <p:tgtEl>
                                          <p:spTgt spid="175"/>
                                        </p:tgtEl>
                                        <p:attrNameLst>
                                          <p:attrName>style.visibility</p:attrName>
                                        </p:attrNameLst>
                                      </p:cBhvr>
                                      <p:to>
                                        <p:strVal val="visible"/>
                                      </p:to>
                                    </p:set>
                                    <p:anim calcmode="lin" valueType="num">
                                      <p:cBhvr additive="base">
                                        <p:cTn id="149" dur="6000" fill="hold"/>
                                        <p:tgtEl>
                                          <p:spTgt spid="175"/>
                                        </p:tgtEl>
                                        <p:attrNameLst>
                                          <p:attrName>ppt_x</p:attrName>
                                        </p:attrNameLst>
                                      </p:cBhvr>
                                      <p:tavLst>
                                        <p:tav tm="0">
                                          <p:val>
                                            <p:strVal val="1+#ppt_w/2"/>
                                          </p:val>
                                        </p:tav>
                                        <p:tav tm="100000">
                                          <p:val>
                                            <p:strVal val="#ppt_x"/>
                                          </p:val>
                                        </p:tav>
                                      </p:tavLst>
                                    </p:anim>
                                    <p:anim calcmode="lin" valueType="num">
                                      <p:cBhvr additive="base">
                                        <p:cTn id="150" dur="60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2" fill="hold" grpId="0" nodeType="clickEffect">
                                  <p:stCondLst>
                                    <p:cond delay="0"/>
                                  </p:stCondLst>
                                  <p:childTnLst>
                                    <p:set>
                                      <p:cBhvr>
                                        <p:cTn id="154" dur="1" fill="hold">
                                          <p:stCondLst>
                                            <p:cond delay="0"/>
                                          </p:stCondLst>
                                        </p:cTn>
                                        <p:tgtEl>
                                          <p:spTgt spid="177"/>
                                        </p:tgtEl>
                                        <p:attrNameLst>
                                          <p:attrName>style.visibility</p:attrName>
                                        </p:attrNameLst>
                                      </p:cBhvr>
                                      <p:to>
                                        <p:strVal val="visible"/>
                                      </p:to>
                                    </p:set>
                                    <p:anim calcmode="lin" valueType="num">
                                      <p:cBhvr additive="base">
                                        <p:cTn id="155" dur="6000" fill="hold"/>
                                        <p:tgtEl>
                                          <p:spTgt spid="177"/>
                                        </p:tgtEl>
                                        <p:attrNameLst>
                                          <p:attrName>ppt_x</p:attrName>
                                        </p:attrNameLst>
                                      </p:cBhvr>
                                      <p:tavLst>
                                        <p:tav tm="0">
                                          <p:val>
                                            <p:strVal val="1+#ppt_w/2"/>
                                          </p:val>
                                        </p:tav>
                                        <p:tav tm="100000">
                                          <p:val>
                                            <p:strVal val="#ppt_x"/>
                                          </p:val>
                                        </p:tav>
                                      </p:tavLst>
                                    </p:anim>
                                    <p:anim calcmode="lin" valueType="num">
                                      <p:cBhvr additive="base">
                                        <p:cTn id="156" dur="6000" fill="hold"/>
                                        <p:tgtEl>
                                          <p:spTgt spid="177"/>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178"/>
                                        </p:tgtEl>
                                        <p:attrNameLst>
                                          <p:attrName>style.visibility</p:attrName>
                                        </p:attrNameLst>
                                      </p:cBhvr>
                                      <p:to>
                                        <p:strVal val="visible"/>
                                      </p:to>
                                    </p:set>
                                    <p:anim calcmode="lin" valueType="num">
                                      <p:cBhvr additive="base">
                                        <p:cTn id="161" dur="6000" fill="hold"/>
                                        <p:tgtEl>
                                          <p:spTgt spid="178"/>
                                        </p:tgtEl>
                                        <p:attrNameLst>
                                          <p:attrName>ppt_x</p:attrName>
                                        </p:attrNameLst>
                                      </p:cBhvr>
                                      <p:tavLst>
                                        <p:tav tm="0">
                                          <p:val>
                                            <p:strVal val="1+#ppt_w/2"/>
                                          </p:val>
                                        </p:tav>
                                        <p:tav tm="100000">
                                          <p:val>
                                            <p:strVal val="#ppt_x"/>
                                          </p:val>
                                        </p:tav>
                                      </p:tavLst>
                                    </p:anim>
                                    <p:anim calcmode="lin" valueType="num">
                                      <p:cBhvr additive="base">
                                        <p:cTn id="162" dur="6000" fill="hold"/>
                                        <p:tgtEl>
                                          <p:spTgt spid="178"/>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180"/>
                                        </p:tgtEl>
                                        <p:attrNameLst>
                                          <p:attrName>style.visibility</p:attrName>
                                        </p:attrNameLst>
                                      </p:cBhvr>
                                      <p:to>
                                        <p:strVal val="visible"/>
                                      </p:to>
                                    </p:set>
                                    <p:anim calcmode="lin" valueType="num">
                                      <p:cBhvr additive="base">
                                        <p:cTn id="167" dur="6000" fill="hold"/>
                                        <p:tgtEl>
                                          <p:spTgt spid="180"/>
                                        </p:tgtEl>
                                        <p:attrNameLst>
                                          <p:attrName>ppt_x</p:attrName>
                                        </p:attrNameLst>
                                      </p:cBhvr>
                                      <p:tavLst>
                                        <p:tav tm="0">
                                          <p:val>
                                            <p:strVal val="1+#ppt_w/2"/>
                                          </p:val>
                                        </p:tav>
                                        <p:tav tm="100000">
                                          <p:val>
                                            <p:strVal val="#ppt_x"/>
                                          </p:val>
                                        </p:tav>
                                      </p:tavLst>
                                    </p:anim>
                                    <p:anim calcmode="lin" valueType="num">
                                      <p:cBhvr additive="base">
                                        <p:cTn id="168" dur="60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2" fill="hold" grpId="0" nodeType="clickEffect">
                                  <p:stCondLst>
                                    <p:cond delay="0"/>
                                  </p:stCondLst>
                                  <p:childTnLst>
                                    <p:set>
                                      <p:cBhvr>
                                        <p:cTn id="172" dur="1" fill="hold">
                                          <p:stCondLst>
                                            <p:cond delay="0"/>
                                          </p:stCondLst>
                                        </p:cTn>
                                        <p:tgtEl>
                                          <p:spTgt spid="181"/>
                                        </p:tgtEl>
                                        <p:attrNameLst>
                                          <p:attrName>style.visibility</p:attrName>
                                        </p:attrNameLst>
                                      </p:cBhvr>
                                      <p:to>
                                        <p:strVal val="visible"/>
                                      </p:to>
                                    </p:set>
                                    <p:anim calcmode="lin" valueType="num">
                                      <p:cBhvr additive="base">
                                        <p:cTn id="173" dur="6000" fill="hold"/>
                                        <p:tgtEl>
                                          <p:spTgt spid="181"/>
                                        </p:tgtEl>
                                        <p:attrNameLst>
                                          <p:attrName>ppt_x</p:attrName>
                                        </p:attrNameLst>
                                      </p:cBhvr>
                                      <p:tavLst>
                                        <p:tav tm="0">
                                          <p:val>
                                            <p:strVal val="1+#ppt_w/2"/>
                                          </p:val>
                                        </p:tav>
                                        <p:tav tm="100000">
                                          <p:val>
                                            <p:strVal val="#ppt_x"/>
                                          </p:val>
                                        </p:tav>
                                      </p:tavLst>
                                    </p:anim>
                                    <p:anim calcmode="lin" valueType="num">
                                      <p:cBhvr additive="base">
                                        <p:cTn id="174" dur="6000" fill="hold"/>
                                        <p:tgtEl>
                                          <p:spTgt spid="18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182"/>
                                        </p:tgtEl>
                                        <p:attrNameLst>
                                          <p:attrName>style.visibility</p:attrName>
                                        </p:attrNameLst>
                                      </p:cBhvr>
                                      <p:to>
                                        <p:strVal val="visible"/>
                                      </p:to>
                                    </p:set>
                                    <p:anim calcmode="lin" valueType="num">
                                      <p:cBhvr additive="base">
                                        <p:cTn id="179" dur="6000" fill="hold"/>
                                        <p:tgtEl>
                                          <p:spTgt spid="182"/>
                                        </p:tgtEl>
                                        <p:attrNameLst>
                                          <p:attrName>ppt_x</p:attrName>
                                        </p:attrNameLst>
                                      </p:cBhvr>
                                      <p:tavLst>
                                        <p:tav tm="0">
                                          <p:val>
                                            <p:strVal val="1+#ppt_w/2"/>
                                          </p:val>
                                        </p:tav>
                                        <p:tav tm="100000">
                                          <p:val>
                                            <p:strVal val="#ppt_x"/>
                                          </p:val>
                                        </p:tav>
                                      </p:tavLst>
                                    </p:anim>
                                    <p:anim calcmode="lin" valueType="num">
                                      <p:cBhvr additive="base">
                                        <p:cTn id="180" dur="6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2" fill="hold" grpId="0" nodeType="clickEffect">
                                  <p:stCondLst>
                                    <p:cond delay="0"/>
                                  </p:stCondLst>
                                  <p:childTnLst>
                                    <p:set>
                                      <p:cBhvr>
                                        <p:cTn id="184" dur="1" fill="hold">
                                          <p:stCondLst>
                                            <p:cond delay="0"/>
                                          </p:stCondLst>
                                        </p:cTn>
                                        <p:tgtEl>
                                          <p:spTgt spid="184"/>
                                        </p:tgtEl>
                                        <p:attrNameLst>
                                          <p:attrName>style.visibility</p:attrName>
                                        </p:attrNameLst>
                                      </p:cBhvr>
                                      <p:to>
                                        <p:strVal val="visible"/>
                                      </p:to>
                                    </p:set>
                                    <p:anim calcmode="lin" valueType="num">
                                      <p:cBhvr additive="base">
                                        <p:cTn id="185" dur="6000" fill="hold"/>
                                        <p:tgtEl>
                                          <p:spTgt spid="184"/>
                                        </p:tgtEl>
                                        <p:attrNameLst>
                                          <p:attrName>ppt_x</p:attrName>
                                        </p:attrNameLst>
                                      </p:cBhvr>
                                      <p:tavLst>
                                        <p:tav tm="0">
                                          <p:val>
                                            <p:strVal val="1+#ppt_w/2"/>
                                          </p:val>
                                        </p:tav>
                                        <p:tav tm="100000">
                                          <p:val>
                                            <p:strVal val="#ppt_x"/>
                                          </p:val>
                                        </p:tav>
                                      </p:tavLst>
                                    </p:anim>
                                    <p:anim calcmode="lin" valueType="num">
                                      <p:cBhvr additive="base">
                                        <p:cTn id="186" dur="6000" fill="hold"/>
                                        <p:tgtEl>
                                          <p:spTgt spid="184"/>
                                        </p:tgtEl>
                                        <p:attrNameLst>
                                          <p:attrName>ppt_y</p:attrName>
                                        </p:attrNameLst>
                                      </p:cBhvr>
                                      <p:tavLst>
                                        <p:tav tm="0">
                                          <p:val>
                                            <p:strVal val="#ppt_y"/>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2" fill="hold" grpId="0" nodeType="clickEffect">
                                  <p:stCondLst>
                                    <p:cond delay="0"/>
                                  </p:stCondLst>
                                  <p:childTnLst>
                                    <p:set>
                                      <p:cBhvr>
                                        <p:cTn id="190" dur="1" fill="hold">
                                          <p:stCondLst>
                                            <p:cond delay="0"/>
                                          </p:stCondLst>
                                        </p:cTn>
                                        <p:tgtEl>
                                          <p:spTgt spid="185"/>
                                        </p:tgtEl>
                                        <p:attrNameLst>
                                          <p:attrName>style.visibility</p:attrName>
                                        </p:attrNameLst>
                                      </p:cBhvr>
                                      <p:to>
                                        <p:strVal val="visible"/>
                                      </p:to>
                                    </p:set>
                                    <p:anim calcmode="lin" valueType="num">
                                      <p:cBhvr additive="base">
                                        <p:cTn id="191" dur="6000" fill="hold"/>
                                        <p:tgtEl>
                                          <p:spTgt spid="185"/>
                                        </p:tgtEl>
                                        <p:attrNameLst>
                                          <p:attrName>ppt_x</p:attrName>
                                        </p:attrNameLst>
                                      </p:cBhvr>
                                      <p:tavLst>
                                        <p:tav tm="0">
                                          <p:val>
                                            <p:strVal val="1+#ppt_w/2"/>
                                          </p:val>
                                        </p:tav>
                                        <p:tav tm="100000">
                                          <p:val>
                                            <p:strVal val="#ppt_x"/>
                                          </p:val>
                                        </p:tav>
                                      </p:tavLst>
                                    </p:anim>
                                    <p:anim calcmode="lin" valueType="num">
                                      <p:cBhvr additive="base">
                                        <p:cTn id="192" dur="6000" fill="hold"/>
                                        <p:tgtEl>
                                          <p:spTgt spid="185"/>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2" fill="hold" grpId="0" nodeType="clickEffect">
                                  <p:stCondLst>
                                    <p:cond delay="0"/>
                                  </p:stCondLst>
                                  <p:childTnLst>
                                    <p:set>
                                      <p:cBhvr>
                                        <p:cTn id="196" dur="1" fill="hold">
                                          <p:stCondLst>
                                            <p:cond delay="0"/>
                                          </p:stCondLst>
                                        </p:cTn>
                                        <p:tgtEl>
                                          <p:spTgt spid="187"/>
                                        </p:tgtEl>
                                        <p:attrNameLst>
                                          <p:attrName>style.visibility</p:attrName>
                                        </p:attrNameLst>
                                      </p:cBhvr>
                                      <p:to>
                                        <p:strVal val="visible"/>
                                      </p:to>
                                    </p:set>
                                    <p:anim calcmode="lin" valueType="num">
                                      <p:cBhvr additive="base">
                                        <p:cTn id="197" dur="6000" fill="hold"/>
                                        <p:tgtEl>
                                          <p:spTgt spid="187"/>
                                        </p:tgtEl>
                                        <p:attrNameLst>
                                          <p:attrName>ppt_x</p:attrName>
                                        </p:attrNameLst>
                                      </p:cBhvr>
                                      <p:tavLst>
                                        <p:tav tm="0">
                                          <p:val>
                                            <p:strVal val="1+#ppt_w/2"/>
                                          </p:val>
                                        </p:tav>
                                        <p:tav tm="100000">
                                          <p:val>
                                            <p:strVal val="#ppt_x"/>
                                          </p:val>
                                        </p:tav>
                                      </p:tavLst>
                                    </p:anim>
                                    <p:anim calcmode="lin" valueType="num">
                                      <p:cBhvr additive="base">
                                        <p:cTn id="198" dur="60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2" fill="hold" grpId="0" nodeType="clickEffect">
                                  <p:stCondLst>
                                    <p:cond delay="0"/>
                                  </p:stCondLst>
                                  <p:childTnLst>
                                    <p:set>
                                      <p:cBhvr>
                                        <p:cTn id="202" dur="1" fill="hold">
                                          <p:stCondLst>
                                            <p:cond delay="0"/>
                                          </p:stCondLst>
                                        </p:cTn>
                                        <p:tgtEl>
                                          <p:spTgt spid="189"/>
                                        </p:tgtEl>
                                        <p:attrNameLst>
                                          <p:attrName>style.visibility</p:attrName>
                                        </p:attrNameLst>
                                      </p:cBhvr>
                                      <p:to>
                                        <p:strVal val="visible"/>
                                      </p:to>
                                    </p:set>
                                    <p:anim calcmode="lin" valueType="num">
                                      <p:cBhvr additive="base">
                                        <p:cTn id="203" dur="6000" fill="hold"/>
                                        <p:tgtEl>
                                          <p:spTgt spid="189"/>
                                        </p:tgtEl>
                                        <p:attrNameLst>
                                          <p:attrName>ppt_x</p:attrName>
                                        </p:attrNameLst>
                                      </p:cBhvr>
                                      <p:tavLst>
                                        <p:tav tm="0">
                                          <p:val>
                                            <p:strVal val="1+#ppt_w/2"/>
                                          </p:val>
                                        </p:tav>
                                        <p:tav tm="100000">
                                          <p:val>
                                            <p:strVal val="#ppt_x"/>
                                          </p:val>
                                        </p:tav>
                                      </p:tavLst>
                                    </p:anim>
                                    <p:anim calcmode="lin" valueType="num">
                                      <p:cBhvr additive="base">
                                        <p:cTn id="204" dur="6000" fill="hold"/>
                                        <p:tgtEl>
                                          <p:spTgt spid="189"/>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grpId="0" nodeType="clickEffect">
                                  <p:stCondLst>
                                    <p:cond delay="0"/>
                                  </p:stCondLst>
                                  <p:childTnLst>
                                    <p:set>
                                      <p:cBhvr>
                                        <p:cTn id="208" dur="1" fill="hold">
                                          <p:stCondLst>
                                            <p:cond delay="0"/>
                                          </p:stCondLst>
                                        </p:cTn>
                                        <p:tgtEl>
                                          <p:spTgt spid="190"/>
                                        </p:tgtEl>
                                        <p:attrNameLst>
                                          <p:attrName>style.visibility</p:attrName>
                                        </p:attrNameLst>
                                      </p:cBhvr>
                                      <p:to>
                                        <p:strVal val="visible"/>
                                      </p:to>
                                    </p:set>
                                    <p:anim calcmode="lin" valueType="num">
                                      <p:cBhvr additive="base">
                                        <p:cTn id="209" dur="6000" fill="hold"/>
                                        <p:tgtEl>
                                          <p:spTgt spid="190"/>
                                        </p:tgtEl>
                                        <p:attrNameLst>
                                          <p:attrName>ppt_x</p:attrName>
                                        </p:attrNameLst>
                                      </p:cBhvr>
                                      <p:tavLst>
                                        <p:tav tm="0">
                                          <p:val>
                                            <p:strVal val="1+#ppt_w/2"/>
                                          </p:val>
                                        </p:tav>
                                        <p:tav tm="100000">
                                          <p:val>
                                            <p:strVal val="#ppt_x"/>
                                          </p:val>
                                        </p:tav>
                                      </p:tavLst>
                                    </p:anim>
                                    <p:anim calcmode="lin" valueType="num">
                                      <p:cBhvr additive="base">
                                        <p:cTn id="210" dur="6000" fill="hold"/>
                                        <p:tgtEl>
                                          <p:spTgt spid="190"/>
                                        </p:tgtEl>
                                        <p:attrNameLst>
                                          <p:attrName>ppt_y</p:attrName>
                                        </p:attrNameLst>
                                      </p:cBhvr>
                                      <p:tavLst>
                                        <p:tav tm="0">
                                          <p:val>
                                            <p:strVal val="#ppt_y"/>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2" fill="hold" grpId="0" nodeType="clickEffect">
                                  <p:stCondLst>
                                    <p:cond delay="0"/>
                                  </p:stCondLst>
                                  <p:childTnLst>
                                    <p:set>
                                      <p:cBhvr>
                                        <p:cTn id="214" dur="1" fill="hold">
                                          <p:stCondLst>
                                            <p:cond delay="0"/>
                                          </p:stCondLst>
                                        </p:cTn>
                                        <p:tgtEl>
                                          <p:spTgt spid="191"/>
                                        </p:tgtEl>
                                        <p:attrNameLst>
                                          <p:attrName>style.visibility</p:attrName>
                                        </p:attrNameLst>
                                      </p:cBhvr>
                                      <p:to>
                                        <p:strVal val="visible"/>
                                      </p:to>
                                    </p:set>
                                    <p:anim calcmode="lin" valueType="num">
                                      <p:cBhvr additive="base">
                                        <p:cTn id="215" dur="6000" fill="hold"/>
                                        <p:tgtEl>
                                          <p:spTgt spid="191"/>
                                        </p:tgtEl>
                                        <p:attrNameLst>
                                          <p:attrName>ppt_x</p:attrName>
                                        </p:attrNameLst>
                                      </p:cBhvr>
                                      <p:tavLst>
                                        <p:tav tm="0">
                                          <p:val>
                                            <p:strVal val="1+#ppt_w/2"/>
                                          </p:val>
                                        </p:tav>
                                        <p:tav tm="100000">
                                          <p:val>
                                            <p:strVal val="#ppt_x"/>
                                          </p:val>
                                        </p:tav>
                                      </p:tavLst>
                                    </p:anim>
                                    <p:anim calcmode="lin" valueType="num">
                                      <p:cBhvr additive="base">
                                        <p:cTn id="216" dur="6000" fill="hold"/>
                                        <p:tgtEl>
                                          <p:spTgt spid="191"/>
                                        </p:tgtEl>
                                        <p:attrNameLst>
                                          <p:attrName>ppt_y</p:attrName>
                                        </p:attrNameLst>
                                      </p:cBhvr>
                                      <p:tavLst>
                                        <p:tav tm="0">
                                          <p:val>
                                            <p:strVal val="#ppt_y"/>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2" fill="hold" grpId="0" nodeType="clickEffect">
                                  <p:stCondLst>
                                    <p:cond delay="0"/>
                                  </p:stCondLst>
                                  <p:childTnLst>
                                    <p:set>
                                      <p:cBhvr>
                                        <p:cTn id="220" dur="1" fill="hold">
                                          <p:stCondLst>
                                            <p:cond delay="0"/>
                                          </p:stCondLst>
                                        </p:cTn>
                                        <p:tgtEl>
                                          <p:spTgt spid="192"/>
                                        </p:tgtEl>
                                        <p:attrNameLst>
                                          <p:attrName>style.visibility</p:attrName>
                                        </p:attrNameLst>
                                      </p:cBhvr>
                                      <p:to>
                                        <p:strVal val="visible"/>
                                      </p:to>
                                    </p:set>
                                    <p:anim calcmode="lin" valueType="num">
                                      <p:cBhvr additive="base">
                                        <p:cTn id="221" dur="6000" fill="hold"/>
                                        <p:tgtEl>
                                          <p:spTgt spid="192"/>
                                        </p:tgtEl>
                                        <p:attrNameLst>
                                          <p:attrName>ppt_x</p:attrName>
                                        </p:attrNameLst>
                                      </p:cBhvr>
                                      <p:tavLst>
                                        <p:tav tm="0">
                                          <p:val>
                                            <p:strVal val="1+#ppt_w/2"/>
                                          </p:val>
                                        </p:tav>
                                        <p:tav tm="100000">
                                          <p:val>
                                            <p:strVal val="#ppt_x"/>
                                          </p:val>
                                        </p:tav>
                                      </p:tavLst>
                                    </p:anim>
                                    <p:anim calcmode="lin" valueType="num">
                                      <p:cBhvr additive="base">
                                        <p:cTn id="222" dur="6000" fill="hold"/>
                                        <p:tgtEl>
                                          <p:spTgt spid="192"/>
                                        </p:tgtEl>
                                        <p:attrNameLst>
                                          <p:attrName>ppt_y</p:attrName>
                                        </p:attrNameLst>
                                      </p:cBhvr>
                                      <p:tavLst>
                                        <p:tav tm="0">
                                          <p:val>
                                            <p:strVal val="#ppt_y"/>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2" fill="hold" grpId="0" nodeType="clickEffect">
                                  <p:stCondLst>
                                    <p:cond delay="0"/>
                                  </p:stCondLst>
                                  <p:childTnLst>
                                    <p:set>
                                      <p:cBhvr>
                                        <p:cTn id="226" dur="1" fill="hold">
                                          <p:stCondLst>
                                            <p:cond delay="0"/>
                                          </p:stCondLst>
                                        </p:cTn>
                                        <p:tgtEl>
                                          <p:spTgt spid="193"/>
                                        </p:tgtEl>
                                        <p:attrNameLst>
                                          <p:attrName>style.visibility</p:attrName>
                                        </p:attrNameLst>
                                      </p:cBhvr>
                                      <p:to>
                                        <p:strVal val="visible"/>
                                      </p:to>
                                    </p:set>
                                    <p:anim calcmode="lin" valueType="num">
                                      <p:cBhvr additive="base">
                                        <p:cTn id="227" dur="6000" fill="hold"/>
                                        <p:tgtEl>
                                          <p:spTgt spid="193"/>
                                        </p:tgtEl>
                                        <p:attrNameLst>
                                          <p:attrName>ppt_x</p:attrName>
                                        </p:attrNameLst>
                                      </p:cBhvr>
                                      <p:tavLst>
                                        <p:tav tm="0">
                                          <p:val>
                                            <p:strVal val="1+#ppt_w/2"/>
                                          </p:val>
                                        </p:tav>
                                        <p:tav tm="100000">
                                          <p:val>
                                            <p:strVal val="#ppt_x"/>
                                          </p:val>
                                        </p:tav>
                                      </p:tavLst>
                                    </p:anim>
                                    <p:anim calcmode="lin" valueType="num">
                                      <p:cBhvr additive="base">
                                        <p:cTn id="228" dur="6000" fill="hold"/>
                                        <p:tgtEl>
                                          <p:spTgt spid="193"/>
                                        </p:tgtEl>
                                        <p:attrNameLst>
                                          <p:attrName>ppt_y</p:attrName>
                                        </p:attrNameLst>
                                      </p:cBhvr>
                                      <p:tavLst>
                                        <p:tav tm="0">
                                          <p:val>
                                            <p:strVal val="#ppt_y"/>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2" fill="hold" grpId="0" nodeType="clickEffect">
                                  <p:stCondLst>
                                    <p:cond delay="0"/>
                                  </p:stCondLst>
                                  <p:childTnLst>
                                    <p:set>
                                      <p:cBhvr>
                                        <p:cTn id="232" dur="1" fill="hold">
                                          <p:stCondLst>
                                            <p:cond delay="0"/>
                                          </p:stCondLst>
                                        </p:cTn>
                                        <p:tgtEl>
                                          <p:spTgt spid="194"/>
                                        </p:tgtEl>
                                        <p:attrNameLst>
                                          <p:attrName>style.visibility</p:attrName>
                                        </p:attrNameLst>
                                      </p:cBhvr>
                                      <p:to>
                                        <p:strVal val="visible"/>
                                      </p:to>
                                    </p:set>
                                    <p:anim calcmode="lin" valueType="num">
                                      <p:cBhvr additive="base">
                                        <p:cTn id="233" dur="6000" fill="hold"/>
                                        <p:tgtEl>
                                          <p:spTgt spid="194"/>
                                        </p:tgtEl>
                                        <p:attrNameLst>
                                          <p:attrName>ppt_x</p:attrName>
                                        </p:attrNameLst>
                                      </p:cBhvr>
                                      <p:tavLst>
                                        <p:tav tm="0">
                                          <p:val>
                                            <p:strVal val="1+#ppt_w/2"/>
                                          </p:val>
                                        </p:tav>
                                        <p:tav tm="100000">
                                          <p:val>
                                            <p:strVal val="#ppt_x"/>
                                          </p:val>
                                        </p:tav>
                                      </p:tavLst>
                                    </p:anim>
                                    <p:anim calcmode="lin" valueType="num">
                                      <p:cBhvr additive="base">
                                        <p:cTn id="234" dur="6000" fill="hold"/>
                                        <p:tgtEl>
                                          <p:spTgt spid="194"/>
                                        </p:tgtEl>
                                        <p:attrNameLst>
                                          <p:attrName>ppt_y</p:attrName>
                                        </p:attrNameLst>
                                      </p:cBhvr>
                                      <p:tavLst>
                                        <p:tav tm="0">
                                          <p:val>
                                            <p:strVal val="#ppt_y"/>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2" fill="hold" grpId="0" nodeType="clickEffect">
                                  <p:stCondLst>
                                    <p:cond delay="0"/>
                                  </p:stCondLst>
                                  <p:childTnLst>
                                    <p:set>
                                      <p:cBhvr>
                                        <p:cTn id="238" dur="1" fill="hold">
                                          <p:stCondLst>
                                            <p:cond delay="0"/>
                                          </p:stCondLst>
                                        </p:cTn>
                                        <p:tgtEl>
                                          <p:spTgt spid="195"/>
                                        </p:tgtEl>
                                        <p:attrNameLst>
                                          <p:attrName>style.visibility</p:attrName>
                                        </p:attrNameLst>
                                      </p:cBhvr>
                                      <p:to>
                                        <p:strVal val="visible"/>
                                      </p:to>
                                    </p:set>
                                    <p:anim calcmode="lin" valueType="num">
                                      <p:cBhvr additive="base">
                                        <p:cTn id="239" dur="6000" fill="hold"/>
                                        <p:tgtEl>
                                          <p:spTgt spid="195"/>
                                        </p:tgtEl>
                                        <p:attrNameLst>
                                          <p:attrName>ppt_x</p:attrName>
                                        </p:attrNameLst>
                                      </p:cBhvr>
                                      <p:tavLst>
                                        <p:tav tm="0">
                                          <p:val>
                                            <p:strVal val="1+#ppt_w/2"/>
                                          </p:val>
                                        </p:tav>
                                        <p:tav tm="100000">
                                          <p:val>
                                            <p:strVal val="#ppt_x"/>
                                          </p:val>
                                        </p:tav>
                                      </p:tavLst>
                                    </p:anim>
                                    <p:anim calcmode="lin" valueType="num">
                                      <p:cBhvr additive="base">
                                        <p:cTn id="240" dur="600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2" fill="hold" grpId="0" nodeType="clickEffect">
                                  <p:stCondLst>
                                    <p:cond delay="0"/>
                                  </p:stCondLst>
                                  <p:childTnLst>
                                    <p:set>
                                      <p:cBhvr>
                                        <p:cTn id="244" dur="1" fill="hold">
                                          <p:stCondLst>
                                            <p:cond delay="0"/>
                                          </p:stCondLst>
                                        </p:cTn>
                                        <p:tgtEl>
                                          <p:spTgt spid="196"/>
                                        </p:tgtEl>
                                        <p:attrNameLst>
                                          <p:attrName>style.visibility</p:attrName>
                                        </p:attrNameLst>
                                      </p:cBhvr>
                                      <p:to>
                                        <p:strVal val="visible"/>
                                      </p:to>
                                    </p:set>
                                    <p:anim calcmode="lin" valueType="num">
                                      <p:cBhvr additive="base">
                                        <p:cTn id="245" dur="6000" fill="hold"/>
                                        <p:tgtEl>
                                          <p:spTgt spid="196"/>
                                        </p:tgtEl>
                                        <p:attrNameLst>
                                          <p:attrName>ppt_x</p:attrName>
                                        </p:attrNameLst>
                                      </p:cBhvr>
                                      <p:tavLst>
                                        <p:tav tm="0">
                                          <p:val>
                                            <p:strVal val="1+#ppt_w/2"/>
                                          </p:val>
                                        </p:tav>
                                        <p:tav tm="100000">
                                          <p:val>
                                            <p:strVal val="#ppt_x"/>
                                          </p:val>
                                        </p:tav>
                                      </p:tavLst>
                                    </p:anim>
                                    <p:anim calcmode="lin" valueType="num">
                                      <p:cBhvr additive="base">
                                        <p:cTn id="246" dur="6000" fill="hold"/>
                                        <p:tgtEl>
                                          <p:spTgt spid="196"/>
                                        </p:tgtEl>
                                        <p:attrNameLst>
                                          <p:attrName>ppt_y</p:attrName>
                                        </p:attrNameLst>
                                      </p:cBhvr>
                                      <p:tavLst>
                                        <p:tav tm="0">
                                          <p:val>
                                            <p:strVal val="#ppt_y"/>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2" fill="hold" grpId="0" nodeType="clickEffect">
                                  <p:stCondLst>
                                    <p:cond delay="0"/>
                                  </p:stCondLst>
                                  <p:childTnLst>
                                    <p:set>
                                      <p:cBhvr>
                                        <p:cTn id="250" dur="1" fill="hold">
                                          <p:stCondLst>
                                            <p:cond delay="0"/>
                                          </p:stCondLst>
                                        </p:cTn>
                                        <p:tgtEl>
                                          <p:spTgt spid="203"/>
                                        </p:tgtEl>
                                        <p:attrNameLst>
                                          <p:attrName>style.visibility</p:attrName>
                                        </p:attrNameLst>
                                      </p:cBhvr>
                                      <p:to>
                                        <p:strVal val="visible"/>
                                      </p:to>
                                    </p:set>
                                    <p:anim calcmode="lin" valueType="num">
                                      <p:cBhvr additive="base">
                                        <p:cTn id="251" dur="6000" fill="hold"/>
                                        <p:tgtEl>
                                          <p:spTgt spid="203"/>
                                        </p:tgtEl>
                                        <p:attrNameLst>
                                          <p:attrName>ppt_x</p:attrName>
                                        </p:attrNameLst>
                                      </p:cBhvr>
                                      <p:tavLst>
                                        <p:tav tm="0">
                                          <p:val>
                                            <p:strVal val="1+#ppt_w/2"/>
                                          </p:val>
                                        </p:tav>
                                        <p:tav tm="100000">
                                          <p:val>
                                            <p:strVal val="#ppt_x"/>
                                          </p:val>
                                        </p:tav>
                                      </p:tavLst>
                                    </p:anim>
                                    <p:anim calcmode="lin" valueType="num">
                                      <p:cBhvr additive="base">
                                        <p:cTn id="252" dur="6000" fill="hold"/>
                                        <p:tgtEl>
                                          <p:spTgt spid="203"/>
                                        </p:tgtEl>
                                        <p:attrNameLst>
                                          <p:attrName>ppt_y</p:attrName>
                                        </p:attrNameLst>
                                      </p:cBhvr>
                                      <p:tavLst>
                                        <p:tav tm="0">
                                          <p:val>
                                            <p:strVal val="#ppt_y"/>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2" fill="hold" grpId="0" nodeType="clickEffect">
                                  <p:stCondLst>
                                    <p:cond delay="0"/>
                                  </p:stCondLst>
                                  <p:childTnLst>
                                    <p:set>
                                      <p:cBhvr>
                                        <p:cTn id="256" dur="1" fill="hold">
                                          <p:stCondLst>
                                            <p:cond delay="0"/>
                                          </p:stCondLst>
                                        </p:cTn>
                                        <p:tgtEl>
                                          <p:spTgt spid="197"/>
                                        </p:tgtEl>
                                        <p:attrNameLst>
                                          <p:attrName>style.visibility</p:attrName>
                                        </p:attrNameLst>
                                      </p:cBhvr>
                                      <p:to>
                                        <p:strVal val="visible"/>
                                      </p:to>
                                    </p:set>
                                    <p:anim calcmode="lin" valueType="num">
                                      <p:cBhvr additive="base">
                                        <p:cTn id="257" dur="6000" fill="hold"/>
                                        <p:tgtEl>
                                          <p:spTgt spid="197"/>
                                        </p:tgtEl>
                                        <p:attrNameLst>
                                          <p:attrName>ppt_x</p:attrName>
                                        </p:attrNameLst>
                                      </p:cBhvr>
                                      <p:tavLst>
                                        <p:tav tm="0">
                                          <p:val>
                                            <p:strVal val="1+#ppt_w/2"/>
                                          </p:val>
                                        </p:tav>
                                        <p:tav tm="100000">
                                          <p:val>
                                            <p:strVal val="#ppt_x"/>
                                          </p:val>
                                        </p:tav>
                                      </p:tavLst>
                                    </p:anim>
                                    <p:anim calcmode="lin" valueType="num">
                                      <p:cBhvr additive="base">
                                        <p:cTn id="258" dur="6000" fill="hold"/>
                                        <p:tgtEl>
                                          <p:spTgt spid="197"/>
                                        </p:tgtEl>
                                        <p:attrNameLst>
                                          <p:attrName>ppt_y</p:attrName>
                                        </p:attrNameLst>
                                      </p:cBhvr>
                                      <p:tavLst>
                                        <p:tav tm="0">
                                          <p:val>
                                            <p:strVal val="#ppt_y"/>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2" fill="hold" grpId="0" nodeType="clickEffect">
                                  <p:stCondLst>
                                    <p:cond delay="0"/>
                                  </p:stCondLst>
                                  <p:childTnLst>
                                    <p:set>
                                      <p:cBhvr>
                                        <p:cTn id="262" dur="1" fill="hold">
                                          <p:stCondLst>
                                            <p:cond delay="0"/>
                                          </p:stCondLst>
                                        </p:cTn>
                                        <p:tgtEl>
                                          <p:spTgt spid="198"/>
                                        </p:tgtEl>
                                        <p:attrNameLst>
                                          <p:attrName>style.visibility</p:attrName>
                                        </p:attrNameLst>
                                      </p:cBhvr>
                                      <p:to>
                                        <p:strVal val="visible"/>
                                      </p:to>
                                    </p:set>
                                    <p:anim calcmode="lin" valueType="num">
                                      <p:cBhvr additive="base">
                                        <p:cTn id="263" dur="6000" fill="hold"/>
                                        <p:tgtEl>
                                          <p:spTgt spid="198"/>
                                        </p:tgtEl>
                                        <p:attrNameLst>
                                          <p:attrName>ppt_x</p:attrName>
                                        </p:attrNameLst>
                                      </p:cBhvr>
                                      <p:tavLst>
                                        <p:tav tm="0">
                                          <p:val>
                                            <p:strVal val="1+#ppt_w/2"/>
                                          </p:val>
                                        </p:tav>
                                        <p:tav tm="100000">
                                          <p:val>
                                            <p:strVal val="#ppt_x"/>
                                          </p:val>
                                        </p:tav>
                                      </p:tavLst>
                                    </p:anim>
                                    <p:anim calcmode="lin" valueType="num">
                                      <p:cBhvr additive="base">
                                        <p:cTn id="264" dur="6000" fill="hold"/>
                                        <p:tgtEl>
                                          <p:spTgt spid="198"/>
                                        </p:tgtEl>
                                        <p:attrNameLst>
                                          <p:attrName>ppt_y</p:attrName>
                                        </p:attrNameLst>
                                      </p:cBhvr>
                                      <p:tavLst>
                                        <p:tav tm="0">
                                          <p:val>
                                            <p:strVal val="#ppt_y"/>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2" fill="hold" grpId="0" nodeType="clickEffect">
                                  <p:stCondLst>
                                    <p:cond delay="0"/>
                                  </p:stCondLst>
                                  <p:childTnLst>
                                    <p:set>
                                      <p:cBhvr>
                                        <p:cTn id="268" dur="1" fill="hold">
                                          <p:stCondLst>
                                            <p:cond delay="0"/>
                                          </p:stCondLst>
                                        </p:cTn>
                                        <p:tgtEl>
                                          <p:spTgt spid="199"/>
                                        </p:tgtEl>
                                        <p:attrNameLst>
                                          <p:attrName>style.visibility</p:attrName>
                                        </p:attrNameLst>
                                      </p:cBhvr>
                                      <p:to>
                                        <p:strVal val="visible"/>
                                      </p:to>
                                    </p:set>
                                    <p:anim calcmode="lin" valueType="num">
                                      <p:cBhvr additive="base">
                                        <p:cTn id="269" dur="6000" fill="hold"/>
                                        <p:tgtEl>
                                          <p:spTgt spid="199"/>
                                        </p:tgtEl>
                                        <p:attrNameLst>
                                          <p:attrName>ppt_x</p:attrName>
                                        </p:attrNameLst>
                                      </p:cBhvr>
                                      <p:tavLst>
                                        <p:tav tm="0">
                                          <p:val>
                                            <p:strVal val="1+#ppt_w/2"/>
                                          </p:val>
                                        </p:tav>
                                        <p:tav tm="100000">
                                          <p:val>
                                            <p:strVal val="#ppt_x"/>
                                          </p:val>
                                        </p:tav>
                                      </p:tavLst>
                                    </p:anim>
                                    <p:anim calcmode="lin" valueType="num">
                                      <p:cBhvr additive="base">
                                        <p:cTn id="270" dur="6000" fill="hold"/>
                                        <p:tgtEl>
                                          <p:spTgt spid="199"/>
                                        </p:tgtEl>
                                        <p:attrNameLst>
                                          <p:attrName>ppt_y</p:attrName>
                                        </p:attrNameLst>
                                      </p:cBhvr>
                                      <p:tavLst>
                                        <p:tav tm="0">
                                          <p:val>
                                            <p:strVal val="#ppt_y"/>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2" fill="hold" grpId="0" nodeType="clickEffect">
                                  <p:stCondLst>
                                    <p:cond delay="0"/>
                                  </p:stCondLst>
                                  <p:childTnLst>
                                    <p:set>
                                      <p:cBhvr>
                                        <p:cTn id="274" dur="1" fill="hold">
                                          <p:stCondLst>
                                            <p:cond delay="0"/>
                                          </p:stCondLst>
                                        </p:cTn>
                                        <p:tgtEl>
                                          <p:spTgt spid="200"/>
                                        </p:tgtEl>
                                        <p:attrNameLst>
                                          <p:attrName>style.visibility</p:attrName>
                                        </p:attrNameLst>
                                      </p:cBhvr>
                                      <p:to>
                                        <p:strVal val="visible"/>
                                      </p:to>
                                    </p:set>
                                    <p:anim calcmode="lin" valueType="num">
                                      <p:cBhvr additive="base">
                                        <p:cTn id="275" dur="6000" fill="hold"/>
                                        <p:tgtEl>
                                          <p:spTgt spid="200"/>
                                        </p:tgtEl>
                                        <p:attrNameLst>
                                          <p:attrName>ppt_x</p:attrName>
                                        </p:attrNameLst>
                                      </p:cBhvr>
                                      <p:tavLst>
                                        <p:tav tm="0">
                                          <p:val>
                                            <p:strVal val="1+#ppt_w/2"/>
                                          </p:val>
                                        </p:tav>
                                        <p:tav tm="100000">
                                          <p:val>
                                            <p:strVal val="#ppt_x"/>
                                          </p:val>
                                        </p:tav>
                                      </p:tavLst>
                                    </p:anim>
                                    <p:anim calcmode="lin" valueType="num">
                                      <p:cBhvr additive="base">
                                        <p:cTn id="276" dur="60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2" fill="hold" grpId="0" nodeType="clickEffect">
                                  <p:stCondLst>
                                    <p:cond delay="0"/>
                                  </p:stCondLst>
                                  <p:childTnLst>
                                    <p:set>
                                      <p:cBhvr>
                                        <p:cTn id="280" dur="1" fill="hold">
                                          <p:stCondLst>
                                            <p:cond delay="0"/>
                                          </p:stCondLst>
                                        </p:cTn>
                                        <p:tgtEl>
                                          <p:spTgt spid="201"/>
                                        </p:tgtEl>
                                        <p:attrNameLst>
                                          <p:attrName>style.visibility</p:attrName>
                                        </p:attrNameLst>
                                      </p:cBhvr>
                                      <p:to>
                                        <p:strVal val="visible"/>
                                      </p:to>
                                    </p:set>
                                    <p:anim calcmode="lin" valueType="num">
                                      <p:cBhvr additive="base">
                                        <p:cTn id="281" dur="6000" fill="hold"/>
                                        <p:tgtEl>
                                          <p:spTgt spid="201"/>
                                        </p:tgtEl>
                                        <p:attrNameLst>
                                          <p:attrName>ppt_x</p:attrName>
                                        </p:attrNameLst>
                                      </p:cBhvr>
                                      <p:tavLst>
                                        <p:tav tm="0">
                                          <p:val>
                                            <p:strVal val="1+#ppt_w/2"/>
                                          </p:val>
                                        </p:tav>
                                        <p:tav tm="100000">
                                          <p:val>
                                            <p:strVal val="#ppt_x"/>
                                          </p:val>
                                        </p:tav>
                                      </p:tavLst>
                                    </p:anim>
                                    <p:anim calcmode="lin" valueType="num">
                                      <p:cBhvr additive="base">
                                        <p:cTn id="282" dur="6000" fill="hold"/>
                                        <p:tgtEl>
                                          <p:spTgt spid="201"/>
                                        </p:tgtEl>
                                        <p:attrNameLst>
                                          <p:attrName>ppt_y</p:attrName>
                                        </p:attrNameLst>
                                      </p:cBhvr>
                                      <p:tavLst>
                                        <p:tav tm="0">
                                          <p:val>
                                            <p:strVal val="#ppt_y"/>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2" fill="hold" grpId="0" nodeType="clickEffect">
                                  <p:stCondLst>
                                    <p:cond delay="0"/>
                                  </p:stCondLst>
                                  <p:childTnLst>
                                    <p:set>
                                      <p:cBhvr>
                                        <p:cTn id="286" dur="1" fill="hold">
                                          <p:stCondLst>
                                            <p:cond delay="0"/>
                                          </p:stCondLst>
                                        </p:cTn>
                                        <p:tgtEl>
                                          <p:spTgt spid="202"/>
                                        </p:tgtEl>
                                        <p:attrNameLst>
                                          <p:attrName>style.visibility</p:attrName>
                                        </p:attrNameLst>
                                      </p:cBhvr>
                                      <p:to>
                                        <p:strVal val="visible"/>
                                      </p:to>
                                    </p:set>
                                    <p:anim calcmode="lin" valueType="num">
                                      <p:cBhvr additive="base">
                                        <p:cTn id="287" dur="6000" fill="hold"/>
                                        <p:tgtEl>
                                          <p:spTgt spid="202"/>
                                        </p:tgtEl>
                                        <p:attrNameLst>
                                          <p:attrName>ppt_x</p:attrName>
                                        </p:attrNameLst>
                                      </p:cBhvr>
                                      <p:tavLst>
                                        <p:tav tm="0">
                                          <p:val>
                                            <p:strVal val="1+#ppt_w/2"/>
                                          </p:val>
                                        </p:tav>
                                        <p:tav tm="100000">
                                          <p:val>
                                            <p:strVal val="#ppt_x"/>
                                          </p:val>
                                        </p:tav>
                                      </p:tavLst>
                                    </p:anim>
                                    <p:anim calcmode="lin" valueType="num">
                                      <p:cBhvr additive="base">
                                        <p:cTn id="288" dur="6000" fill="hold"/>
                                        <p:tgtEl>
                                          <p:spTgt spid="202"/>
                                        </p:tgtEl>
                                        <p:attrNameLst>
                                          <p:attrName>ppt_y</p:attrName>
                                        </p:attrNameLst>
                                      </p:cBhvr>
                                      <p:tavLst>
                                        <p:tav tm="0">
                                          <p:val>
                                            <p:strVal val="#ppt_y"/>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2" fill="hold" grpId="0" nodeType="clickEffect">
                                  <p:stCondLst>
                                    <p:cond delay="0"/>
                                  </p:stCondLst>
                                  <p:childTnLst>
                                    <p:set>
                                      <p:cBhvr>
                                        <p:cTn id="292" dur="1" fill="hold">
                                          <p:stCondLst>
                                            <p:cond delay="0"/>
                                          </p:stCondLst>
                                        </p:cTn>
                                        <p:tgtEl>
                                          <p:spTgt spid="204"/>
                                        </p:tgtEl>
                                        <p:attrNameLst>
                                          <p:attrName>style.visibility</p:attrName>
                                        </p:attrNameLst>
                                      </p:cBhvr>
                                      <p:to>
                                        <p:strVal val="visible"/>
                                      </p:to>
                                    </p:set>
                                    <p:anim calcmode="lin" valueType="num">
                                      <p:cBhvr additive="base">
                                        <p:cTn id="293" dur="6000" fill="hold"/>
                                        <p:tgtEl>
                                          <p:spTgt spid="204"/>
                                        </p:tgtEl>
                                        <p:attrNameLst>
                                          <p:attrName>ppt_x</p:attrName>
                                        </p:attrNameLst>
                                      </p:cBhvr>
                                      <p:tavLst>
                                        <p:tav tm="0">
                                          <p:val>
                                            <p:strVal val="1+#ppt_w/2"/>
                                          </p:val>
                                        </p:tav>
                                        <p:tav tm="100000">
                                          <p:val>
                                            <p:strVal val="#ppt_x"/>
                                          </p:val>
                                        </p:tav>
                                      </p:tavLst>
                                    </p:anim>
                                    <p:anim calcmode="lin" valueType="num">
                                      <p:cBhvr additive="base">
                                        <p:cTn id="294" dur="6000" fill="hold"/>
                                        <p:tgtEl>
                                          <p:spTgt spid="204"/>
                                        </p:tgtEl>
                                        <p:attrNameLst>
                                          <p:attrName>ppt_y</p:attrName>
                                        </p:attrNameLst>
                                      </p:cBhvr>
                                      <p:tavLst>
                                        <p:tav tm="0">
                                          <p:val>
                                            <p:strVal val="#ppt_y"/>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2" fill="hold" grpId="0" nodeType="clickEffect">
                                  <p:stCondLst>
                                    <p:cond delay="0"/>
                                  </p:stCondLst>
                                  <p:childTnLst>
                                    <p:set>
                                      <p:cBhvr>
                                        <p:cTn id="298" dur="1" fill="hold">
                                          <p:stCondLst>
                                            <p:cond delay="0"/>
                                          </p:stCondLst>
                                        </p:cTn>
                                        <p:tgtEl>
                                          <p:spTgt spid="205"/>
                                        </p:tgtEl>
                                        <p:attrNameLst>
                                          <p:attrName>style.visibility</p:attrName>
                                        </p:attrNameLst>
                                      </p:cBhvr>
                                      <p:to>
                                        <p:strVal val="visible"/>
                                      </p:to>
                                    </p:set>
                                    <p:anim calcmode="lin" valueType="num">
                                      <p:cBhvr additive="base">
                                        <p:cTn id="299" dur="6000" fill="hold"/>
                                        <p:tgtEl>
                                          <p:spTgt spid="205"/>
                                        </p:tgtEl>
                                        <p:attrNameLst>
                                          <p:attrName>ppt_x</p:attrName>
                                        </p:attrNameLst>
                                      </p:cBhvr>
                                      <p:tavLst>
                                        <p:tav tm="0">
                                          <p:val>
                                            <p:strVal val="1+#ppt_w/2"/>
                                          </p:val>
                                        </p:tav>
                                        <p:tav tm="100000">
                                          <p:val>
                                            <p:strVal val="#ppt_x"/>
                                          </p:val>
                                        </p:tav>
                                      </p:tavLst>
                                    </p:anim>
                                    <p:anim calcmode="lin" valueType="num">
                                      <p:cBhvr additive="base">
                                        <p:cTn id="300" dur="60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2" fill="hold" grpId="0" nodeType="clickEffect">
                                  <p:stCondLst>
                                    <p:cond delay="0"/>
                                  </p:stCondLst>
                                  <p:childTnLst>
                                    <p:set>
                                      <p:cBhvr>
                                        <p:cTn id="304" dur="1" fill="hold">
                                          <p:stCondLst>
                                            <p:cond delay="0"/>
                                          </p:stCondLst>
                                        </p:cTn>
                                        <p:tgtEl>
                                          <p:spTgt spid="206"/>
                                        </p:tgtEl>
                                        <p:attrNameLst>
                                          <p:attrName>style.visibility</p:attrName>
                                        </p:attrNameLst>
                                      </p:cBhvr>
                                      <p:to>
                                        <p:strVal val="visible"/>
                                      </p:to>
                                    </p:set>
                                    <p:anim calcmode="lin" valueType="num">
                                      <p:cBhvr additive="base">
                                        <p:cTn id="305" dur="6000" fill="hold"/>
                                        <p:tgtEl>
                                          <p:spTgt spid="206"/>
                                        </p:tgtEl>
                                        <p:attrNameLst>
                                          <p:attrName>ppt_x</p:attrName>
                                        </p:attrNameLst>
                                      </p:cBhvr>
                                      <p:tavLst>
                                        <p:tav tm="0">
                                          <p:val>
                                            <p:strVal val="1+#ppt_w/2"/>
                                          </p:val>
                                        </p:tav>
                                        <p:tav tm="100000">
                                          <p:val>
                                            <p:strVal val="#ppt_x"/>
                                          </p:val>
                                        </p:tav>
                                      </p:tavLst>
                                    </p:anim>
                                    <p:anim calcmode="lin" valueType="num">
                                      <p:cBhvr additive="base">
                                        <p:cTn id="306" dur="6000" fill="hold"/>
                                        <p:tgtEl>
                                          <p:spTgt spid="206"/>
                                        </p:tgtEl>
                                        <p:attrNameLst>
                                          <p:attrName>ppt_y</p:attrName>
                                        </p:attrNameLst>
                                      </p:cBhvr>
                                      <p:tavLst>
                                        <p:tav tm="0">
                                          <p:val>
                                            <p:strVal val="#ppt_y"/>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2" fill="hold" grpId="0" nodeType="clickEffect">
                                  <p:stCondLst>
                                    <p:cond delay="0"/>
                                  </p:stCondLst>
                                  <p:childTnLst>
                                    <p:set>
                                      <p:cBhvr>
                                        <p:cTn id="310" dur="1" fill="hold">
                                          <p:stCondLst>
                                            <p:cond delay="0"/>
                                          </p:stCondLst>
                                        </p:cTn>
                                        <p:tgtEl>
                                          <p:spTgt spid="207"/>
                                        </p:tgtEl>
                                        <p:attrNameLst>
                                          <p:attrName>style.visibility</p:attrName>
                                        </p:attrNameLst>
                                      </p:cBhvr>
                                      <p:to>
                                        <p:strVal val="visible"/>
                                      </p:to>
                                    </p:set>
                                    <p:anim calcmode="lin" valueType="num">
                                      <p:cBhvr additive="base">
                                        <p:cTn id="311" dur="6000" fill="hold"/>
                                        <p:tgtEl>
                                          <p:spTgt spid="207"/>
                                        </p:tgtEl>
                                        <p:attrNameLst>
                                          <p:attrName>ppt_x</p:attrName>
                                        </p:attrNameLst>
                                      </p:cBhvr>
                                      <p:tavLst>
                                        <p:tav tm="0">
                                          <p:val>
                                            <p:strVal val="1+#ppt_w/2"/>
                                          </p:val>
                                        </p:tav>
                                        <p:tav tm="100000">
                                          <p:val>
                                            <p:strVal val="#ppt_x"/>
                                          </p:val>
                                        </p:tav>
                                      </p:tavLst>
                                    </p:anim>
                                    <p:anim calcmode="lin" valueType="num">
                                      <p:cBhvr additive="base">
                                        <p:cTn id="312" dur="6000" fill="hold"/>
                                        <p:tgtEl>
                                          <p:spTgt spid="207"/>
                                        </p:tgtEl>
                                        <p:attrNameLst>
                                          <p:attrName>ppt_y</p:attrName>
                                        </p:attrNameLst>
                                      </p:cBhvr>
                                      <p:tavLst>
                                        <p:tav tm="0">
                                          <p:val>
                                            <p:strVal val="#ppt_y"/>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2" fill="hold" grpId="0" nodeType="clickEffect">
                                  <p:stCondLst>
                                    <p:cond delay="0"/>
                                  </p:stCondLst>
                                  <p:childTnLst>
                                    <p:set>
                                      <p:cBhvr>
                                        <p:cTn id="316" dur="1" fill="hold">
                                          <p:stCondLst>
                                            <p:cond delay="0"/>
                                          </p:stCondLst>
                                        </p:cTn>
                                        <p:tgtEl>
                                          <p:spTgt spid="209"/>
                                        </p:tgtEl>
                                        <p:attrNameLst>
                                          <p:attrName>style.visibility</p:attrName>
                                        </p:attrNameLst>
                                      </p:cBhvr>
                                      <p:to>
                                        <p:strVal val="visible"/>
                                      </p:to>
                                    </p:set>
                                    <p:anim calcmode="lin" valueType="num">
                                      <p:cBhvr additive="base">
                                        <p:cTn id="317" dur="6000" fill="hold"/>
                                        <p:tgtEl>
                                          <p:spTgt spid="209"/>
                                        </p:tgtEl>
                                        <p:attrNameLst>
                                          <p:attrName>ppt_x</p:attrName>
                                        </p:attrNameLst>
                                      </p:cBhvr>
                                      <p:tavLst>
                                        <p:tav tm="0">
                                          <p:val>
                                            <p:strVal val="1+#ppt_w/2"/>
                                          </p:val>
                                        </p:tav>
                                        <p:tav tm="100000">
                                          <p:val>
                                            <p:strVal val="#ppt_x"/>
                                          </p:val>
                                        </p:tav>
                                      </p:tavLst>
                                    </p:anim>
                                    <p:anim calcmode="lin" valueType="num">
                                      <p:cBhvr additive="base">
                                        <p:cTn id="318" dur="6000" fill="hold"/>
                                        <p:tgtEl>
                                          <p:spTgt spid="209"/>
                                        </p:tgtEl>
                                        <p:attrNameLst>
                                          <p:attrName>ppt_y</p:attrName>
                                        </p:attrNameLst>
                                      </p:cBhvr>
                                      <p:tavLst>
                                        <p:tav tm="0">
                                          <p:val>
                                            <p:strVal val="#ppt_y"/>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2" fill="hold" grpId="0" nodeType="clickEffect">
                                  <p:stCondLst>
                                    <p:cond delay="0"/>
                                  </p:stCondLst>
                                  <p:childTnLst>
                                    <p:set>
                                      <p:cBhvr>
                                        <p:cTn id="322" dur="1" fill="hold">
                                          <p:stCondLst>
                                            <p:cond delay="0"/>
                                          </p:stCondLst>
                                        </p:cTn>
                                        <p:tgtEl>
                                          <p:spTgt spid="208"/>
                                        </p:tgtEl>
                                        <p:attrNameLst>
                                          <p:attrName>style.visibility</p:attrName>
                                        </p:attrNameLst>
                                      </p:cBhvr>
                                      <p:to>
                                        <p:strVal val="visible"/>
                                      </p:to>
                                    </p:set>
                                    <p:anim calcmode="lin" valueType="num">
                                      <p:cBhvr additive="base">
                                        <p:cTn id="323" dur="6000" fill="hold"/>
                                        <p:tgtEl>
                                          <p:spTgt spid="208"/>
                                        </p:tgtEl>
                                        <p:attrNameLst>
                                          <p:attrName>ppt_x</p:attrName>
                                        </p:attrNameLst>
                                      </p:cBhvr>
                                      <p:tavLst>
                                        <p:tav tm="0">
                                          <p:val>
                                            <p:strVal val="1+#ppt_w/2"/>
                                          </p:val>
                                        </p:tav>
                                        <p:tav tm="100000">
                                          <p:val>
                                            <p:strVal val="#ppt_x"/>
                                          </p:val>
                                        </p:tav>
                                      </p:tavLst>
                                    </p:anim>
                                    <p:anim calcmode="lin" valueType="num">
                                      <p:cBhvr additive="base">
                                        <p:cTn id="324" dur="6000" fill="hold"/>
                                        <p:tgtEl>
                                          <p:spTgt spid="2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25" fill="hold" display="0">
                  <p:stCondLst>
                    <p:cond delay="indefinite"/>
                  </p:stCondLst>
                  <p:endCondLst>
                    <p:cond evt="onStopAudio" delay="0">
                      <p:tgtEl>
                        <p:sldTgt/>
                      </p:tgtEl>
                    </p:cond>
                  </p:endCondLst>
                </p:cTn>
                <p:tgtEl>
                  <p:spTgt spid="2"/>
                </p:tgtEl>
              </p:cMediaNode>
            </p:audio>
            <p:seq concurrent="1" nextAc="seek">
              <p:cTn id="326" restart="whenNotActive" fill="hold" evtFilter="cancelBubble" nodeType="interactiveSeq">
                <p:stCondLst>
                  <p:cond evt="onClick" delay="0">
                    <p:tgtEl>
                      <p:spTgt spid="4"/>
                    </p:tgtEl>
                  </p:cond>
                </p:stCondLst>
                <p:endSync evt="end" delay="0">
                  <p:rtn val="all"/>
                </p:endSync>
                <p:childTnLst>
                  <p:par>
                    <p:cTn id="327" fill="hold">
                      <p:stCondLst>
                        <p:cond delay="0"/>
                      </p:stCondLst>
                      <p:childTnLst>
                        <p:par>
                          <p:cTn id="328" fill="hold">
                            <p:stCondLst>
                              <p:cond delay="0"/>
                            </p:stCondLst>
                            <p:childTnLst>
                              <p:par>
                                <p:cTn id="329" presetID="1" presetClass="entr" presetSubtype="0" fill="hold" grpId="0" nodeType="clickEffect">
                                  <p:stCondLst>
                                    <p:cond delay="0"/>
                                  </p:stCondLst>
                                  <p:childTnLst>
                                    <p:set>
                                      <p:cBhvr>
                                        <p:cTn id="330" dur="1" fill="hold">
                                          <p:stCondLst>
                                            <p:cond delay="0"/>
                                          </p:stCondLst>
                                        </p:cTn>
                                        <p:tgtEl>
                                          <p:spTgt spid="155"/>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xit" presetSubtype="0" fill="hold" grpId="1" nodeType="clickEffect">
                                  <p:stCondLst>
                                    <p:cond delay="0"/>
                                  </p:stCondLst>
                                  <p:childTnLst>
                                    <p:set>
                                      <p:cBhvr>
                                        <p:cTn id="334" dur="1" fill="hold">
                                          <p:stCondLst>
                                            <p:cond delay="0"/>
                                          </p:stCondLst>
                                        </p:cTn>
                                        <p:tgtEl>
                                          <p:spTgt spid="155"/>
                                        </p:tgtEl>
                                        <p:attrNameLst>
                                          <p:attrName>style.visibility</p:attrName>
                                        </p:attrNameLst>
                                      </p:cBhvr>
                                      <p:to>
                                        <p:strVal val="hidden"/>
                                      </p:to>
                                    </p:set>
                                  </p:childTnLst>
                                </p:cTn>
                              </p:par>
                              <p:par>
                                <p:cTn id="335" presetID="1" presetClass="entr" presetSubtype="0" fill="hold" grpId="0" nodeType="withEffect">
                                  <p:stCondLst>
                                    <p:cond delay="0"/>
                                  </p:stCondLst>
                                  <p:childTnLst>
                                    <p:set>
                                      <p:cBhvr>
                                        <p:cTn id="336" dur="1" fill="hold">
                                          <p:stCondLst>
                                            <p:cond delay="0"/>
                                          </p:stCondLst>
                                        </p:cTn>
                                        <p:tgtEl>
                                          <p:spTgt spid="156"/>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xit" presetSubtype="0" fill="hold" grpId="1" nodeType="clickEffect">
                                  <p:stCondLst>
                                    <p:cond delay="0"/>
                                  </p:stCondLst>
                                  <p:childTnLst>
                                    <p:set>
                                      <p:cBhvr>
                                        <p:cTn id="340" dur="1" fill="hold">
                                          <p:stCondLst>
                                            <p:cond delay="0"/>
                                          </p:stCondLst>
                                        </p:cTn>
                                        <p:tgtEl>
                                          <p:spTgt spid="156"/>
                                        </p:tgtEl>
                                        <p:attrNameLst>
                                          <p:attrName>style.visibility</p:attrName>
                                        </p:attrNameLst>
                                      </p:cBhvr>
                                      <p:to>
                                        <p:strVal val="hidden"/>
                                      </p:to>
                                    </p:set>
                                  </p:childTnLst>
                                </p:cTn>
                              </p:par>
                              <p:par>
                                <p:cTn id="341" presetID="1" presetClass="entr" presetSubtype="0" fill="hold" grpId="0" nodeType="withEffect">
                                  <p:stCondLst>
                                    <p:cond delay="0"/>
                                  </p:stCondLst>
                                  <p:childTnLst>
                                    <p:set>
                                      <p:cBhvr>
                                        <p:cTn id="342" dur="1" fill="hold">
                                          <p:stCondLst>
                                            <p:cond delay="0"/>
                                          </p:stCondLst>
                                        </p:cTn>
                                        <p:tgtEl>
                                          <p:spTgt spid="157"/>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xit" presetSubtype="0" fill="hold" grpId="1" nodeType="clickEffect">
                                  <p:stCondLst>
                                    <p:cond delay="0"/>
                                  </p:stCondLst>
                                  <p:childTnLst>
                                    <p:set>
                                      <p:cBhvr>
                                        <p:cTn id="346" dur="1" fill="hold">
                                          <p:stCondLst>
                                            <p:cond delay="0"/>
                                          </p:stCondLst>
                                        </p:cTn>
                                        <p:tgtEl>
                                          <p:spTgt spid="157"/>
                                        </p:tgtEl>
                                        <p:attrNameLst>
                                          <p:attrName>style.visibility</p:attrName>
                                        </p:attrNameLst>
                                      </p:cBhvr>
                                      <p:to>
                                        <p:strVal val="hidden"/>
                                      </p:to>
                                    </p:set>
                                  </p:childTnLst>
                                </p:cTn>
                              </p:par>
                              <p:par>
                                <p:cTn id="347" presetID="1" presetClass="entr" presetSubtype="0" fill="hold" grpId="0" nodeType="withEffect">
                                  <p:stCondLst>
                                    <p:cond delay="0"/>
                                  </p:stCondLst>
                                  <p:childTnLst>
                                    <p:set>
                                      <p:cBhvr>
                                        <p:cTn id="348" dur="1" fill="hold">
                                          <p:stCondLst>
                                            <p:cond delay="0"/>
                                          </p:stCondLst>
                                        </p:cTn>
                                        <p:tgtEl>
                                          <p:spTgt spid="158"/>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grpId="1" nodeType="clickEffect">
                                  <p:stCondLst>
                                    <p:cond delay="0"/>
                                  </p:stCondLst>
                                  <p:childTnLst>
                                    <p:set>
                                      <p:cBhvr>
                                        <p:cTn id="352" dur="1" fill="hold">
                                          <p:stCondLst>
                                            <p:cond delay="0"/>
                                          </p:stCondLst>
                                        </p:cTn>
                                        <p:tgtEl>
                                          <p:spTgt spid="158"/>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0"/>
                                          </p:stCondLst>
                                        </p:cTn>
                                        <p:tgtEl>
                                          <p:spTgt spid="159"/>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xit" presetSubtype="0" fill="hold" grpId="1" nodeType="clickEffect">
                                  <p:stCondLst>
                                    <p:cond delay="0"/>
                                  </p:stCondLst>
                                  <p:childTnLst>
                                    <p:set>
                                      <p:cBhvr>
                                        <p:cTn id="358" dur="1" fill="hold">
                                          <p:stCondLst>
                                            <p:cond delay="0"/>
                                          </p:stCondLst>
                                        </p:cTn>
                                        <p:tgtEl>
                                          <p:spTgt spid="159"/>
                                        </p:tgtEl>
                                        <p:attrNameLst>
                                          <p:attrName>style.visibility</p:attrName>
                                        </p:attrNameLst>
                                      </p:cBhvr>
                                      <p:to>
                                        <p:strVal val="hidden"/>
                                      </p:to>
                                    </p:set>
                                  </p:childTnLst>
                                </p:cTn>
                              </p:par>
                              <p:par>
                                <p:cTn id="359" presetID="1" presetClass="entr" presetSubtype="0" fill="hold" grpId="0" nodeType="withEffect">
                                  <p:stCondLst>
                                    <p:cond delay="0"/>
                                  </p:stCondLst>
                                  <p:childTnLst>
                                    <p:set>
                                      <p:cBhvr>
                                        <p:cTn id="360" dur="1" fill="hold">
                                          <p:stCondLst>
                                            <p:cond delay="0"/>
                                          </p:stCondLst>
                                        </p:cTn>
                                        <p:tgtEl>
                                          <p:spTgt spid="160"/>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grpId="1" nodeType="clickEffect">
                                  <p:stCondLst>
                                    <p:cond delay="0"/>
                                  </p:stCondLst>
                                  <p:childTnLst>
                                    <p:set>
                                      <p:cBhvr>
                                        <p:cTn id="364" dur="1" fill="hold">
                                          <p:stCondLst>
                                            <p:cond delay="0"/>
                                          </p:stCondLst>
                                        </p:cTn>
                                        <p:tgtEl>
                                          <p:spTgt spid="160"/>
                                        </p:tgtEl>
                                        <p:attrNameLst>
                                          <p:attrName>style.visibility</p:attrName>
                                        </p:attrNameLst>
                                      </p:cBhvr>
                                      <p:to>
                                        <p:strVal val="hidden"/>
                                      </p:to>
                                    </p:set>
                                  </p:childTnLst>
                                </p:cTn>
                              </p:par>
                              <p:par>
                                <p:cTn id="365" presetID="1" presetClass="entr" presetSubtype="0" fill="hold" grpId="0" nodeType="withEffect">
                                  <p:stCondLst>
                                    <p:cond delay="0"/>
                                  </p:stCondLst>
                                  <p:childTnLst>
                                    <p:set>
                                      <p:cBhvr>
                                        <p:cTn id="366" dur="1" fill="hold">
                                          <p:stCondLst>
                                            <p:cond delay="0"/>
                                          </p:stCondLst>
                                        </p:cTn>
                                        <p:tgtEl>
                                          <p:spTgt spid="161"/>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161"/>
                                        </p:tgtEl>
                                        <p:attrNameLst>
                                          <p:attrName>style.visibility</p:attrName>
                                        </p:attrNameLst>
                                      </p:cBhvr>
                                      <p:to>
                                        <p:strVal val="hidden"/>
                                      </p:to>
                                    </p:set>
                                  </p:childTnLst>
                                </p:cTn>
                              </p:par>
                              <p:par>
                                <p:cTn id="371" presetID="1" presetClass="entr" presetSubtype="0" fill="hold" grpId="0" nodeType="withEffect">
                                  <p:stCondLst>
                                    <p:cond delay="0"/>
                                  </p:stCondLst>
                                  <p:childTnLst>
                                    <p:set>
                                      <p:cBhvr>
                                        <p:cTn id="372" dur="1" fill="hold">
                                          <p:stCondLst>
                                            <p:cond delay="0"/>
                                          </p:stCondLst>
                                        </p:cTn>
                                        <p:tgtEl>
                                          <p:spTgt spid="162"/>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grpId="1" nodeType="clickEffect">
                                  <p:stCondLst>
                                    <p:cond delay="0"/>
                                  </p:stCondLst>
                                  <p:childTnLst>
                                    <p:set>
                                      <p:cBhvr>
                                        <p:cTn id="376" dur="1" fill="hold">
                                          <p:stCondLst>
                                            <p:cond delay="0"/>
                                          </p:stCondLst>
                                        </p:cTn>
                                        <p:tgtEl>
                                          <p:spTgt spid="162"/>
                                        </p:tgtEl>
                                        <p:attrNameLst>
                                          <p:attrName>style.visibility</p:attrName>
                                        </p:attrNameLst>
                                      </p:cBhvr>
                                      <p:to>
                                        <p:strVal val="hidden"/>
                                      </p:to>
                                    </p:set>
                                  </p:childTnLst>
                                </p:cTn>
                              </p:par>
                              <p:par>
                                <p:cTn id="377" presetID="1" presetClass="entr" presetSubtype="0" fill="hold" grpId="0" nodeType="withEffect">
                                  <p:stCondLst>
                                    <p:cond delay="0"/>
                                  </p:stCondLst>
                                  <p:childTnLst>
                                    <p:set>
                                      <p:cBhvr>
                                        <p:cTn id="378" dur="1" fill="hold">
                                          <p:stCondLst>
                                            <p:cond delay="0"/>
                                          </p:stCondLst>
                                        </p:cTn>
                                        <p:tgtEl>
                                          <p:spTgt spid="163"/>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xit" presetSubtype="0" fill="hold" grpId="1" nodeType="clickEffect">
                                  <p:stCondLst>
                                    <p:cond delay="0"/>
                                  </p:stCondLst>
                                  <p:childTnLst>
                                    <p:set>
                                      <p:cBhvr>
                                        <p:cTn id="382" dur="1" fill="hold">
                                          <p:stCondLst>
                                            <p:cond delay="0"/>
                                          </p:stCondLst>
                                        </p:cTn>
                                        <p:tgtEl>
                                          <p:spTgt spid="163"/>
                                        </p:tgtEl>
                                        <p:attrNameLst>
                                          <p:attrName>style.visibility</p:attrName>
                                        </p:attrNameLst>
                                      </p:cBhvr>
                                      <p:to>
                                        <p:strVal val="hidden"/>
                                      </p:to>
                                    </p:set>
                                  </p:childTnLst>
                                </p:cTn>
                              </p:par>
                              <p:par>
                                <p:cTn id="383" presetID="1" presetClass="entr" presetSubtype="0" fill="hold" grpId="0" nodeType="withEffect">
                                  <p:stCondLst>
                                    <p:cond delay="0"/>
                                  </p:stCondLst>
                                  <p:childTnLst>
                                    <p:set>
                                      <p:cBhvr>
                                        <p:cTn id="384" dur="1" fill="hold">
                                          <p:stCondLst>
                                            <p:cond delay="0"/>
                                          </p:stCondLst>
                                        </p:cTn>
                                        <p:tgtEl>
                                          <p:spTgt spid="134"/>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1" presetClass="exit" presetSubtype="0" fill="hold" grpId="1" nodeType="clickEffect">
                                  <p:stCondLst>
                                    <p:cond delay="0"/>
                                  </p:stCondLst>
                                  <p:childTnLst>
                                    <p:set>
                                      <p:cBhvr>
                                        <p:cTn id="388" dur="1" fill="hold">
                                          <p:stCondLst>
                                            <p:cond delay="0"/>
                                          </p:stCondLst>
                                        </p:cTn>
                                        <p:tgtEl>
                                          <p:spTgt spid="134"/>
                                        </p:tgtEl>
                                        <p:attrNameLst>
                                          <p:attrName>style.visibility</p:attrName>
                                        </p:attrNameLst>
                                      </p:cBhvr>
                                      <p:to>
                                        <p:strVal val="hidden"/>
                                      </p:to>
                                    </p:set>
                                  </p:childTnLst>
                                </p:cTn>
                              </p:par>
                              <p:par>
                                <p:cTn id="389" presetID="1" presetClass="entr" presetSubtype="0" fill="hold" grpId="0" nodeType="withEffect">
                                  <p:stCondLst>
                                    <p:cond delay="0"/>
                                  </p:stCondLst>
                                  <p:childTnLst>
                                    <p:set>
                                      <p:cBhvr>
                                        <p:cTn id="390" dur="1" fill="hold">
                                          <p:stCondLst>
                                            <p:cond delay="0"/>
                                          </p:stCondLst>
                                        </p:cTn>
                                        <p:tgtEl>
                                          <p:spTgt spid="164"/>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xit" presetSubtype="0" fill="hold" grpId="1" nodeType="clickEffect">
                                  <p:stCondLst>
                                    <p:cond delay="0"/>
                                  </p:stCondLst>
                                  <p:childTnLst>
                                    <p:set>
                                      <p:cBhvr>
                                        <p:cTn id="394" dur="1" fill="hold">
                                          <p:stCondLst>
                                            <p:cond delay="0"/>
                                          </p:stCondLst>
                                        </p:cTn>
                                        <p:tgtEl>
                                          <p:spTgt spid="164"/>
                                        </p:tgtEl>
                                        <p:attrNameLst>
                                          <p:attrName>style.visibility</p:attrName>
                                        </p:attrNameLst>
                                      </p:cBhvr>
                                      <p:to>
                                        <p:strVal val="hidden"/>
                                      </p:to>
                                    </p:set>
                                  </p:childTnLst>
                                </p:cTn>
                              </p:par>
                              <p:par>
                                <p:cTn id="395" presetID="1" presetClass="entr" presetSubtype="0" fill="hold" grpId="0" nodeType="withEffect">
                                  <p:stCondLst>
                                    <p:cond delay="0"/>
                                  </p:stCondLst>
                                  <p:childTnLst>
                                    <p:set>
                                      <p:cBhvr>
                                        <p:cTn id="396" dur="1" fill="hold">
                                          <p:stCondLst>
                                            <p:cond delay="0"/>
                                          </p:stCondLst>
                                        </p:cTn>
                                        <p:tgtEl>
                                          <p:spTgt spid="135"/>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xit" presetSubtype="0" fill="hold" grpId="1" nodeType="clickEffect">
                                  <p:stCondLst>
                                    <p:cond delay="0"/>
                                  </p:stCondLst>
                                  <p:childTnLst>
                                    <p:set>
                                      <p:cBhvr>
                                        <p:cTn id="400" dur="1" fill="hold">
                                          <p:stCondLst>
                                            <p:cond delay="0"/>
                                          </p:stCondLst>
                                        </p:cTn>
                                        <p:tgtEl>
                                          <p:spTgt spid="135"/>
                                        </p:tgtEl>
                                        <p:attrNameLst>
                                          <p:attrName>style.visibility</p:attrName>
                                        </p:attrNameLst>
                                      </p:cBhvr>
                                      <p:to>
                                        <p:strVal val="hidden"/>
                                      </p:to>
                                    </p:set>
                                  </p:childTnLst>
                                </p:cTn>
                              </p:par>
                              <p:par>
                                <p:cTn id="401" presetID="1" presetClass="entr" presetSubtype="0" fill="hold" grpId="0" nodeType="withEffect">
                                  <p:stCondLst>
                                    <p:cond delay="0"/>
                                  </p:stCondLst>
                                  <p:childTnLst>
                                    <p:set>
                                      <p:cBhvr>
                                        <p:cTn id="402" dur="1" fill="hold">
                                          <p:stCondLst>
                                            <p:cond delay="0"/>
                                          </p:stCondLst>
                                        </p:cTn>
                                        <p:tgtEl>
                                          <p:spTgt spid="136"/>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grpId="1" nodeType="clickEffect">
                                  <p:stCondLst>
                                    <p:cond delay="0"/>
                                  </p:stCondLst>
                                  <p:childTnLst>
                                    <p:set>
                                      <p:cBhvr>
                                        <p:cTn id="406" dur="1" fill="hold">
                                          <p:stCondLst>
                                            <p:cond delay="0"/>
                                          </p:stCondLst>
                                        </p:cTn>
                                        <p:tgtEl>
                                          <p:spTgt spid="136"/>
                                        </p:tgtEl>
                                        <p:attrNameLst>
                                          <p:attrName>style.visibility</p:attrName>
                                        </p:attrNameLst>
                                      </p:cBhvr>
                                      <p:to>
                                        <p:strVal val="hidden"/>
                                      </p:to>
                                    </p:set>
                                  </p:childTnLst>
                                </p:cTn>
                              </p:par>
                              <p:par>
                                <p:cTn id="407" presetID="1" presetClass="entr" presetSubtype="0" fill="hold" grpId="0" nodeType="withEffect">
                                  <p:stCondLst>
                                    <p:cond delay="0"/>
                                  </p:stCondLst>
                                  <p:childTnLst>
                                    <p:set>
                                      <p:cBhvr>
                                        <p:cTn id="408" dur="1" fill="hold">
                                          <p:stCondLst>
                                            <p:cond delay="0"/>
                                          </p:stCondLst>
                                        </p:cTn>
                                        <p:tgtEl>
                                          <p:spTgt spid="137"/>
                                        </p:tgtEl>
                                        <p:attrNameLst>
                                          <p:attrName>style.visibility</p:attrName>
                                        </p:attrNameLst>
                                      </p:cBhvr>
                                      <p:to>
                                        <p:strVal val="visible"/>
                                      </p:to>
                                    </p:set>
                                  </p:childTnLst>
                                </p:cTn>
                              </p:par>
                            </p:childTnLst>
                          </p:cTn>
                        </p:par>
                      </p:childTnLst>
                    </p:cTn>
                  </p:par>
                  <p:par>
                    <p:cTn id="409" fill="hold">
                      <p:stCondLst>
                        <p:cond delay="indefinite"/>
                      </p:stCondLst>
                      <p:childTnLst>
                        <p:par>
                          <p:cTn id="410" fill="hold">
                            <p:stCondLst>
                              <p:cond delay="0"/>
                            </p:stCondLst>
                            <p:childTnLst>
                              <p:par>
                                <p:cTn id="411" presetID="1" presetClass="exit" presetSubtype="0" fill="hold" grpId="1" nodeType="clickEffect">
                                  <p:stCondLst>
                                    <p:cond delay="0"/>
                                  </p:stCondLst>
                                  <p:childTnLst>
                                    <p:set>
                                      <p:cBhvr>
                                        <p:cTn id="412" dur="1" fill="hold">
                                          <p:stCondLst>
                                            <p:cond delay="0"/>
                                          </p:stCondLst>
                                        </p:cTn>
                                        <p:tgtEl>
                                          <p:spTgt spid="137"/>
                                        </p:tgtEl>
                                        <p:attrNameLst>
                                          <p:attrName>style.visibility</p:attrName>
                                        </p:attrNameLst>
                                      </p:cBhvr>
                                      <p:to>
                                        <p:strVal val="hidden"/>
                                      </p:to>
                                    </p:set>
                                  </p:childTnLst>
                                </p:cTn>
                              </p:par>
                              <p:par>
                                <p:cTn id="413" presetID="1" presetClass="entr" presetSubtype="0" fill="hold" grpId="0" nodeType="withEffect">
                                  <p:stCondLst>
                                    <p:cond delay="0"/>
                                  </p:stCondLst>
                                  <p:childTnLst>
                                    <p:set>
                                      <p:cBhvr>
                                        <p:cTn id="414" dur="1" fill="hold">
                                          <p:stCondLst>
                                            <p:cond delay="0"/>
                                          </p:stCondLst>
                                        </p:cTn>
                                        <p:tgtEl>
                                          <p:spTgt spid="138"/>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grpId="1" nodeType="clickEffect">
                                  <p:stCondLst>
                                    <p:cond delay="0"/>
                                  </p:stCondLst>
                                  <p:childTnLst>
                                    <p:set>
                                      <p:cBhvr>
                                        <p:cTn id="418" dur="1" fill="hold">
                                          <p:stCondLst>
                                            <p:cond delay="0"/>
                                          </p:stCondLst>
                                        </p:cTn>
                                        <p:tgtEl>
                                          <p:spTgt spid="138"/>
                                        </p:tgtEl>
                                        <p:attrNameLst>
                                          <p:attrName>style.visibility</p:attrName>
                                        </p:attrNameLst>
                                      </p:cBhvr>
                                      <p:to>
                                        <p:strVal val="hidden"/>
                                      </p:to>
                                    </p:set>
                                  </p:childTnLst>
                                </p:cTn>
                              </p:par>
                              <p:par>
                                <p:cTn id="419" presetID="1" presetClass="entr" presetSubtype="0" fill="hold" grpId="0" nodeType="withEffect">
                                  <p:stCondLst>
                                    <p:cond delay="0"/>
                                  </p:stCondLst>
                                  <p:childTnLst>
                                    <p:set>
                                      <p:cBhvr>
                                        <p:cTn id="420" dur="1" fill="hold">
                                          <p:stCondLst>
                                            <p:cond delay="0"/>
                                          </p:stCondLst>
                                        </p:cTn>
                                        <p:tgtEl>
                                          <p:spTgt spid="139"/>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xit" presetSubtype="0" fill="hold" grpId="1" nodeType="clickEffect">
                                  <p:stCondLst>
                                    <p:cond delay="0"/>
                                  </p:stCondLst>
                                  <p:childTnLst>
                                    <p:set>
                                      <p:cBhvr>
                                        <p:cTn id="424" dur="1" fill="hold">
                                          <p:stCondLst>
                                            <p:cond delay="0"/>
                                          </p:stCondLst>
                                        </p:cTn>
                                        <p:tgtEl>
                                          <p:spTgt spid="139"/>
                                        </p:tgtEl>
                                        <p:attrNameLst>
                                          <p:attrName>style.visibility</p:attrName>
                                        </p:attrNameLst>
                                      </p:cBhvr>
                                      <p:to>
                                        <p:strVal val="hidden"/>
                                      </p:to>
                                    </p:set>
                                  </p:childTnLst>
                                </p:cTn>
                              </p:par>
                              <p:par>
                                <p:cTn id="425" presetID="1" presetClass="entr" presetSubtype="0" fill="hold" grpId="0" nodeType="withEffect">
                                  <p:stCondLst>
                                    <p:cond delay="0"/>
                                  </p:stCondLst>
                                  <p:childTnLst>
                                    <p:set>
                                      <p:cBhvr>
                                        <p:cTn id="426" dur="1" fill="hold">
                                          <p:stCondLst>
                                            <p:cond delay="0"/>
                                          </p:stCondLst>
                                        </p:cTn>
                                        <p:tgtEl>
                                          <p:spTgt spid="143"/>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grpId="1" nodeType="clickEffect">
                                  <p:stCondLst>
                                    <p:cond delay="0"/>
                                  </p:stCondLst>
                                  <p:childTnLst>
                                    <p:set>
                                      <p:cBhvr>
                                        <p:cTn id="430" dur="1" fill="hold">
                                          <p:stCondLst>
                                            <p:cond delay="0"/>
                                          </p:stCondLst>
                                        </p:cTn>
                                        <p:tgtEl>
                                          <p:spTgt spid="143"/>
                                        </p:tgtEl>
                                        <p:attrNameLst>
                                          <p:attrName>style.visibility</p:attrName>
                                        </p:attrNameLst>
                                      </p:cBhvr>
                                      <p:to>
                                        <p:strVal val="hidden"/>
                                      </p:to>
                                    </p:set>
                                  </p:childTnLst>
                                </p:cTn>
                              </p:par>
                              <p:par>
                                <p:cTn id="431" presetID="1" presetClass="entr" presetSubtype="0" fill="hold" grpId="0" nodeType="withEffect">
                                  <p:stCondLst>
                                    <p:cond delay="0"/>
                                  </p:stCondLst>
                                  <p:childTnLst>
                                    <p:set>
                                      <p:cBhvr>
                                        <p:cTn id="432" dur="1" fill="hold">
                                          <p:stCondLst>
                                            <p:cond delay="0"/>
                                          </p:stCondLst>
                                        </p:cTn>
                                        <p:tgtEl>
                                          <p:spTgt spid="142"/>
                                        </p:tgtEl>
                                        <p:attrNameLst>
                                          <p:attrName>style.visibility</p:attrName>
                                        </p:attrNameLst>
                                      </p:cBhvr>
                                      <p:to>
                                        <p:strVal val="visible"/>
                                      </p:to>
                                    </p:set>
                                  </p:childTnLst>
                                </p:cTn>
                              </p:par>
                            </p:childTnLst>
                          </p:cTn>
                        </p:par>
                      </p:childTnLst>
                    </p:cTn>
                  </p:par>
                  <p:par>
                    <p:cTn id="433" fill="hold">
                      <p:stCondLst>
                        <p:cond delay="indefinite"/>
                      </p:stCondLst>
                      <p:childTnLst>
                        <p:par>
                          <p:cTn id="434" fill="hold">
                            <p:stCondLst>
                              <p:cond delay="0"/>
                            </p:stCondLst>
                            <p:childTnLst>
                              <p:par>
                                <p:cTn id="435" presetID="1" presetClass="exit" presetSubtype="0" fill="hold" grpId="1" nodeType="clickEffect">
                                  <p:stCondLst>
                                    <p:cond delay="0"/>
                                  </p:stCondLst>
                                  <p:childTnLst>
                                    <p:set>
                                      <p:cBhvr>
                                        <p:cTn id="436" dur="1" fill="hold">
                                          <p:stCondLst>
                                            <p:cond delay="0"/>
                                          </p:stCondLst>
                                        </p:cTn>
                                        <p:tgtEl>
                                          <p:spTgt spid="142"/>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141"/>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grpId="1" nodeType="clickEffect">
                                  <p:stCondLst>
                                    <p:cond delay="0"/>
                                  </p:stCondLst>
                                  <p:childTnLst>
                                    <p:set>
                                      <p:cBhvr>
                                        <p:cTn id="442" dur="1" fill="hold">
                                          <p:stCondLst>
                                            <p:cond delay="0"/>
                                          </p:stCondLst>
                                        </p:cTn>
                                        <p:tgtEl>
                                          <p:spTgt spid="141"/>
                                        </p:tgtEl>
                                        <p:attrNameLst>
                                          <p:attrName>style.visibility</p:attrName>
                                        </p:attrNameLst>
                                      </p:cBhvr>
                                      <p:to>
                                        <p:strVal val="hidden"/>
                                      </p:to>
                                    </p:set>
                                  </p:childTnLst>
                                </p:cTn>
                              </p:par>
                              <p:par>
                                <p:cTn id="443" presetID="1" presetClass="entr" presetSubtype="0" fill="hold" grpId="0" nodeType="withEffect">
                                  <p:stCondLst>
                                    <p:cond delay="0"/>
                                  </p:stCondLst>
                                  <p:childTnLst>
                                    <p:set>
                                      <p:cBhvr>
                                        <p:cTn id="444" dur="1" fill="hold">
                                          <p:stCondLst>
                                            <p:cond delay="0"/>
                                          </p:stCondLst>
                                        </p:cTn>
                                        <p:tgtEl>
                                          <p:spTgt spid="169"/>
                                        </p:tgtEl>
                                        <p:attrNameLst>
                                          <p:attrName>style.visibility</p:attrName>
                                        </p:attrNameLst>
                                      </p:cBhvr>
                                      <p:to>
                                        <p:strVal val="visible"/>
                                      </p:to>
                                    </p:set>
                                  </p:childTnLst>
                                </p:cTn>
                              </p:par>
                            </p:childTnLst>
                          </p:cTn>
                        </p:par>
                      </p:childTnLst>
                    </p:cTn>
                  </p:par>
                  <p:par>
                    <p:cTn id="445" fill="hold">
                      <p:stCondLst>
                        <p:cond delay="indefinite"/>
                      </p:stCondLst>
                      <p:childTnLst>
                        <p:par>
                          <p:cTn id="446" fill="hold">
                            <p:stCondLst>
                              <p:cond delay="0"/>
                            </p:stCondLst>
                            <p:childTnLst>
                              <p:par>
                                <p:cTn id="447" presetID="1" presetClass="exit" presetSubtype="0" fill="hold" grpId="1" nodeType="clickEffect">
                                  <p:stCondLst>
                                    <p:cond delay="0"/>
                                  </p:stCondLst>
                                  <p:childTnLst>
                                    <p:set>
                                      <p:cBhvr>
                                        <p:cTn id="448" dur="1" fill="hold">
                                          <p:stCondLst>
                                            <p:cond delay="0"/>
                                          </p:stCondLst>
                                        </p:cTn>
                                        <p:tgtEl>
                                          <p:spTgt spid="169"/>
                                        </p:tgtEl>
                                        <p:attrNameLst>
                                          <p:attrName>style.visibility</p:attrName>
                                        </p:attrNameLst>
                                      </p:cBhvr>
                                      <p:to>
                                        <p:strVal val="hidden"/>
                                      </p:to>
                                    </p:set>
                                  </p:childTnLst>
                                </p:cTn>
                              </p:par>
                              <p:par>
                                <p:cTn id="449" presetID="1" presetClass="entr" presetSubtype="0" fill="hold" grpId="0" nodeType="withEffect">
                                  <p:stCondLst>
                                    <p:cond delay="0"/>
                                  </p:stCondLst>
                                  <p:childTnLst>
                                    <p:set>
                                      <p:cBhvr>
                                        <p:cTn id="450" dur="1" fill="hold">
                                          <p:stCondLst>
                                            <p:cond delay="0"/>
                                          </p:stCondLst>
                                        </p:cTn>
                                        <p:tgtEl>
                                          <p:spTgt spid="168"/>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grpId="1" nodeType="clickEffect">
                                  <p:stCondLst>
                                    <p:cond delay="0"/>
                                  </p:stCondLst>
                                  <p:childTnLst>
                                    <p:set>
                                      <p:cBhvr>
                                        <p:cTn id="454" dur="1" fill="hold">
                                          <p:stCondLst>
                                            <p:cond delay="0"/>
                                          </p:stCondLst>
                                        </p:cTn>
                                        <p:tgtEl>
                                          <p:spTgt spid="168"/>
                                        </p:tgtEl>
                                        <p:attrNameLst>
                                          <p:attrName>style.visibility</p:attrName>
                                        </p:attrNameLst>
                                      </p:cBhvr>
                                      <p:to>
                                        <p:strVal val="hidden"/>
                                      </p:to>
                                    </p:set>
                                  </p:childTnLst>
                                </p:cTn>
                              </p:par>
                              <p:par>
                                <p:cTn id="455" presetID="1" presetClass="entr" presetSubtype="0" fill="hold" grpId="0" nodeType="withEffect">
                                  <p:stCondLst>
                                    <p:cond delay="0"/>
                                  </p:stCondLst>
                                  <p:childTnLst>
                                    <p:set>
                                      <p:cBhvr>
                                        <p:cTn id="456" dur="1" fill="hold">
                                          <p:stCondLst>
                                            <p:cond delay="0"/>
                                          </p:stCondLst>
                                        </p:cTn>
                                        <p:tgtEl>
                                          <p:spTgt spid="167"/>
                                        </p:tgtEl>
                                        <p:attrNameLst>
                                          <p:attrName>style.visibility</p:attrName>
                                        </p:attrNameLst>
                                      </p:cBhvr>
                                      <p:to>
                                        <p:strVal val="visible"/>
                                      </p:to>
                                    </p:set>
                                  </p:childTnLst>
                                </p:cTn>
                              </p:par>
                            </p:childTnLst>
                          </p:cTn>
                        </p:par>
                      </p:childTnLst>
                    </p:cTn>
                  </p:par>
                  <p:par>
                    <p:cTn id="457" fill="hold">
                      <p:stCondLst>
                        <p:cond delay="indefinite"/>
                      </p:stCondLst>
                      <p:childTnLst>
                        <p:par>
                          <p:cTn id="458" fill="hold">
                            <p:stCondLst>
                              <p:cond delay="0"/>
                            </p:stCondLst>
                            <p:childTnLst>
                              <p:par>
                                <p:cTn id="459" presetID="1" presetClass="exit" presetSubtype="0" fill="hold" grpId="1" nodeType="clickEffect">
                                  <p:stCondLst>
                                    <p:cond delay="0"/>
                                  </p:stCondLst>
                                  <p:childTnLst>
                                    <p:set>
                                      <p:cBhvr>
                                        <p:cTn id="460" dur="1" fill="hold">
                                          <p:stCondLst>
                                            <p:cond delay="0"/>
                                          </p:stCondLst>
                                        </p:cTn>
                                        <p:tgtEl>
                                          <p:spTgt spid="167"/>
                                        </p:tgtEl>
                                        <p:attrNameLst>
                                          <p:attrName>style.visibility</p:attrName>
                                        </p:attrNameLst>
                                      </p:cBhvr>
                                      <p:to>
                                        <p:strVal val="hidden"/>
                                      </p:to>
                                    </p:set>
                                  </p:childTnLst>
                                </p:cTn>
                              </p:par>
                              <p:par>
                                <p:cTn id="461" presetID="1" presetClass="entr" presetSubtype="0" fill="hold" grpId="0" nodeType="withEffect">
                                  <p:stCondLst>
                                    <p:cond delay="0"/>
                                  </p:stCondLst>
                                  <p:childTnLst>
                                    <p:set>
                                      <p:cBhvr>
                                        <p:cTn id="462" dur="1" fill="hold">
                                          <p:stCondLst>
                                            <p:cond delay="0"/>
                                          </p:stCondLst>
                                        </p:cTn>
                                        <p:tgtEl>
                                          <p:spTgt spid="166"/>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grpId="1" nodeType="clickEffect">
                                  <p:stCondLst>
                                    <p:cond delay="0"/>
                                  </p:stCondLst>
                                  <p:childTnLst>
                                    <p:set>
                                      <p:cBhvr>
                                        <p:cTn id="466" dur="1" fill="hold">
                                          <p:stCondLst>
                                            <p:cond delay="0"/>
                                          </p:stCondLst>
                                        </p:cTn>
                                        <p:tgtEl>
                                          <p:spTgt spid="166"/>
                                        </p:tgtEl>
                                        <p:attrNameLst>
                                          <p:attrName>style.visibility</p:attrName>
                                        </p:attrNameLst>
                                      </p:cBhvr>
                                      <p:to>
                                        <p:strVal val="hidden"/>
                                      </p:to>
                                    </p:set>
                                  </p:childTnLst>
                                </p:cTn>
                              </p:par>
                              <p:par>
                                <p:cTn id="467" presetID="1" presetClass="entr" presetSubtype="0" fill="hold" grpId="0" nodeType="withEffect">
                                  <p:stCondLst>
                                    <p:cond delay="0"/>
                                  </p:stCondLst>
                                  <p:childTnLst>
                                    <p:set>
                                      <p:cBhvr>
                                        <p:cTn id="468" dur="1" fill="hold">
                                          <p:stCondLst>
                                            <p:cond delay="0"/>
                                          </p:stCondLst>
                                        </p:cTn>
                                        <p:tgtEl>
                                          <p:spTgt spid="165"/>
                                        </p:tgtEl>
                                        <p:attrNameLst>
                                          <p:attrName>style.visibility</p:attrName>
                                        </p:attrNameLst>
                                      </p:cBhvr>
                                      <p:to>
                                        <p:strVal val="visible"/>
                                      </p:to>
                                    </p:set>
                                  </p:childTnLst>
                                </p:cTn>
                              </p:par>
                            </p:childTnLst>
                          </p:cTn>
                        </p:par>
                      </p:childTnLst>
                    </p:cTn>
                  </p:par>
                  <p:par>
                    <p:cTn id="469" fill="hold">
                      <p:stCondLst>
                        <p:cond delay="indefinite"/>
                      </p:stCondLst>
                      <p:childTnLst>
                        <p:par>
                          <p:cTn id="470" fill="hold">
                            <p:stCondLst>
                              <p:cond delay="0"/>
                            </p:stCondLst>
                            <p:childTnLst>
                              <p:par>
                                <p:cTn id="471" presetID="1" presetClass="exit" presetSubtype="0" fill="hold" grpId="1" nodeType="clickEffect">
                                  <p:stCondLst>
                                    <p:cond delay="0"/>
                                  </p:stCondLst>
                                  <p:childTnLst>
                                    <p:set>
                                      <p:cBhvr>
                                        <p:cTn id="472" dur="1" fill="hold">
                                          <p:stCondLst>
                                            <p:cond delay="0"/>
                                          </p:stCondLst>
                                        </p:cTn>
                                        <p:tgtEl>
                                          <p:spTgt spid="165"/>
                                        </p:tgtEl>
                                        <p:attrNameLst>
                                          <p:attrName>style.visibility</p:attrName>
                                        </p:attrNameLst>
                                      </p:cBhvr>
                                      <p:to>
                                        <p:strVal val="hidden"/>
                                      </p:to>
                                    </p:set>
                                  </p:childTnLst>
                                </p:cTn>
                              </p:par>
                              <p:par>
                                <p:cTn id="473" presetID="1" presetClass="entr" presetSubtype="0" fill="hold" grpId="0" nodeType="withEffect">
                                  <p:stCondLst>
                                    <p:cond delay="0"/>
                                  </p:stCondLst>
                                  <p:childTnLst>
                                    <p:set>
                                      <p:cBhvr>
                                        <p:cTn id="474" dur="1" fill="hold">
                                          <p:stCondLst>
                                            <p:cond delay="0"/>
                                          </p:stCondLst>
                                        </p:cTn>
                                        <p:tgtEl>
                                          <p:spTgt spid="140"/>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grpId="1" nodeType="clickEffect">
                                  <p:stCondLst>
                                    <p:cond delay="0"/>
                                  </p:stCondLst>
                                  <p:childTnLst>
                                    <p:set>
                                      <p:cBhvr>
                                        <p:cTn id="478" dur="1" fill="hold">
                                          <p:stCondLst>
                                            <p:cond delay="0"/>
                                          </p:stCondLst>
                                        </p:cTn>
                                        <p:tgtEl>
                                          <p:spTgt spid="140"/>
                                        </p:tgtEl>
                                        <p:attrNameLst>
                                          <p:attrName>style.visibility</p:attrName>
                                        </p:attrNameLst>
                                      </p:cBhvr>
                                      <p:to>
                                        <p:strVal val="hidden"/>
                                      </p:to>
                                    </p:set>
                                  </p:childTnLst>
                                </p:cTn>
                              </p:par>
                              <p:par>
                                <p:cTn id="479" presetID="1" presetClass="entr" presetSubtype="0" fill="hold" grpId="0" nodeType="withEffect">
                                  <p:stCondLst>
                                    <p:cond delay="0"/>
                                  </p:stCondLst>
                                  <p:childTnLst>
                                    <p:set>
                                      <p:cBhvr>
                                        <p:cTn id="480" dur="1" fill="hold">
                                          <p:stCondLst>
                                            <p:cond delay="0"/>
                                          </p:stCondLst>
                                        </p:cTn>
                                        <p:tgtEl>
                                          <p:spTgt spid="144"/>
                                        </p:tgtEl>
                                        <p:attrNameLst>
                                          <p:attrName>style.visibility</p:attrName>
                                        </p:attrNameLst>
                                      </p:cBhvr>
                                      <p:to>
                                        <p:strVal val="visible"/>
                                      </p:to>
                                    </p:set>
                                  </p:childTnLst>
                                </p:cTn>
                              </p:par>
                            </p:childTnLst>
                          </p:cTn>
                        </p:par>
                      </p:childTnLst>
                    </p:cTn>
                  </p:par>
                  <p:par>
                    <p:cTn id="481" fill="hold">
                      <p:stCondLst>
                        <p:cond delay="indefinite"/>
                      </p:stCondLst>
                      <p:childTnLst>
                        <p:par>
                          <p:cTn id="482" fill="hold">
                            <p:stCondLst>
                              <p:cond delay="0"/>
                            </p:stCondLst>
                            <p:childTnLst>
                              <p:par>
                                <p:cTn id="483" presetID="1" presetClass="exit" presetSubtype="0" fill="hold" grpId="1" nodeType="clickEffect">
                                  <p:stCondLst>
                                    <p:cond delay="0"/>
                                  </p:stCondLst>
                                  <p:childTnLst>
                                    <p:set>
                                      <p:cBhvr>
                                        <p:cTn id="484" dur="1" fill="hold">
                                          <p:stCondLst>
                                            <p:cond delay="0"/>
                                          </p:stCondLst>
                                        </p:cTn>
                                        <p:tgtEl>
                                          <p:spTgt spid="144"/>
                                        </p:tgtEl>
                                        <p:attrNameLst>
                                          <p:attrName>style.visibility</p:attrName>
                                        </p:attrNameLst>
                                      </p:cBhvr>
                                      <p:to>
                                        <p:strVal val="hidden"/>
                                      </p:to>
                                    </p:set>
                                  </p:childTnLst>
                                </p:cTn>
                              </p:par>
                              <p:par>
                                <p:cTn id="485" presetID="1" presetClass="entr" presetSubtype="0" fill="hold" grpId="0" nodeType="withEffect">
                                  <p:stCondLst>
                                    <p:cond delay="0"/>
                                  </p:stCondLst>
                                  <p:childTnLst>
                                    <p:set>
                                      <p:cBhvr>
                                        <p:cTn id="486" dur="1" fill="hold">
                                          <p:stCondLst>
                                            <p:cond delay="0"/>
                                          </p:stCondLst>
                                        </p:cTn>
                                        <p:tgtEl>
                                          <p:spTgt spid="147"/>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grpId="1" nodeType="clickEffect">
                                  <p:stCondLst>
                                    <p:cond delay="0"/>
                                  </p:stCondLst>
                                  <p:childTnLst>
                                    <p:set>
                                      <p:cBhvr>
                                        <p:cTn id="490" dur="1" fill="hold">
                                          <p:stCondLst>
                                            <p:cond delay="0"/>
                                          </p:stCondLst>
                                        </p:cTn>
                                        <p:tgtEl>
                                          <p:spTgt spid="147"/>
                                        </p:tgtEl>
                                        <p:attrNameLst>
                                          <p:attrName>style.visibility</p:attrName>
                                        </p:attrNameLst>
                                      </p:cBhvr>
                                      <p:to>
                                        <p:strVal val="hidden"/>
                                      </p:to>
                                    </p:set>
                                  </p:childTnLst>
                                </p:cTn>
                              </p:par>
                              <p:par>
                                <p:cTn id="491" presetID="1" presetClass="entr" presetSubtype="0" fill="hold" grpId="0" nodeType="withEffect">
                                  <p:stCondLst>
                                    <p:cond delay="0"/>
                                  </p:stCondLst>
                                  <p:childTnLst>
                                    <p:set>
                                      <p:cBhvr>
                                        <p:cTn id="492" dur="1" fill="hold">
                                          <p:stCondLst>
                                            <p:cond delay="0"/>
                                          </p:stCondLst>
                                        </p:cTn>
                                        <p:tgtEl>
                                          <p:spTgt spid="148"/>
                                        </p:tgtEl>
                                        <p:attrNameLst>
                                          <p:attrName>style.visibility</p:attrName>
                                        </p:attrNameLst>
                                      </p:cBhvr>
                                      <p:to>
                                        <p:strVal val="visible"/>
                                      </p:to>
                                    </p:set>
                                  </p:childTnLst>
                                </p:cTn>
                              </p:par>
                            </p:childTnLst>
                          </p:cTn>
                        </p:par>
                      </p:childTnLst>
                    </p:cTn>
                  </p:par>
                  <p:par>
                    <p:cTn id="493" fill="hold">
                      <p:stCondLst>
                        <p:cond delay="indefinite"/>
                      </p:stCondLst>
                      <p:childTnLst>
                        <p:par>
                          <p:cTn id="494" fill="hold">
                            <p:stCondLst>
                              <p:cond delay="0"/>
                            </p:stCondLst>
                            <p:childTnLst>
                              <p:par>
                                <p:cTn id="495" presetID="1" presetClass="exit" presetSubtype="0" fill="hold" grpId="1" nodeType="clickEffect">
                                  <p:stCondLst>
                                    <p:cond delay="0"/>
                                  </p:stCondLst>
                                  <p:childTnLst>
                                    <p:set>
                                      <p:cBhvr>
                                        <p:cTn id="496" dur="1" fill="hold">
                                          <p:stCondLst>
                                            <p:cond delay="0"/>
                                          </p:stCondLst>
                                        </p:cTn>
                                        <p:tgtEl>
                                          <p:spTgt spid="148"/>
                                        </p:tgtEl>
                                        <p:attrNameLst>
                                          <p:attrName>style.visibility</p:attrName>
                                        </p:attrNameLst>
                                      </p:cBhvr>
                                      <p:to>
                                        <p:strVal val="hidden"/>
                                      </p:to>
                                    </p:set>
                                  </p:childTnLst>
                                </p:cTn>
                              </p:par>
                              <p:par>
                                <p:cTn id="497" presetID="1" presetClass="entr" presetSubtype="0" fill="hold" grpId="0" nodeType="withEffect">
                                  <p:stCondLst>
                                    <p:cond delay="0"/>
                                  </p:stCondLst>
                                  <p:childTnLst>
                                    <p:set>
                                      <p:cBhvr>
                                        <p:cTn id="498" dur="1" fill="hold">
                                          <p:stCondLst>
                                            <p:cond delay="0"/>
                                          </p:stCondLst>
                                        </p:cTn>
                                        <p:tgtEl>
                                          <p:spTgt spid="149"/>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grpId="1" nodeType="clickEffect">
                                  <p:stCondLst>
                                    <p:cond delay="0"/>
                                  </p:stCondLst>
                                  <p:childTnLst>
                                    <p:set>
                                      <p:cBhvr>
                                        <p:cTn id="502" dur="1" fill="hold">
                                          <p:stCondLst>
                                            <p:cond delay="0"/>
                                          </p:stCondLst>
                                        </p:cTn>
                                        <p:tgtEl>
                                          <p:spTgt spid="149"/>
                                        </p:tgtEl>
                                        <p:attrNameLst>
                                          <p:attrName>style.visibility</p:attrName>
                                        </p:attrNameLst>
                                      </p:cBhvr>
                                      <p:to>
                                        <p:strVal val="hidden"/>
                                      </p:to>
                                    </p:set>
                                  </p:childTnLst>
                                </p:cTn>
                              </p:par>
                              <p:par>
                                <p:cTn id="503" presetID="1" presetClass="entr" presetSubtype="0" fill="hold" grpId="0" nodeType="withEffect">
                                  <p:stCondLst>
                                    <p:cond delay="0"/>
                                  </p:stCondLst>
                                  <p:childTnLst>
                                    <p:set>
                                      <p:cBhvr>
                                        <p:cTn id="504" dur="1" fill="hold">
                                          <p:stCondLst>
                                            <p:cond delay="0"/>
                                          </p:stCondLst>
                                        </p:cTn>
                                        <p:tgtEl>
                                          <p:spTgt spid="145"/>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grpId="1" nodeType="clickEffect">
                                  <p:stCondLst>
                                    <p:cond delay="0"/>
                                  </p:stCondLst>
                                  <p:childTnLst>
                                    <p:set>
                                      <p:cBhvr>
                                        <p:cTn id="508" dur="1" fill="hold">
                                          <p:stCondLst>
                                            <p:cond delay="0"/>
                                          </p:stCondLst>
                                        </p:cTn>
                                        <p:tgtEl>
                                          <p:spTgt spid="145"/>
                                        </p:tgtEl>
                                        <p:attrNameLst>
                                          <p:attrName>style.visibility</p:attrName>
                                        </p:attrNameLst>
                                      </p:cBhvr>
                                      <p:to>
                                        <p:strVal val="hidden"/>
                                      </p:to>
                                    </p:set>
                                  </p:childTnLst>
                                </p:cTn>
                              </p:par>
                              <p:par>
                                <p:cTn id="509" presetID="1" presetClass="entr" presetSubtype="0" fill="hold" grpId="0" nodeType="withEffect">
                                  <p:stCondLst>
                                    <p:cond delay="0"/>
                                  </p:stCondLst>
                                  <p:childTnLst>
                                    <p:set>
                                      <p:cBhvr>
                                        <p:cTn id="510" dur="1" fill="hold">
                                          <p:stCondLst>
                                            <p:cond delay="0"/>
                                          </p:stCondLst>
                                        </p:cTn>
                                        <p:tgtEl>
                                          <p:spTgt spid="146"/>
                                        </p:tgtEl>
                                        <p:attrNameLst>
                                          <p:attrName>style.visibility</p:attrName>
                                        </p:attrNameLst>
                                      </p:cBhvr>
                                      <p:to>
                                        <p:strVal val="visible"/>
                                      </p:to>
                                    </p:set>
                                  </p:childTnLst>
                                </p:cTn>
                              </p:par>
                            </p:childTnLst>
                          </p:cTn>
                        </p:par>
                      </p:childTnLst>
                    </p:cTn>
                  </p:par>
                  <p:par>
                    <p:cTn id="511" fill="hold">
                      <p:stCondLst>
                        <p:cond delay="indefinite"/>
                      </p:stCondLst>
                      <p:childTnLst>
                        <p:par>
                          <p:cTn id="512" fill="hold">
                            <p:stCondLst>
                              <p:cond delay="0"/>
                            </p:stCondLst>
                            <p:childTnLst>
                              <p:par>
                                <p:cTn id="513" presetID="1" presetClass="exit" presetSubtype="0" fill="hold" grpId="1" nodeType="clickEffect">
                                  <p:stCondLst>
                                    <p:cond delay="0"/>
                                  </p:stCondLst>
                                  <p:childTnLst>
                                    <p:set>
                                      <p:cBhvr>
                                        <p:cTn id="514" dur="1" fill="hold">
                                          <p:stCondLst>
                                            <p:cond delay="0"/>
                                          </p:stCondLst>
                                        </p:cTn>
                                        <p:tgtEl>
                                          <p:spTgt spid="146"/>
                                        </p:tgtEl>
                                        <p:attrNameLst>
                                          <p:attrName>style.visibility</p:attrName>
                                        </p:attrNameLst>
                                      </p:cBhvr>
                                      <p:to>
                                        <p:strVal val="hidden"/>
                                      </p:to>
                                    </p:set>
                                  </p:childTnLst>
                                </p:cTn>
                              </p:par>
                              <p:par>
                                <p:cTn id="515" presetID="1" presetClass="entr" presetSubtype="0" fill="hold" grpId="0" nodeType="withEffect">
                                  <p:stCondLst>
                                    <p:cond delay="0"/>
                                  </p:stCondLst>
                                  <p:childTnLst>
                                    <p:set>
                                      <p:cBhvr>
                                        <p:cTn id="516" dur="1" fill="hold">
                                          <p:stCondLst>
                                            <p:cond delay="0"/>
                                          </p:stCondLst>
                                        </p:cTn>
                                        <p:tgtEl>
                                          <p:spTgt spid="150"/>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grpId="1" nodeType="clickEffect">
                                  <p:stCondLst>
                                    <p:cond delay="0"/>
                                  </p:stCondLst>
                                  <p:childTnLst>
                                    <p:set>
                                      <p:cBhvr>
                                        <p:cTn id="520" dur="1" fill="hold">
                                          <p:stCondLst>
                                            <p:cond delay="0"/>
                                          </p:stCondLst>
                                        </p:cTn>
                                        <p:tgtEl>
                                          <p:spTgt spid="150"/>
                                        </p:tgtEl>
                                        <p:attrNameLst>
                                          <p:attrName>style.visibility</p:attrName>
                                        </p:attrNameLst>
                                      </p:cBhvr>
                                      <p:to>
                                        <p:strVal val="hidden"/>
                                      </p:to>
                                    </p:set>
                                  </p:childTnLst>
                                </p:cTn>
                              </p:par>
                              <p:par>
                                <p:cTn id="521" presetID="1" presetClass="entr" presetSubtype="0" fill="hold" grpId="0" nodeType="withEffect">
                                  <p:stCondLst>
                                    <p:cond delay="0"/>
                                  </p:stCondLst>
                                  <p:childTnLst>
                                    <p:set>
                                      <p:cBhvr>
                                        <p:cTn id="522" dur="1" fill="hold">
                                          <p:stCondLst>
                                            <p:cond delay="0"/>
                                          </p:stCondLst>
                                        </p:cTn>
                                        <p:tgtEl>
                                          <p:spTgt spid="151"/>
                                        </p:tgtEl>
                                        <p:attrNameLst>
                                          <p:attrName>style.visibility</p:attrName>
                                        </p:attrNameLst>
                                      </p:cBhvr>
                                      <p:to>
                                        <p:strVal val="visible"/>
                                      </p:to>
                                    </p:set>
                                  </p:childTnLst>
                                </p:cTn>
                              </p:par>
                            </p:childTnLst>
                          </p:cTn>
                        </p:par>
                      </p:childTnLst>
                    </p:cTn>
                  </p:par>
                  <p:par>
                    <p:cTn id="523" fill="hold">
                      <p:stCondLst>
                        <p:cond delay="indefinite"/>
                      </p:stCondLst>
                      <p:childTnLst>
                        <p:par>
                          <p:cTn id="524" fill="hold">
                            <p:stCondLst>
                              <p:cond delay="0"/>
                            </p:stCondLst>
                            <p:childTnLst>
                              <p:par>
                                <p:cTn id="525" presetID="1" presetClass="exit" presetSubtype="0" fill="hold" grpId="1" nodeType="clickEffect">
                                  <p:stCondLst>
                                    <p:cond delay="0"/>
                                  </p:stCondLst>
                                  <p:childTnLst>
                                    <p:set>
                                      <p:cBhvr>
                                        <p:cTn id="526" dur="1" fill="hold">
                                          <p:stCondLst>
                                            <p:cond delay="0"/>
                                          </p:stCondLst>
                                        </p:cTn>
                                        <p:tgtEl>
                                          <p:spTgt spid="151"/>
                                        </p:tgtEl>
                                        <p:attrNameLst>
                                          <p:attrName>style.visibility</p:attrName>
                                        </p:attrNameLst>
                                      </p:cBhvr>
                                      <p:to>
                                        <p:strVal val="hidden"/>
                                      </p:to>
                                    </p:set>
                                  </p:childTnLst>
                                </p:cTn>
                              </p:par>
                              <p:par>
                                <p:cTn id="527" presetID="1" presetClass="entr" presetSubtype="0" fill="hold" grpId="0" nodeType="withEffect">
                                  <p:stCondLst>
                                    <p:cond delay="0"/>
                                  </p:stCondLst>
                                  <p:childTnLst>
                                    <p:set>
                                      <p:cBhvr>
                                        <p:cTn id="528" dur="1" fill="hold">
                                          <p:stCondLst>
                                            <p:cond delay="0"/>
                                          </p:stCondLst>
                                        </p:cTn>
                                        <p:tgtEl>
                                          <p:spTgt spid="152"/>
                                        </p:tgtEl>
                                        <p:attrNameLst>
                                          <p:attrName>style.visibility</p:attrName>
                                        </p:attrNameLst>
                                      </p:cBhvr>
                                      <p:to>
                                        <p:strVal val="visible"/>
                                      </p:to>
                                    </p:set>
                                  </p:childTnLst>
                                </p:cTn>
                              </p:par>
                            </p:childTnLst>
                          </p:cTn>
                        </p:par>
                      </p:childTnLst>
                    </p:cTn>
                  </p:par>
                  <p:par>
                    <p:cTn id="529" fill="hold">
                      <p:stCondLst>
                        <p:cond delay="indefinite"/>
                      </p:stCondLst>
                      <p:childTnLst>
                        <p:par>
                          <p:cTn id="530" fill="hold">
                            <p:stCondLst>
                              <p:cond delay="0"/>
                            </p:stCondLst>
                            <p:childTnLst>
                              <p:par>
                                <p:cTn id="531" presetID="1" presetClass="exit" presetSubtype="0" fill="hold" grpId="1" nodeType="clickEffect">
                                  <p:stCondLst>
                                    <p:cond delay="0"/>
                                  </p:stCondLst>
                                  <p:childTnLst>
                                    <p:set>
                                      <p:cBhvr>
                                        <p:cTn id="532" dur="1" fill="hold">
                                          <p:stCondLst>
                                            <p:cond delay="0"/>
                                          </p:stCondLst>
                                        </p:cTn>
                                        <p:tgtEl>
                                          <p:spTgt spid="152"/>
                                        </p:tgtEl>
                                        <p:attrNameLst>
                                          <p:attrName>style.visibility</p:attrName>
                                        </p:attrNameLst>
                                      </p:cBhvr>
                                      <p:to>
                                        <p:strVal val="hidden"/>
                                      </p:to>
                                    </p:set>
                                  </p:childTnLst>
                                </p:cTn>
                              </p:par>
                              <p:par>
                                <p:cTn id="533" presetID="1" presetClass="entr" presetSubtype="0" fill="hold" grpId="0" nodeType="withEffect">
                                  <p:stCondLst>
                                    <p:cond delay="0"/>
                                  </p:stCondLst>
                                  <p:childTnLst>
                                    <p:set>
                                      <p:cBhvr>
                                        <p:cTn id="534" dur="1" fill="hold">
                                          <p:stCondLst>
                                            <p:cond delay="0"/>
                                          </p:stCondLst>
                                        </p:cTn>
                                        <p:tgtEl>
                                          <p:spTgt spid="153"/>
                                        </p:tgtEl>
                                        <p:attrNameLst>
                                          <p:attrName>style.visibility</p:attrName>
                                        </p:attrNameLst>
                                      </p:cBhvr>
                                      <p:to>
                                        <p:strVal val="visible"/>
                                      </p:to>
                                    </p:set>
                                  </p:childTnLst>
                                </p:cTn>
                              </p:par>
                            </p:childTnLst>
                          </p:cTn>
                        </p:par>
                      </p:childTnLst>
                    </p:cTn>
                  </p:par>
                  <p:par>
                    <p:cTn id="535" fill="hold">
                      <p:stCondLst>
                        <p:cond delay="indefinite"/>
                      </p:stCondLst>
                      <p:childTnLst>
                        <p:par>
                          <p:cTn id="536" fill="hold">
                            <p:stCondLst>
                              <p:cond delay="0"/>
                            </p:stCondLst>
                            <p:childTnLst>
                              <p:par>
                                <p:cTn id="537" presetID="1" presetClass="exit" presetSubtype="0" fill="hold" grpId="1" nodeType="clickEffect">
                                  <p:stCondLst>
                                    <p:cond delay="0"/>
                                  </p:stCondLst>
                                  <p:childTnLst>
                                    <p:set>
                                      <p:cBhvr>
                                        <p:cTn id="538" dur="1" fill="hold">
                                          <p:stCondLst>
                                            <p:cond delay="0"/>
                                          </p:stCondLst>
                                        </p:cTn>
                                        <p:tgtEl>
                                          <p:spTgt spid="153"/>
                                        </p:tgtEl>
                                        <p:attrNameLst>
                                          <p:attrName>style.visibility</p:attrName>
                                        </p:attrNameLst>
                                      </p:cBhvr>
                                      <p:to>
                                        <p:strVal val="hidden"/>
                                      </p:to>
                                    </p:set>
                                  </p:childTnLst>
                                </p:cTn>
                              </p:par>
                              <p:par>
                                <p:cTn id="539" presetID="1" presetClass="entr" presetSubtype="0" fill="hold" grpId="0" nodeType="withEffect">
                                  <p:stCondLst>
                                    <p:cond delay="0"/>
                                  </p:stCondLst>
                                  <p:childTnLst>
                                    <p:set>
                                      <p:cBhvr>
                                        <p:cTn id="540" dur="1" fill="hold">
                                          <p:stCondLst>
                                            <p:cond delay="0"/>
                                          </p:stCondLst>
                                        </p:cTn>
                                        <p:tgtEl>
                                          <p:spTgt spid="154"/>
                                        </p:tgtEl>
                                        <p:attrNameLst>
                                          <p:attrName>style.visibility</p:attrName>
                                        </p:attrNameLst>
                                      </p:cBhvr>
                                      <p:to>
                                        <p:strVal val="visible"/>
                                      </p:to>
                                    </p:set>
                                  </p:childTnLst>
                                </p:cTn>
                              </p:par>
                            </p:childTnLst>
                          </p:cTn>
                        </p:par>
                      </p:childTnLst>
                    </p:cTn>
                  </p:par>
                  <p:par>
                    <p:cTn id="541" fill="hold">
                      <p:stCondLst>
                        <p:cond delay="indefinite"/>
                      </p:stCondLst>
                      <p:childTnLst>
                        <p:par>
                          <p:cTn id="542" fill="hold">
                            <p:stCondLst>
                              <p:cond delay="0"/>
                            </p:stCondLst>
                            <p:childTnLst>
                              <p:par>
                                <p:cTn id="543" presetID="1" presetClass="exit" presetSubtype="0" fill="hold" grpId="1" nodeType="clickEffect">
                                  <p:stCondLst>
                                    <p:cond delay="0"/>
                                  </p:stCondLst>
                                  <p:childTnLst>
                                    <p:set>
                                      <p:cBhvr>
                                        <p:cTn id="544" dur="1" fill="hold">
                                          <p:stCondLst>
                                            <p:cond delay="0"/>
                                          </p:stCondLst>
                                        </p:cTn>
                                        <p:tgtEl>
                                          <p:spTgt spid="154"/>
                                        </p:tgtEl>
                                        <p:attrNameLst>
                                          <p:attrName>style.visibility</p:attrName>
                                        </p:attrNameLst>
                                      </p:cBhvr>
                                      <p:to>
                                        <p:strVal val="hidden"/>
                                      </p:to>
                                    </p:set>
                                  </p:childTnLst>
                                </p:cTn>
                              </p:par>
                              <p:par>
                                <p:cTn id="545" presetID="1" presetClass="entr" presetSubtype="0" fill="hold" grpId="0" nodeType="withEffect">
                                  <p:stCondLst>
                                    <p:cond delay="0"/>
                                  </p:stCondLst>
                                  <p:childTnLst>
                                    <p:set>
                                      <p:cBhvr>
                                        <p:cTn id="546" dur="1" fill="hold">
                                          <p:stCondLst>
                                            <p:cond delay="0"/>
                                          </p:stCondLst>
                                        </p:cTn>
                                        <p:tgtEl>
                                          <p:spTgt spid="170"/>
                                        </p:tgtEl>
                                        <p:attrNameLst>
                                          <p:attrName>style.visibility</p:attrName>
                                        </p:attrNameLst>
                                      </p:cBhvr>
                                      <p:to>
                                        <p:strVal val="visible"/>
                                      </p:to>
                                    </p:set>
                                  </p:childTnLst>
                                </p:cTn>
                              </p:par>
                            </p:childTnLst>
                          </p:cTn>
                        </p:par>
                      </p:childTnLst>
                    </p:cTn>
                  </p:par>
                  <p:par>
                    <p:cTn id="547" fill="hold">
                      <p:stCondLst>
                        <p:cond delay="indefinite"/>
                      </p:stCondLst>
                      <p:childTnLst>
                        <p:par>
                          <p:cTn id="548" fill="hold">
                            <p:stCondLst>
                              <p:cond delay="0"/>
                            </p:stCondLst>
                            <p:childTnLst>
                              <p:par>
                                <p:cTn id="549" presetID="1" presetClass="exit" presetSubtype="0" fill="hold" grpId="1" nodeType="clickEffect">
                                  <p:stCondLst>
                                    <p:cond delay="0"/>
                                  </p:stCondLst>
                                  <p:childTnLst>
                                    <p:set>
                                      <p:cBhvr>
                                        <p:cTn id="550" dur="1" fill="hold">
                                          <p:stCondLst>
                                            <p:cond delay="0"/>
                                          </p:stCondLst>
                                        </p:cTn>
                                        <p:tgtEl>
                                          <p:spTgt spid="170"/>
                                        </p:tgtEl>
                                        <p:attrNameLst>
                                          <p:attrName>style.visibility</p:attrName>
                                        </p:attrNameLst>
                                      </p:cBhvr>
                                      <p:to>
                                        <p:strVal val="hidden"/>
                                      </p:to>
                                    </p:set>
                                  </p:childTnLst>
                                </p:cTn>
                              </p:par>
                              <p:par>
                                <p:cTn id="551" presetID="1" presetClass="entr" presetSubtype="0" fill="hold" grpId="0" nodeType="withEffect">
                                  <p:stCondLst>
                                    <p:cond delay="0"/>
                                  </p:stCondLst>
                                  <p:childTnLst>
                                    <p:set>
                                      <p:cBhvr>
                                        <p:cTn id="552" dur="1" fill="hold">
                                          <p:stCondLst>
                                            <p:cond delay="0"/>
                                          </p:stCondLst>
                                        </p:cTn>
                                        <p:tgtEl>
                                          <p:spTgt spid="171"/>
                                        </p:tgtEl>
                                        <p:attrNameLst>
                                          <p:attrName>style.visibility</p:attrName>
                                        </p:attrNameLst>
                                      </p:cBhvr>
                                      <p:to>
                                        <p:strVal val="visible"/>
                                      </p:to>
                                    </p:set>
                                  </p:childTnLst>
                                </p:cTn>
                              </p:par>
                            </p:childTnLst>
                          </p:cTn>
                        </p:par>
                      </p:childTnLst>
                    </p:cTn>
                  </p:par>
                  <p:par>
                    <p:cTn id="553" fill="hold">
                      <p:stCondLst>
                        <p:cond delay="indefinite"/>
                      </p:stCondLst>
                      <p:childTnLst>
                        <p:par>
                          <p:cTn id="554" fill="hold">
                            <p:stCondLst>
                              <p:cond delay="0"/>
                            </p:stCondLst>
                            <p:childTnLst>
                              <p:par>
                                <p:cTn id="555" presetID="1" presetClass="exit" presetSubtype="0" fill="hold" grpId="1" nodeType="clickEffect">
                                  <p:stCondLst>
                                    <p:cond delay="0"/>
                                  </p:stCondLst>
                                  <p:childTnLst>
                                    <p:set>
                                      <p:cBhvr>
                                        <p:cTn id="556" dur="1" fill="hold">
                                          <p:stCondLst>
                                            <p:cond delay="0"/>
                                          </p:stCondLst>
                                        </p:cTn>
                                        <p:tgtEl>
                                          <p:spTgt spid="171"/>
                                        </p:tgtEl>
                                        <p:attrNameLst>
                                          <p:attrName>style.visibility</p:attrName>
                                        </p:attrNameLst>
                                      </p:cBhvr>
                                      <p:to>
                                        <p:strVal val="hidden"/>
                                      </p:to>
                                    </p:set>
                                  </p:childTnLst>
                                </p:cTn>
                              </p:par>
                              <p:par>
                                <p:cTn id="557" presetID="1" presetClass="entr" presetSubtype="0" fill="hold" grpId="0" nodeType="withEffect">
                                  <p:stCondLst>
                                    <p:cond delay="0"/>
                                  </p:stCondLst>
                                  <p:childTnLst>
                                    <p:set>
                                      <p:cBhvr>
                                        <p:cTn id="558" dur="1" fill="hold">
                                          <p:stCondLst>
                                            <p:cond delay="0"/>
                                          </p:stCondLst>
                                        </p:cTn>
                                        <p:tgtEl>
                                          <p:spTgt spid="172"/>
                                        </p:tgtEl>
                                        <p:attrNameLst>
                                          <p:attrName>style.visibility</p:attrName>
                                        </p:attrNameLst>
                                      </p:cBhvr>
                                      <p:to>
                                        <p:strVal val="visible"/>
                                      </p:to>
                                    </p:set>
                                  </p:childTnLst>
                                </p:cTn>
                              </p:par>
                            </p:childTnLst>
                          </p:cTn>
                        </p:par>
                      </p:childTnLst>
                    </p:cTn>
                  </p:par>
                  <p:par>
                    <p:cTn id="559" fill="hold">
                      <p:stCondLst>
                        <p:cond delay="indefinite"/>
                      </p:stCondLst>
                      <p:childTnLst>
                        <p:par>
                          <p:cTn id="560" fill="hold">
                            <p:stCondLst>
                              <p:cond delay="0"/>
                            </p:stCondLst>
                            <p:childTnLst>
                              <p:par>
                                <p:cTn id="561" presetID="1" presetClass="exit" presetSubtype="0" fill="hold" grpId="1" nodeType="clickEffect">
                                  <p:stCondLst>
                                    <p:cond delay="0"/>
                                  </p:stCondLst>
                                  <p:childTnLst>
                                    <p:set>
                                      <p:cBhvr>
                                        <p:cTn id="562" dur="1" fill="hold">
                                          <p:stCondLst>
                                            <p:cond delay="0"/>
                                          </p:stCondLst>
                                        </p:cTn>
                                        <p:tgtEl>
                                          <p:spTgt spid="172"/>
                                        </p:tgtEl>
                                        <p:attrNameLst>
                                          <p:attrName>style.visibility</p:attrName>
                                        </p:attrNameLst>
                                      </p:cBhvr>
                                      <p:to>
                                        <p:strVal val="hidden"/>
                                      </p:to>
                                    </p:set>
                                  </p:childTnLst>
                                </p:cTn>
                              </p:par>
                              <p:par>
                                <p:cTn id="563" presetID="1" presetClass="entr" presetSubtype="0" fill="hold" grpId="0" nodeType="withEffect">
                                  <p:stCondLst>
                                    <p:cond delay="0"/>
                                  </p:stCondLst>
                                  <p:childTnLst>
                                    <p:set>
                                      <p:cBhvr>
                                        <p:cTn id="564" dur="1" fill="hold">
                                          <p:stCondLst>
                                            <p:cond delay="0"/>
                                          </p:stCondLst>
                                        </p:cTn>
                                        <p:tgtEl>
                                          <p:spTgt spid="173"/>
                                        </p:tgtEl>
                                        <p:attrNameLst>
                                          <p:attrName>style.visibility</p:attrName>
                                        </p:attrNameLst>
                                      </p:cBhvr>
                                      <p:to>
                                        <p:strVal val="visible"/>
                                      </p:to>
                                    </p:set>
                                  </p:childTnLst>
                                </p:cTn>
                              </p:par>
                            </p:childTnLst>
                          </p:cTn>
                        </p:par>
                      </p:childTnLst>
                    </p:cTn>
                  </p:par>
                  <p:par>
                    <p:cTn id="565" fill="hold">
                      <p:stCondLst>
                        <p:cond delay="indefinite"/>
                      </p:stCondLst>
                      <p:childTnLst>
                        <p:par>
                          <p:cTn id="566" fill="hold">
                            <p:stCondLst>
                              <p:cond delay="0"/>
                            </p:stCondLst>
                            <p:childTnLst>
                              <p:par>
                                <p:cTn id="567" presetID="1" presetClass="exit" presetSubtype="0" fill="hold" grpId="1" nodeType="clickEffect">
                                  <p:stCondLst>
                                    <p:cond delay="0"/>
                                  </p:stCondLst>
                                  <p:childTnLst>
                                    <p:set>
                                      <p:cBhvr>
                                        <p:cTn id="568" dur="1" fill="hold">
                                          <p:stCondLst>
                                            <p:cond delay="0"/>
                                          </p:stCondLst>
                                        </p:cTn>
                                        <p:tgtEl>
                                          <p:spTgt spid="17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69" restart="whenNotActive" fill="hold" evtFilter="cancelBubble" nodeType="interactiveSeq">
                <p:stCondLst>
                  <p:cond evt="onClick" delay="0">
                    <p:tgtEl>
                      <p:spTgt spid="69"/>
                    </p:tgtEl>
                  </p:cond>
                </p:stCondLst>
                <p:endSync evt="end" delay="0">
                  <p:rtn val="all"/>
                </p:endSync>
                <p:childTnLst>
                  <p:par>
                    <p:cTn id="570" fill="hold">
                      <p:stCondLst>
                        <p:cond delay="0"/>
                      </p:stCondLst>
                      <p:childTnLst>
                        <p:par>
                          <p:cTn id="571" fill="hold">
                            <p:stCondLst>
                              <p:cond delay="0"/>
                            </p:stCondLst>
                            <p:childTnLst>
                              <p:par>
                                <p:cTn id="572" presetID="10" presetClass="entr" presetSubtype="0" fill="hold" nodeType="clickEffect">
                                  <p:stCondLst>
                                    <p:cond delay="0"/>
                                  </p:stCondLst>
                                  <p:childTnLst>
                                    <p:set>
                                      <p:cBhvr>
                                        <p:cTn id="573" dur="1" fill="hold">
                                          <p:stCondLst>
                                            <p:cond delay="0"/>
                                          </p:stCondLst>
                                        </p:cTn>
                                        <p:tgtEl>
                                          <p:spTgt spid="71"/>
                                        </p:tgtEl>
                                        <p:attrNameLst>
                                          <p:attrName>style.visibility</p:attrName>
                                        </p:attrNameLst>
                                      </p:cBhvr>
                                      <p:to>
                                        <p:strVal val="visible"/>
                                      </p:to>
                                    </p:set>
                                    <p:animEffect transition="in" filter="fade">
                                      <p:cBhvr>
                                        <p:cTn id="574" dur="500"/>
                                        <p:tgtEl>
                                          <p:spTgt spid="71"/>
                                        </p:tgtEl>
                                      </p:cBhvr>
                                    </p:animEffect>
                                  </p:childTnLst>
                                </p:cTn>
                              </p:par>
                            </p:childTnLst>
                          </p:cTn>
                        </p:par>
                      </p:childTnLst>
                    </p:cTn>
                  </p:par>
                </p:childTnLst>
              </p:cTn>
              <p:nextCondLst>
                <p:cond evt="onClick" delay="0">
                  <p:tgtEl>
                    <p:spTgt spid="69"/>
                  </p:tgtEl>
                </p:cond>
              </p:nextCondLst>
            </p:seq>
            <p:seq concurrent="1" nextAc="seek">
              <p:cTn id="575" restart="whenNotActive" fill="hold" evtFilter="cancelBubble" nodeType="interactiveSeq">
                <p:stCondLst>
                  <p:cond evt="onClick" delay="0">
                    <p:tgtEl>
                      <p:spTgt spid="71"/>
                    </p:tgtEl>
                  </p:cond>
                </p:stCondLst>
                <p:endSync evt="end" delay="0">
                  <p:rtn val="all"/>
                </p:endSync>
                <p:childTnLst>
                  <p:par>
                    <p:cTn id="576" fill="hold">
                      <p:stCondLst>
                        <p:cond delay="0"/>
                      </p:stCondLst>
                      <p:childTnLst>
                        <p:par>
                          <p:cTn id="577" fill="hold">
                            <p:stCondLst>
                              <p:cond delay="0"/>
                            </p:stCondLst>
                            <p:childTnLst>
                              <p:par>
                                <p:cTn id="578" presetID="10" presetClass="exit" presetSubtype="0" fill="hold" nodeType="clickEffect">
                                  <p:stCondLst>
                                    <p:cond delay="0"/>
                                  </p:stCondLst>
                                  <p:childTnLst>
                                    <p:animEffect transition="out" filter="fade">
                                      <p:cBhvr>
                                        <p:cTn id="579" dur="500"/>
                                        <p:tgtEl>
                                          <p:spTgt spid="71"/>
                                        </p:tgtEl>
                                      </p:cBhvr>
                                    </p:animEffect>
                                    <p:set>
                                      <p:cBhvr>
                                        <p:cTn id="580"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81" restart="whenNotActive" fill="hold" evtFilter="cancelBubble" nodeType="interactiveSeq">
                <p:stCondLst>
                  <p:cond evt="onClick" delay="0">
                    <p:tgtEl>
                      <p:spTgt spid="70"/>
                    </p:tgtEl>
                  </p:cond>
                </p:stCondLst>
                <p:endSync evt="end" delay="0">
                  <p:rtn val="all"/>
                </p:endSync>
                <p:childTnLst>
                  <p:par>
                    <p:cTn id="582" fill="hold">
                      <p:stCondLst>
                        <p:cond delay="0"/>
                      </p:stCondLst>
                      <p:childTnLst>
                        <p:par>
                          <p:cTn id="583" fill="hold">
                            <p:stCondLst>
                              <p:cond delay="0"/>
                            </p:stCondLst>
                            <p:childTnLst>
                              <p:par>
                                <p:cTn id="584" presetID="10" presetClass="entr" presetSubtype="0" fill="hold" nodeType="clickEffect">
                                  <p:stCondLst>
                                    <p:cond delay="0"/>
                                  </p:stCondLst>
                                  <p:childTnLst>
                                    <p:set>
                                      <p:cBhvr>
                                        <p:cTn id="585" dur="1" fill="hold">
                                          <p:stCondLst>
                                            <p:cond delay="0"/>
                                          </p:stCondLst>
                                        </p:cTn>
                                        <p:tgtEl>
                                          <p:spTgt spid="72"/>
                                        </p:tgtEl>
                                        <p:attrNameLst>
                                          <p:attrName>style.visibility</p:attrName>
                                        </p:attrNameLst>
                                      </p:cBhvr>
                                      <p:to>
                                        <p:strVal val="visible"/>
                                      </p:to>
                                    </p:set>
                                    <p:animEffect transition="in" filter="fade">
                                      <p:cBhvr>
                                        <p:cTn id="586" dur="500"/>
                                        <p:tgtEl>
                                          <p:spTgt spid="72"/>
                                        </p:tgtEl>
                                      </p:cBhvr>
                                    </p:animEffect>
                                  </p:childTnLst>
                                </p:cTn>
                              </p:par>
                            </p:childTnLst>
                          </p:cTn>
                        </p:par>
                      </p:childTnLst>
                    </p:cTn>
                  </p:par>
                </p:childTnLst>
              </p:cTn>
              <p:nextCondLst>
                <p:cond evt="onClick" delay="0">
                  <p:tgtEl>
                    <p:spTgt spid="70"/>
                  </p:tgtEl>
                </p:cond>
              </p:nextCondLst>
            </p:seq>
            <p:seq concurrent="1" nextAc="seek">
              <p:cTn id="587" restart="whenNotActive" fill="hold" evtFilter="cancelBubble" nodeType="interactiveSeq">
                <p:stCondLst>
                  <p:cond evt="onClick" delay="0">
                    <p:tgtEl>
                      <p:spTgt spid="72"/>
                    </p:tgtEl>
                  </p:cond>
                </p:stCondLst>
                <p:endSync evt="end" delay="0">
                  <p:rtn val="all"/>
                </p:endSync>
                <p:childTnLst>
                  <p:par>
                    <p:cTn id="588" fill="hold">
                      <p:stCondLst>
                        <p:cond delay="0"/>
                      </p:stCondLst>
                      <p:childTnLst>
                        <p:par>
                          <p:cTn id="589" fill="hold">
                            <p:stCondLst>
                              <p:cond delay="0"/>
                            </p:stCondLst>
                            <p:childTnLst>
                              <p:par>
                                <p:cTn id="590" presetID="10" presetClass="exit" presetSubtype="0" fill="hold" nodeType="clickEffect">
                                  <p:stCondLst>
                                    <p:cond delay="0"/>
                                  </p:stCondLst>
                                  <p:childTnLst>
                                    <p:animEffect transition="out" filter="fade">
                                      <p:cBhvr>
                                        <p:cTn id="591" dur="500"/>
                                        <p:tgtEl>
                                          <p:spTgt spid="72"/>
                                        </p:tgtEl>
                                      </p:cBhvr>
                                    </p:animEffect>
                                    <p:set>
                                      <p:cBhvr>
                                        <p:cTn id="592"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98" grpId="0" animBg="1"/>
      <p:bldP spid="100" grpId="0" animBg="1"/>
      <p:bldP spid="102" grpId="0" animBg="1"/>
      <p:bldP spid="106" grpId="0" animBg="1"/>
      <p:bldP spid="109" grpId="0" animBg="1"/>
      <p:bldP spid="112" grpId="0" animBg="1"/>
      <p:bldP spid="116" grpId="0" animBg="1"/>
      <p:bldP spid="120" grpId="0" animBg="1"/>
      <p:bldP spid="77" grpId="0" animBg="1"/>
      <p:bldP spid="78" grpId="0" animBg="1"/>
      <p:bldP spid="82" grpId="0" animBg="1"/>
      <p:bldP spid="83" grpId="0" animBg="1"/>
      <p:bldP spid="86" grpId="0" animBg="1"/>
      <p:bldP spid="87" grpId="0" animBg="1"/>
      <p:bldP spid="90" grpId="0" animBg="1"/>
      <p:bldP spid="93" grpId="0" animBg="1"/>
      <p:bldP spid="123" grpId="0" animBg="1"/>
      <p:bldP spid="126" grpId="0" animBg="1"/>
      <p:bldP spid="129" grpId="0" animBg="1"/>
      <p:bldP spid="130" grpId="0" animBg="1"/>
      <p:bldP spid="132" grpId="0" animBg="1"/>
      <p:bldP spid="133" grpId="0" animBg="1"/>
      <p:bldP spid="174" grpId="0" animBg="1"/>
      <p:bldP spid="175" grpId="0" animBg="1"/>
      <p:bldP spid="177" grpId="0" animBg="1"/>
      <p:bldP spid="178" grpId="0" animBg="1"/>
      <p:bldP spid="180" grpId="0" animBg="1"/>
      <p:bldP spid="181" grpId="0" animBg="1"/>
      <p:bldP spid="182" grpId="0" animBg="1"/>
      <p:bldP spid="184" grpId="0" animBg="1"/>
      <p:bldP spid="185" grpId="0" animBg="1"/>
      <p:bldP spid="187"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160486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5" name="صورة 4">
            <a:hlinkClick r:id="rId2" action="ppaction://hlinksldjump"/>
            <a:extLst>
              <a:ext uri="{FF2B5EF4-FFF2-40B4-BE49-F238E27FC236}">
                <a16:creationId xmlns:a16="http://schemas.microsoft.com/office/drawing/2014/main" id="{4A11778F-73C7-4217-9737-AB90D2BF89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8080" y="180846"/>
            <a:ext cx="2321204" cy="1591148"/>
          </a:xfrm>
          <a:prstGeom prst="rect">
            <a:avLst/>
          </a:prstGeom>
        </p:spPr>
      </p:pic>
    </p:spTree>
    <p:extLst>
      <p:ext uri="{BB962C8B-B14F-4D97-AF65-F5344CB8AC3E}">
        <p14:creationId xmlns:p14="http://schemas.microsoft.com/office/powerpoint/2010/main" val="420330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12000" r="-12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3" y="0"/>
            <a:ext cx="12441381"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243790613"/>
              </p:ext>
            </p:extLst>
          </p:nvPr>
        </p:nvGraphicFramePr>
        <p:xfrm>
          <a:off x="0" y="1281295"/>
          <a:ext cx="12192000" cy="5576705"/>
        </p:xfrm>
        <a:graphic>
          <a:graphicData uri="http://schemas.openxmlformats.org/drawingml/2006/table">
            <a:tbl>
              <a:tblPr firstRow="1" bandRow="1">
                <a:tableStyleId>{5C22544A-7EE6-4342-B048-85BDC9FD1C3A}</a:tableStyleId>
              </a:tblPr>
              <a:tblGrid>
                <a:gridCol w="10689432">
                  <a:extLst>
                    <a:ext uri="{9D8B030D-6E8A-4147-A177-3AD203B41FA5}">
                      <a16:colId xmlns:a16="http://schemas.microsoft.com/office/drawing/2014/main" val="416114182"/>
                    </a:ext>
                  </a:extLst>
                </a:gridCol>
                <a:gridCol w="1502568">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وعند النقر على الصورة ترجع بك للعبة مرة أخرى وبالطبع تختار الهدية المناسبة التي تناسب مقدار ما أنت تحب أن تكافئ عليه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الميزان بمعنى المحاكمة أي العقاب المناسب وعند النقر على الصورة ترجع بك للعبة والعقاب بما تراه مناسبا لهذا اللاعب.</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السمك الذي تصيده.</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أيقونة بداية اللعبة التي تذهب بك لشريحة اللعبة الأولى (الأصوات القصيرة) ثم تضغط السهم أو زر الدخول لمرور السمكات في حال اللاعب الواحد أو لاعبين أو أكثر، فمثلا لاعب واحد كلما قرأ الحرف الذي على السمكة تنقر على السمكة التي تحسب، في حال أنه لم يستطيع قراءة سمكة تنقر للعودة ليلعب اللاعب الثاني عبر النقر على لعبة 1 المقابلة وهكذا وسوف تجد عند عودتك للاعب الأول عدد الأسماك التي اصطادها فيبدأ بالاصطياد من جديد وبالنقر على سمكة الحساب تكمل عد السمك الجديد على السمك القديم. في حال اللعب بفريقين كل فريق يمثل أيقونة لاعب فمثلا يقرأ الأول سمكته وعند ظهور الثانية يقرأها اللاعب الثاني وهكذا ونعود للفريق الثاني أو اللاعب الثاني في حال أن اللاعب لم يستطيع أن يصطاد سمكته.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113462518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السمكة تذهب باللاعب حيث مربعات التدريب وعند النقر عليها يسمع صوت قراءة الحرف بالحركة التي عليه، فيتدرب على النطق ثم يبدأ اللعب بعد التدريب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6829C8D9-1C63-4462-ADE4-5E64A0E491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1486" y="189703"/>
            <a:ext cx="2321204" cy="1591148"/>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شكل حر 50">
            <a:extLst>
              <a:ext uri="{FF2B5EF4-FFF2-40B4-BE49-F238E27FC236}">
                <a16:creationId xmlns:a16="http://schemas.microsoft.com/office/drawing/2014/main" id="{5895DA8E-78DE-4365-9699-C201F75BE505}"/>
              </a:ext>
            </a:extLst>
          </p:cNvPr>
          <p:cNvSpPr/>
          <p:nvPr/>
        </p:nvSpPr>
        <p:spPr>
          <a:xfrm>
            <a:off x="7198177" y="813765"/>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بَابْ</a:t>
            </a:r>
          </a:p>
        </p:txBody>
      </p:sp>
      <p:sp>
        <p:nvSpPr>
          <p:cNvPr id="3" name="شكل حر 1">
            <a:extLst>
              <a:ext uri="{FF2B5EF4-FFF2-40B4-BE49-F238E27FC236}">
                <a16:creationId xmlns:a16="http://schemas.microsoft.com/office/drawing/2014/main" id="{D8E61D52-59BE-4E30-965A-BCD14B90FE64}"/>
              </a:ext>
            </a:extLst>
          </p:cNvPr>
          <p:cNvSpPr/>
          <p:nvPr/>
        </p:nvSpPr>
        <p:spPr>
          <a:xfrm>
            <a:off x="0" y="777868"/>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مَالْ</a:t>
            </a:r>
          </a:p>
        </p:txBody>
      </p:sp>
      <p:sp>
        <p:nvSpPr>
          <p:cNvPr id="4" name="5شكل حر 50">
            <a:extLst>
              <a:ext uri="{FF2B5EF4-FFF2-40B4-BE49-F238E27FC236}">
                <a16:creationId xmlns:a16="http://schemas.microsoft.com/office/drawing/2014/main" id="{A20AB53E-E408-47DD-8148-B8E5E2616E47}"/>
              </a:ext>
            </a:extLst>
          </p:cNvPr>
          <p:cNvSpPr/>
          <p:nvPr/>
        </p:nvSpPr>
        <p:spPr>
          <a:xfrm>
            <a:off x="6574314" y="2813281"/>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مِيلْ</a:t>
            </a:r>
          </a:p>
        </p:txBody>
      </p:sp>
      <p:sp>
        <p:nvSpPr>
          <p:cNvPr id="5" name="6شكل حر 50">
            <a:extLst>
              <a:ext uri="{FF2B5EF4-FFF2-40B4-BE49-F238E27FC236}">
                <a16:creationId xmlns:a16="http://schemas.microsoft.com/office/drawing/2014/main" id="{9ECACDA7-C546-4F94-9AA6-3D2908C2AB55}"/>
              </a:ext>
            </a:extLst>
          </p:cNvPr>
          <p:cNvSpPr/>
          <p:nvPr/>
        </p:nvSpPr>
        <p:spPr>
          <a:xfrm>
            <a:off x="352637" y="2833973"/>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لَامْ</a:t>
            </a:r>
          </a:p>
        </p:txBody>
      </p:sp>
      <p:sp>
        <p:nvSpPr>
          <p:cNvPr id="6" name="7شكل حر 50">
            <a:extLst>
              <a:ext uri="{FF2B5EF4-FFF2-40B4-BE49-F238E27FC236}">
                <a16:creationId xmlns:a16="http://schemas.microsoft.com/office/drawing/2014/main" id="{239D9B7E-C8A6-4E93-8575-4B6940470CD6}"/>
              </a:ext>
            </a:extLst>
          </p:cNvPr>
          <p:cNvSpPr/>
          <p:nvPr/>
        </p:nvSpPr>
        <p:spPr>
          <a:xfrm>
            <a:off x="6237543" y="4785619"/>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لُومْ</a:t>
            </a:r>
          </a:p>
        </p:txBody>
      </p:sp>
      <p:sp>
        <p:nvSpPr>
          <p:cNvPr id="7" name="شكل حر 50">
            <a:extLst>
              <a:ext uri="{FF2B5EF4-FFF2-40B4-BE49-F238E27FC236}">
                <a16:creationId xmlns:a16="http://schemas.microsoft.com/office/drawing/2014/main" id="{931EE3D2-052B-4ED0-81E3-C6C9F45A75EC}"/>
              </a:ext>
            </a:extLst>
          </p:cNvPr>
          <p:cNvSpPr/>
          <p:nvPr/>
        </p:nvSpPr>
        <p:spPr>
          <a:xfrm>
            <a:off x="682107" y="4785619"/>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رِيمْ</a:t>
            </a:r>
          </a:p>
        </p:txBody>
      </p:sp>
      <p:sp>
        <p:nvSpPr>
          <p:cNvPr id="8" name="شكل حر 50">
            <a:extLst>
              <a:ext uri="{FF2B5EF4-FFF2-40B4-BE49-F238E27FC236}">
                <a16:creationId xmlns:a16="http://schemas.microsoft.com/office/drawing/2014/main" id="{E3CE9063-DD38-482C-85F0-DEEEBDC4E3D1}"/>
              </a:ext>
            </a:extLst>
          </p:cNvPr>
          <p:cNvSpPr/>
          <p:nvPr/>
        </p:nvSpPr>
        <p:spPr>
          <a:xfrm>
            <a:off x="2360616" y="807365"/>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endPar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sp>
        <p:nvSpPr>
          <p:cNvPr id="9" name="4شكل حر 50">
            <a:extLst>
              <a:ext uri="{FF2B5EF4-FFF2-40B4-BE49-F238E27FC236}">
                <a16:creationId xmlns:a16="http://schemas.microsoft.com/office/drawing/2014/main" id="{E0E267E4-5990-4AE0-913E-98810ABD87B0}"/>
              </a:ext>
            </a:extLst>
          </p:cNvPr>
          <p:cNvSpPr/>
          <p:nvPr/>
        </p:nvSpPr>
        <p:spPr>
          <a:xfrm>
            <a:off x="9234994" y="2813281"/>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مِلْ</a:t>
            </a:r>
          </a:p>
        </p:txBody>
      </p:sp>
      <p:sp>
        <p:nvSpPr>
          <p:cNvPr id="10" name="شكل حر 50">
            <a:extLst>
              <a:ext uri="{FF2B5EF4-FFF2-40B4-BE49-F238E27FC236}">
                <a16:creationId xmlns:a16="http://schemas.microsoft.com/office/drawing/2014/main" id="{F939575B-C3B4-47D5-979A-6CC9ACF92038}"/>
              </a:ext>
            </a:extLst>
          </p:cNvPr>
          <p:cNvSpPr/>
          <p:nvPr/>
        </p:nvSpPr>
        <p:spPr>
          <a:xfrm>
            <a:off x="2619637" y="2711473"/>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1" name="شكل حر 50">
            <a:extLst>
              <a:ext uri="{FF2B5EF4-FFF2-40B4-BE49-F238E27FC236}">
                <a16:creationId xmlns:a16="http://schemas.microsoft.com/office/drawing/2014/main" id="{52CE2CA7-3517-44A9-A033-706F8CA81D39}"/>
              </a:ext>
            </a:extLst>
          </p:cNvPr>
          <p:cNvSpPr/>
          <p:nvPr/>
        </p:nvSpPr>
        <p:spPr>
          <a:xfrm>
            <a:off x="9289055" y="4785619"/>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لُمْ</a:t>
            </a:r>
          </a:p>
        </p:txBody>
      </p:sp>
      <p:sp>
        <p:nvSpPr>
          <p:cNvPr id="12" name="شكل حر 50">
            <a:extLst>
              <a:ext uri="{FF2B5EF4-FFF2-40B4-BE49-F238E27FC236}">
                <a16:creationId xmlns:a16="http://schemas.microsoft.com/office/drawing/2014/main" id="{8FE9884E-0234-417E-9CFA-BC253E991065}"/>
              </a:ext>
            </a:extLst>
          </p:cNvPr>
          <p:cNvSpPr/>
          <p:nvPr/>
        </p:nvSpPr>
        <p:spPr>
          <a:xfrm>
            <a:off x="3013317" y="4683811"/>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رِمْ</a:t>
            </a:r>
          </a:p>
        </p:txBody>
      </p:sp>
      <p:sp>
        <p:nvSpPr>
          <p:cNvPr id="13" name="2شكل حر 50">
            <a:extLst>
              <a:ext uri="{FF2B5EF4-FFF2-40B4-BE49-F238E27FC236}">
                <a16:creationId xmlns:a16="http://schemas.microsoft.com/office/drawing/2014/main" id="{2463B9FC-4C40-42CE-8862-2A2E7EC9568F}"/>
              </a:ext>
            </a:extLst>
          </p:cNvPr>
          <p:cNvSpPr/>
          <p:nvPr/>
        </p:nvSpPr>
        <p:spPr>
          <a:xfrm>
            <a:off x="9595408" y="891847"/>
            <a:ext cx="2397231" cy="1870530"/>
          </a:xfrm>
          <a:custGeom>
            <a:avLst/>
            <a:gdLst>
              <a:gd name="connsiteX0" fmla="*/ 0 w 1518286"/>
              <a:gd name="connsiteY0" fmla="*/ 0 h 910971"/>
              <a:gd name="connsiteX1" fmla="*/ 1518286 w 1518286"/>
              <a:gd name="connsiteY1" fmla="*/ 0 h 910971"/>
              <a:gd name="connsiteX2" fmla="*/ 1518286 w 1518286"/>
              <a:gd name="connsiteY2" fmla="*/ 910971 h 910971"/>
              <a:gd name="connsiteX3" fmla="*/ 0 w 1518286"/>
              <a:gd name="connsiteY3" fmla="*/ 910971 h 910971"/>
              <a:gd name="connsiteX4" fmla="*/ 0 w 1518286"/>
              <a:gd name="connsiteY4" fmla="*/ 0 h 910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86" h="910971">
                <a:moveTo>
                  <a:pt x="0" y="0"/>
                </a:moveTo>
                <a:lnTo>
                  <a:pt x="1518286" y="0"/>
                </a:lnTo>
                <a:lnTo>
                  <a:pt x="1518286" y="910971"/>
                </a:lnTo>
                <a:lnTo>
                  <a:pt x="0" y="910971"/>
                </a:lnTo>
                <a:lnTo>
                  <a:pt x="0" y="0"/>
                </a:lnTo>
                <a:close/>
              </a:path>
            </a:pathLst>
          </a:custGeom>
          <a:blipFill dpi="0" rotWithShape="1">
            <a:blip r:embed="rId1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1460" tIns="251460" rIns="251460" bIns="251460" numCol="1" spcCol="1270" anchor="ctr" anchorCtr="0">
            <a:noAutofit/>
          </a:bodyPr>
          <a:lstStyle/>
          <a:p>
            <a:pPr algn="ctr" defTabSz="2933700">
              <a:spcBef>
                <a:spcPct val="0"/>
              </a:spcBef>
              <a:spcAft>
                <a:spcPct val="35000"/>
              </a:spcAft>
            </a:pPr>
            <a:r>
              <a:rPr lang="ar-OM" sz="8800" b="1" dirty="0" err="1">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rPr>
              <a:t>بَبْ</a:t>
            </a:r>
            <a:endParaRPr lang="ar-OM" sz="8800" b="1" dirty="0">
              <a:ln w="38100">
                <a:solidFill>
                  <a:schemeClr val="accent1">
                    <a:lumMod val="75000"/>
                  </a:schemeClr>
                </a:solidFill>
                <a:prstDash val="solid"/>
              </a:ln>
              <a:solidFill>
                <a:sysClr val="windowText" lastClr="000000"/>
              </a:solidFill>
              <a:latin typeface="Traditional Arabic" panose="02020603050405020304" pitchFamily="18" charset="-78"/>
              <a:cs typeface="Traditional Arabic" panose="02020603050405020304" pitchFamily="18" charset="-78"/>
            </a:endParaRPr>
          </a:p>
        </p:txBody>
      </p:sp>
      <p:pic>
        <p:nvPicPr>
          <p:cNvPr id="15" name="صوت مسجّل">
            <a:hlinkClick r:id="" action="ppaction://media"/>
            <a:extLst>
              <a:ext uri="{FF2B5EF4-FFF2-40B4-BE49-F238E27FC236}">
                <a16:creationId xmlns:a16="http://schemas.microsoft.com/office/drawing/2014/main" id="{5728FBDF-A1C9-448D-A5EA-398D3668A01A}"/>
              </a:ext>
            </a:extLst>
          </p:cNvPr>
          <p:cNvPicPr>
            <a:picLocks noChangeAspect="1"/>
          </p:cNvPicPr>
          <p:nvPr>
            <a:audioFile r:link="rId1"/>
            <p:extLst>
              <p:ext uri="{DAA4B4D4-6D71-4841-9C94-3DE7FCFB9230}">
                <p14:media xmlns:p14="http://schemas.microsoft.com/office/powerpoint/2010/main" r:embed="rId2">
                  <p14:trim st="7650" end="3169.7777"/>
                </p14:media>
              </p:ext>
            </p:extLst>
          </p:nvPr>
        </p:nvPicPr>
        <p:blipFill>
          <a:blip r:embed="rId12"/>
          <a:stretch>
            <a:fillRect/>
          </a:stretch>
        </p:blipFill>
        <p:spPr>
          <a:xfrm>
            <a:off x="13093770" y="-1152832"/>
            <a:ext cx="609600" cy="609600"/>
          </a:xfrm>
          <a:prstGeom prst="rect">
            <a:avLst/>
          </a:prstGeom>
        </p:spPr>
      </p:pic>
      <p:pic>
        <p:nvPicPr>
          <p:cNvPr id="16" name="صوت مسجّل">
            <a:hlinkClick r:id="" action="ppaction://media"/>
            <a:extLst>
              <a:ext uri="{FF2B5EF4-FFF2-40B4-BE49-F238E27FC236}">
                <a16:creationId xmlns:a16="http://schemas.microsoft.com/office/drawing/2014/main" id="{EC2B2364-A166-464E-BDCF-66B54E84309D}"/>
              </a:ext>
            </a:extLst>
          </p:cNvPr>
          <p:cNvPicPr>
            <a:picLocks noChangeAspect="1"/>
          </p:cNvPicPr>
          <p:nvPr>
            <a:audioFile r:link="rId1"/>
            <p:extLst>
              <p:ext uri="{DAA4B4D4-6D71-4841-9C94-3DE7FCFB9230}">
                <p14:media xmlns:p14="http://schemas.microsoft.com/office/powerpoint/2010/main" r:embed="rId2">
                  <p14:trim st="9347" end="1441.7777"/>
                </p14:media>
              </p:ext>
            </p:extLst>
          </p:nvPr>
        </p:nvPicPr>
        <p:blipFill>
          <a:blip r:embed="rId12"/>
          <a:stretch>
            <a:fillRect/>
          </a:stretch>
        </p:blipFill>
        <p:spPr>
          <a:xfrm>
            <a:off x="11582400" y="-1195721"/>
            <a:ext cx="609600" cy="609600"/>
          </a:xfrm>
          <a:prstGeom prst="rect">
            <a:avLst/>
          </a:prstGeom>
        </p:spPr>
      </p:pic>
      <p:pic>
        <p:nvPicPr>
          <p:cNvPr id="17" name="صوت مسجّل">
            <a:hlinkClick r:id="" action="ppaction://media"/>
            <a:extLst>
              <a:ext uri="{FF2B5EF4-FFF2-40B4-BE49-F238E27FC236}">
                <a16:creationId xmlns:a16="http://schemas.microsoft.com/office/drawing/2014/main" id="{5C9C464E-E888-45F2-949D-80CFE8ADEF2A}"/>
              </a:ext>
            </a:extLst>
          </p:cNvPr>
          <p:cNvPicPr>
            <a:picLocks noChangeAspect="1"/>
          </p:cNvPicPr>
          <p:nvPr>
            <a:audioFile r:link="rId1"/>
            <p:extLst>
              <p:ext uri="{DAA4B4D4-6D71-4841-9C94-3DE7FCFB9230}">
                <p14:media xmlns:p14="http://schemas.microsoft.com/office/powerpoint/2010/main" r:embed="rId2">
                  <p14:trim st="5933" end="5018.7777"/>
                </p14:media>
              </p:ext>
            </p:extLst>
          </p:nvPr>
        </p:nvPicPr>
        <p:blipFill>
          <a:blip r:embed="rId12"/>
          <a:stretch>
            <a:fillRect/>
          </a:stretch>
        </p:blipFill>
        <p:spPr>
          <a:xfrm>
            <a:off x="11381486" y="-2512142"/>
            <a:ext cx="609600" cy="609600"/>
          </a:xfrm>
          <a:prstGeom prst="rect">
            <a:avLst/>
          </a:prstGeom>
        </p:spPr>
      </p:pic>
      <p:pic>
        <p:nvPicPr>
          <p:cNvPr id="18" name="صوت مسجّل">
            <a:hlinkClick r:id="" action="ppaction://media"/>
            <a:extLst>
              <a:ext uri="{FF2B5EF4-FFF2-40B4-BE49-F238E27FC236}">
                <a16:creationId xmlns:a16="http://schemas.microsoft.com/office/drawing/2014/main" id="{EFE1DA55-0659-4673-838F-34266A33723A}"/>
              </a:ext>
            </a:extLst>
          </p:cNvPr>
          <p:cNvPicPr>
            <a:picLocks noChangeAspect="1"/>
          </p:cNvPicPr>
          <p:nvPr>
            <a:audioFile r:link="rId1"/>
            <p:extLst>
              <p:ext uri="{DAA4B4D4-6D71-4841-9C94-3DE7FCFB9230}">
                <p14:media xmlns:p14="http://schemas.microsoft.com/office/powerpoint/2010/main" r:embed="rId2">
                  <p14:trim st="4347" end="6435.7777"/>
                </p14:media>
              </p:ext>
            </p:extLst>
          </p:nvPr>
        </p:nvPicPr>
        <p:blipFill>
          <a:blip r:embed="rId12"/>
          <a:stretch>
            <a:fillRect/>
          </a:stretch>
        </p:blipFill>
        <p:spPr>
          <a:xfrm>
            <a:off x="13112470" y="-2608007"/>
            <a:ext cx="609600" cy="609600"/>
          </a:xfrm>
          <a:prstGeom prst="rect">
            <a:avLst/>
          </a:prstGeom>
        </p:spPr>
      </p:pic>
      <p:pic>
        <p:nvPicPr>
          <p:cNvPr id="19" name="صوت مسجّل">
            <a:hlinkClick r:id="" action="ppaction://media"/>
            <a:extLst>
              <a:ext uri="{FF2B5EF4-FFF2-40B4-BE49-F238E27FC236}">
                <a16:creationId xmlns:a16="http://schemas.microsoft.com/office/drawing/2014/main" id="{49F3F341-8323-45E6-8E14-F7878EA82E44}"/>
              </a:ext>
            </a:extLst>
          </p:cNvPr>
          <p:cNvPicPr>
            <a:picLocks noChangeAspect="1"/>
          </p:cNvPicPr>
          <p:nvPr>
            <a:audioFile r:link="rId1"/>
            <p:extLst>
              <p:ext uri="{DAA4B4D4-6D71-4841-9C94-3DE7FCFB9230}">
                <p14:media xmlns:p14="http://schemas.microsoft.com/office/powerpoint/2010/main" r:embed="rId2">
                  <p14:trim st="2138" end="8349.7777"/>
                </p14:media>
              </p:ext>
            </p:extLst>
          </p:nvPr>
        </p:nvPicPr>
        <p:blipFill>
          <a:blip r:embed="rId12"/>
          <a:stretch>
            <a:fillRect/>
          </a:stretch>
        </p:blipFill>
        <p:spPr>
          <a:xfrm>
            <a:off x="11399988" y="-3696171"/>
            <a:ext cx="609600" cy="609600"/>
          </a:xfrm>
          <a:prstGeom prst="rect">
            <a:avLst/>
          </a:prstGeom>
        </p:spPr>
      </p:pic>
      <p:pic>
        <p:nvPicPr>
          <p:cNvPr id="20" name="صوت مسجّل">
            <a:hlinkClick r:id="" action="ppaction://media"/>
            <a:extLst>
              <a:ext uri="{FF2B5EF4-FFF2-40B4-BE49-F238E27FC236}">
                <a16:creationId xmlns:a16="http://schemas.microsoft.com/office/drawing/2014/main" id="{E0DF9AC6-5FB4-4572-92CE-791EE7A100B4}"/>
              </a:ext>
            </a:extLst>
          </p:cNvPr>
          <p:cNvPicPr>
            <a:picLocks noChangeAspect="1"/>
          </p:cNvPicPr>
          <p:nvPr>
            <a:audioFile r:link="rId1"/>
            <p:extLst>
              <p:ext uri="{DAA4B4D4-6D71-4841-9C94-3DE7FCFB9230}">
                <p14:media xmlns:p14="http://schemas.microsoft.com/office/powerpoint/2010/main" r:embed="rId2">
                  <p14:trim st="704" end="10477.7777"/>
                </p14:media>
              </p:ext>
            </p:extLst>
          </p:nvPr>
        </p:nvPicPr>
        <p:blipFill>
          <a:blip r:embed="rId12"/>
          <a:stretch>
            <a:fillRect/>
          </a:stretch>
        </p:blipFill>
        <p:spPr>
          <a:xfrm>
            <a:off x="12975862" y="-3758235"/>
            <a:ext cx="609600" cy="609600"/>
          </a:xfrm>
          <a:prstGeom prst="rect">
            <a:avLst/>
          </a:prstGeom>
        </p:spPr>
      </p:pic>
      <p:pic>
        <p:nvPicPr>
          <p:cNvPr id="21" name="صوت مسجّل">
            <a:hlinkClick r:id="" action="ppaction://media"/>
            <a:extLst>
              <a:ext uri="{FF2B5EF4-FFF2-40B4-BE49-F238E27FC236}">
                <a16:creationId xmlns:a16="http://schemas.microsoft.com/office/drawing/2014/main" id="{D1952D8D-2A5F-408E-BDA1-0C5291994CB2}"/>
              </a:ext>
            </a:extLst>
          </p:cNvPr>
          <p:cNvPicPr>
            <a:picLocks noChangeAspect="1"/>
          </p:cNvPicPr>
          <p:nvPr>
            <a:audioFile r:link="rId1"/>
            <p:extLst>
              <p:ext uri="{DAA4B4D4-6D71-4841-9C94-3DE7FCFB9230}">
                <p14:media xmlns:p14="http://schemas.microsoft.com/office/powerpoint/2010/main" r:embed="rId3">
                  <p14:trim st="1756" end="1839.7233"/>
                </p14:media>
              </p:ext>
            </p:extLst>
          </p:nvPr>
        </p:nvPicPr>
        <p:blipFill>
          <a:blip r:embed="rId12"/>
          <a:stretch>
            <a:fillRect/>
          </a:stretch>
        </p:blipFill>
        <p:spPr>
          <a:xfrm>
            <a:off x="941652" y="-4087616"/>
            <a:ext cx="609600" cy="609600"/>
          </a:xfrm>
          <a:prstGeom prst="rect">
            <a:avLst/>
          </a:prstGeom>
        </p:spPr>
      </p:pic>
      <p:pic>
        <p:nvPicPr>
          <p:cNvPr id="22" name="صوت مسجّل">
            <a:hlinkClick r:id="" action="ppaction://media"/>
            <a:extLst>
              <a:ext uri="{FF2B5EF4-FFF2-40B4-BE49-F238E27FC236}">
                <a16:creationId xmlns:a16="http://schemas.microsoft.com/office/drawing/2014/main" id="{B54932A2-3AA5-4421-AD4A-A24FEFC7B19F}"/>
              </a:ext>
            </a:extLst>
          </p:cNvPr>
          <p:cNvPicPr>
            <a:picLocks noChangeAspect="1"/>
          </p:cNvPicPr>
          <p:nvPr>
            <a:audioFile r:link="rId1"/>
            <p:extLst>
              <p:ext uri="{DAA4B4D4-6D71-4841-9C94-3DE7FCFB9230}">
                <p14:media xmlns:p14="http://schemas.microsoft.com/office/powerpoint/2010/main" r:embed="rId4">
                  <p14:trim st="1064"/>
                </p14:media>
              </p:ext>
            </p:extLst>
          </p:nvPr>
        </p:nvPicPr>
        <p:blipFill>
          <a:blip r:embed="rId12"/>
          <a:stretch>
            <a:fillRect/>
          </a:stretch>
        </p:blipFill>
        <p:spPr>
          <a:xfrm>
            <a:off x="-634222" y="-4000971"/>
            <a:ext cx="609600" cy="609600"/>
          </a:xfrm>
          <a:prstGeom prst="rect">
            <a:avLst/>
          </a:prstGeom>
        </p:spPr>
      </p:pic>
      <p:pic>
        <p:nvPicPr>
          <p:cNvPr id="23" name="صوت مسجّل">
            <a:hlinkClick r:id="" action="ppaction://media"/>
            <a:extLst>
              <a:ext uri="{FF2B5EF4-FFF2-40B4-BE49-F238E27FC236}">
                <a16:creationId xmlns:a16="http://schemas.microsoft.com/office/drawing/2014/main" id="{FA1413D8-5EB2-40C0-B83A-7F79736ADF35}"/>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151352" y="-2512142"/>
            <a:ext cx="609600" cy="609600"/>
          </a:xfrm>
          <a:prstGeom prst="rect">
            <a:avLst/>
          </a:prstGeom>
        </p:spPr>
      </p:pic>
      <p:pic>
        <p:nvPicPr>
          <p:cNvPr id="24" name="صوت مسجّل">
            <a:hlinkClick r:id="" action="ppaction://media"/>
            <a:extLst>
              <a:ext uri="{FF2B5EF4-FFF2-40B4-BE49-F238E27FC236}">
                <a16:creationId xmlns:a16="http://schemas.microsoft.com/office/drawing/2014/main" id="{DB18BD91-B3BF-41AF-B819-8B1B91B45764}"/>
              </a:ext>
            </a:extLst>
          </p:cNvPr>
          <p:cNvPicPr>
            <a:picLocks noChangeAspect="1"/>
          </p:cNvPicPr>
          <p:nvPr>
            <a:audioFile r:link="rId1"/>
            <p:extLst>
              <p:ext uri="{DAA4B4D4-6D71-4841-9C94-3DE7FCFB9230}">
                <p14:media xmlns:p14="http://schemas.microsoft.com/office/powerpoint/2010/main" r:embed="rId7">
                  <p14:trim st="348" end="2864.17"/>
                </p14:media>
              </p:ext>
            </p:extLst>
          </p:nvPr>
        </p:nvPicPr>
        <p:blipFill>
          <a:blip r:embed="rId12"/>
          <a:stretch>
            <a:fillRect/>
          </a:stretch>
        </p:blipFill>
        <p:spPr>
          <a:xfrm>
            <a:off x="-662723" y="-2303207"/>
            <a:ext cx="609600" cy="609600"/>
          </a:xfrm>
          <a:prstGeom prst="rect">
            <a:avLst/>
          </a:prstGeom>
        </p:spPr>
      </p:pic>
      <p:pic>
        <p:nvPicPr>
          <p:cNvPr id="25" name="صوت مسجّل">
            <a:hlinkClick r:id="" action="ppaction://media"/>
            <a:extLst>
              <a:ext uri="{FF2B5EF4-FFF2-40B4-BE49-F238E27FC236}">
                <a16:creationId xmlns:a16="http://schemas.microsoft.com/office/drawing/2014/main" id="{55B2277F-9F1F-4034-9EB8-1D836229E4B1}"/>
              </a:ext>
            </a:extLst>
          </p:cNvPr>
          <p:cNvPicPr>
            <a:picLocks noChangeAspect="1"/>
          </p:cNvPicPr>
          <p:nvPr>
            <a:audioFile r:link="rId1"/>
            <p:extLst>
              <p:ext uri="{DAA4B4D4-6D71-4841-9C94-3DE7FCFB9230}">
                <p14:media xmlns:p14="http://schemas.microsoft.com/office/powerpoint/2010/main" r:embed="rId8">
                  <p14:trim st="1122"/>
                </p14:media>
              </p:ext>
            </p:extLst>
          </p:nvPr>
        </p:nvPicPr>
        <p:blipFill>
          <a:blip r:embed="rId12"/>
          <a:stretch>
            <a:fillRect/>
          </a:stretch>
        </p:blipFill>
        <p:spPr>
          <a:xfrm>
            <a:off x="2010037" y="-1304848"/>
            <a:ext cx="609600" cy="609600"/>
          </a:xfrm>
          <a:prstGeom prst="rect">
            <a:avLst/>
          </a:prstGeom>
        </p:spPr>
      </p:pic>
      <p:pic>
        <p:nvPicPr>
          <p:cNvPr id="27" name="صوت مسجّل">
            <a:hlinkClick r:id="" action="ppaction://media"/>
            <a:extLst>
              <a:ext uri="{FF2B5EF4-FFF2-40B4-BE49-F238E27FC236}">
                <a16:creationId xmlns:a16="http://schemas.microsoft.com/office/drawing/2014/main" id="{FF696FBB-EF25-42C1-BD0C-B7FD7F43FAB5}"/>
              </a:ext>
            </a:extLst>
          </p:cNvPr>
          <p:cNvPicPr>
            <a:picLocks noChangeAspect="1"/>
          </p:cNvPicPr>
          <p:nvPr>
            <a:audioFile r:link="rId1"/>
            <p:extLst>
              <p:ext uri="{DAA4B4D4-6D71-4841-9C94-3DE7FCFB9230}">
                <p14:media xmlns:p14="http://schemas.microsoft.com/office/powerpoint/2010/main" r:embed="rId9">
                  <p14:trim st="624"/>
                </p14:media>
              </p:ext>
            </p:extLst>
          </p:nvPr>
        </p:nvPicPr>
        <p:blipFill>
          <a:blip r:embed="rId12"/>
          <a:stretch>
            <a:fillRect/>
          </a:stretch>
        </p:blipFill>
        <p:spPr>
          <a:xfrm>
            <a:off x="511766" y="-1063782"/>
            <a:ext cx="609600" cy="609600"/>
          </a:xfrm>
          <a:prstGeom prst="rect">
            <a:avLst/>
          </a:prstGeom>
        </p:spPr>
      </p:pic>
      <p:pic>
        <p:nvPicPr>
          <p:cNvPr id="26" name="صورة 25">
            <a:hlinkClick r:id="rId13" action="ppaction://hlinksldjump"/>
            <a:extLst>
              <a:ext uri="{FF2B5EF4-FFF2-40B4-BE49-F238E27FC236}">
                <a16:creationId xmlns:a16="http://schemas.microsoft.com/office/drawing/2014/main" id="{E1467C27-36D1-4DBD-9968-9FE591CFF226}"/>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5112951" y="0"/>
            <a:ext cx="2321204" cy="1591148"/>
          </a:xfrm>
          <a:prstGeom prst="rect">
            <a:avLst/>
          </a:prstGeom>
        </p:spPr>
      </p:pic>
    </p:spTree>
    <p:extLst>
      <p:ext uri="{BB962C8B-B14F-4D97-AF65-F5344CB8AC3E}">
        <p14:creationId xmlns:p14="http://schemas.microsoft.com/office/powerpoint/2010/main" val="1136447622"/>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audio>
              <p:cMediaNode vol="80000">
                <p:cTn id="3" fill="hold" display="0">
                  <p:stCondLst>
                    <p:cond delay="indefinite"/>
                  </p:stCondLst>
                  <p:endCondLst>
                    <p:cond evt="onStopAudio" delay="0">
                      <p:tgtEl>
                        <p:sldTgt/>
                      </p:tgtEl>
                    </p:cond>
                  </p:endCondLst>
                </p:cTn>
                <p:tgtEl>
                  <p:spTgt spid="16"/>
                </p:tgtEl>
              </p:cMediaNode>
            </p:audio>
            <p:audio>
              <p:cMediaNode vol="80000">
                <p:cTn id="4" fill="hold" display="0">
                  <p:stCondLst>
                    <p:cond delay="indefinite"/>
                  </p:stCondLst>
                  <p:endCondLst>
                    <p:cond evt="onStopAudio" delay="0">
                      <p:tgtEl>
                        <p:sldTgt/>
                      </p:tgtEl>
                    </p:cond>
                  </p:endCondLst>
                </p:cTn>
                <p:tgtEl>
                  <p:spTgt spid="17"/>
                </p:tgtEl>
              </p:cMediaNode>
            </p:audio>
            <p:audio>
              <p:cMediaNode vol="80000">
                <p:cTn id="5" fill="hold" display="0">
                  <p:stCondLst>
                    <p:cond delay="indefinite"/>
                  </p:stCondLst>
                  <p:endCondLst>
                    <p:cond evt="onStopAudio" delay="0">
                      <p:tgtEl>
                        <p:sldTgt/>
                      </p:tgtEl>
                    </p:cond>
                  </p:endCondLst>
                </p:cTn>
                <p:tgtEl>
                  <p:spTgt spid="18"/>
                </p:tgtEl>
              </p:cMediaNode>
            </p:audio>
            <p:audio>
              <p:cMediaNode vol="80000">
                <p:cTn id="6" fill="hold" display="0">
                  <p:stCondLst>
                    <p:cond delay="indefinite"/>
                  </p:stCondLst>
                  <p:endCondLst>
                    <p:cond evt="onStopAudio" delay="0">
                      <p:tgtEl>
                        <p:sldTgt/>
                      </p:tgtEl>
                    </p:cond>
                  </p:endCondLst>
                </p:cTn>
                <p:tgtEl>
                  <p:spTgt spid="19"/>
                </p:tgtEl>
              </p:cMediaNode>
            </p:audio>
            <p:audio>
              <p:cMediaNode vol="57576">
                <p:cTn id="7" fill="hold" display="0">
                  <p:stCondLst>
                    <p:cond delay="indefinite"/>
                  </p:stCondLst>
                  <p:endCondLst>
                    <p:cond evt="onStopAudio" delay="0">
                      <p:tgtEl>
                        <p:sldTgt/>
                      </p:tgtEl>
                    </p:cond>
                  </p:endCondLst>
                </p:cTn>
                <p:tgtEl>
                  <p:spTgt spid="20"/>
                </p:tgtEl>
              </p:cMediaNode>
            </p:audio>
            <p:audio>
              <p:cMediaNode vol="80000">
                <p:cTn id="8" fill="hold" display="0">
                  <p:stCondLst>
                    <p:cond delay="indefinite"/>
                  </p:stCondLst>
                  <p:endCondLst>
                    <p:cond evt="onStopAudio" delay="0">
                      <p:tgtEl>
                        <p:sldTgt/>
                      </p:tgtEl>
                    </p:cond>
                  </p:endCondLst>
                </p:cTn>
                <p:tgtEl>
                  <p:spTgt spid="21"/>
                </p:tgtEl>
              </p:cMediaNode>
            </p:audio>
            <p:audio>
              <p:cMediaNode vol="80000">
                <p:cTn id="9" fill="hold" display="0">
                  <p:stCondLst>
                    <p:cond delay="indefinite"/>
                  </p:stCondLst>
                  <p:endCondLst>
                    <p:cond evt="onStopAudio" delay="0">
                      <p:tgtEl>
                        <p:sldTgt/>
                      </p:tgtEl>
                    </p:cond>
                  </p:endCondLst>
                </p:cTn>
                <p:tgtEl>
                  <p:spTgt spid="22"/>
                </p:tgtEl>
              </p:cMediaNode>
            </p:audio>
            <p:audio>
              <p:cMediaNode vol="80000">
                <p:cTn id="10" fill="hold" display="0">
                  <p:stCondLst>
                    <p:cond delay="indefinite"/>
                  </p:stCondLst>
                  <p:endCondLst>
                    <p:cond evt="onStopAudio" delay="0">
                      <p:tgtEl>
                        <p:sldTgt/>
                      </p:tgtEl>
                    </p:cond>
                  </p:endCondLst>
                </p:cTn>
                <p:tgtEl>
                  <p:spTgt spid="23"/>
                </p:tgtEl>
              </p:cMediaNode>
            </p:audio>
            <p:audio>
              <p:cMediaNode vol="80000">
                <p:cTn id="11" fill="hold" display="0">
                  <p:stCondLst>
                    <p:cond delay="indefinite"/>
                  </p:stCondLst>
                  <p:endCondLst>
                    <p:cond evt="onStopAudio" delay="0">
                      <p:tgtEl>
                        <p:sldTgt/>
                      </p:tgtEl>
                    </p:cond>
                  </p:endCondLst>
                </p:cTn>
                <p:tgtEl>
                  <p:spTgt spid="24"/>
                </p:tgtEl>
              </p:cMediaNode>
            </p:audio>
            <p:audio>
              <p:cMediaNode vol="80000">
                <p:cTn id="12" fill="hold" display="0">
                  <p:stCondLst>
                    <p:cond delay="indefinite"/>
                  </p:stCondLst>
                  <p:endCondLst>
                    <p:cond evt="onStopAudio" delay="0">
                      <p:tgtEl>
                        <p:sldTgt/>
                      </p:tgtEl>
                    </p:cond>
                  </p:endCondLst>
                </p:cTn>
                <p:tgtEl>
                  <p:spTgt spid="25"/>
                </p:tgtEl>
              </p:cMediaNode>
            </p:audi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withEffect">
                                  <p:stCondLst>
                                    <p:cond delay="0"/>
                                  </p:stCondLst>
                                  <p:childTnLst>
                                    <p:cmd type="call" cmd="playFrom(0.0)">
                                      <p:cBhvr>
                                        <p:cTn id="17" dur="2241" fill="hold"/>
                                        <p:tgtEl>
                                          <p:spTgt spid="27"/>
                                        </p:tgtEl>
                                      </p:cBhvr>
                                    </p:cmd>
                                  </p:childTnLst>
                                </p:cTn>
                              </p:par>
                            </p:childTnLst>
                          </p:cTn>
                        </p:par>
                      </p:childTnLst>
                    </p:cTn>
                  </p:par>
                </p:childTnLst>
              </p:cTn>
              <p:nextCondLst>
                <p:cond evt="onClick" delay="0">
                  <p:tgtEl>
                    <p:spTgt spid="7"/>
                  </p:tgtEl>
                </p:cond>
              </p:nextCondLst>
            </p:seq>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withEffect">
                                  <p:stCondLst>
                                    <p:cond delay="0"/>
                                  </p:stCondLst>
                                  <p:childTnLst>
                                    <p:cmd type="call" cmd="playFrom(0.0)">
                                      <p:cBhvr>
                                        <p:cTn id="22" dur="756" fill="hold"/>
                                        <p:tgtEl>
                                          <p:spTgt spid="21"/>
                                        </p:tgtEl>
                                      </p:cBhvr>
                                    </p:cmd>
                                  </p:child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2331" fill="hold"/>
                                        <p:tgtEl>
                                          <p:spTgt spid="23"/>
                                        </p:tgtEl>
                                      </p:cBhvr>
                                    </p:cmd>
                                  </p:childTnLst>
                                </p:cTn>
                              </p:par>
                            </p:childTnLst>
                          </p:cTn>
                        </p:par>
                      </p:childTnLst>
                    </p:cTn>
                  </p:par>
                </p:childTnLst>
              </p:cTn>
              <p:nextCondLst>
                <p:cond evt="onClick" delay="0">
                  <p:tgtEl>
                    <p:spTgt spid="10"/>
                  </p:tgtEl>
                </p:cond>
              </p:nextCondLst>
            </p:seq>
            <p:seq concurrent="1" nextAc="seek">
              <p:cTn id="28" restart="whenNotActive" fill="hold" evtFilter="cancelBubble" nodeType="interactiveSeq">
                <p:stCondLst>
                  <p:cond evt="onClick" delay="0">
                    <p:tgtEl>
                      <p:spTgt spid="11"/>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withEffect">
                                  <p:stCondLst>
                                    <p:cond delay="0"/>
                                  </p:stCondLst>
                                  <p:childTnLst>
                                    <p:cmd type="call" cmd="playFrom(0.0)">
                                      <p:cBhvr>
                                        <p:cTn id="32" dur="1148" fill="hold"/>
                                        <p:tgtEl>
                                          <p:spTgt spid="15"/>
                                        </p:tgtEl>
                                      </p:cBhvr>
                                    </p:cmd>
                                  </p:childTnLst>
                                </p:cTn>
                              </p:par>
                            </p:childTnLst>
                          </p:cTn>
                        </p:par>
                      </p:childTnLst>
                    </p:cTn>
                  </p:par>
                </p:childTnLst>
              </p:cTn>
              <p:nextCondLst>
                <p:cond evt="onClick" delay="0">
                  <p:tgtEl>
                    <p:spTgt spid="11"/>
                  </p:tgtEl>
                </p:cond>
              </p:nextCondLst>
            </p:seq>
            <p:seq concurrent="1" nextAc="seek">
              <p:cTn id="33" restart="whenNotActive" fill="hold" evtFilter="cancelBubble" nodeType="interactiveSeq">
                <p:stCondLst>
                  <p:cond evt="onClick" delay="0">
                    <p:tgtEl>
                      <p:spTgt spid="1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withEffect">
                                  <p:stCondLst>
                                    <p:cond delay="0"/>
                                  </p:stCondLst>
                                  <p:childTnLst>
                                    <p:cmd type="call" cmd="playFrom(0.0)">
                                      <p:cBhvr>
                                        <p:cTn id="37" dur="1465" fill="hold"/>
                                        <p:tgtEl>
                                          <p:spTgt spid="25"/>
                                        </p:tgtEl>
                                      </p:cBhvr>
                                    </p:cmd>
                                  </p:child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3"/>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withEffect">
                                  <p:stCondLst>
                                    <p:cond delay="0"/>
                                  </p:stCondLst>
                                  <p:childTnLst>
                                    <p:cmd type="call" cmd="playFrom(0.0)">
                                      <p:cBhvr>
                                        <p:cTn id="42" dur="1987" fill="hold"/>
                                        <p:tgtEl>
                                          <p:spTgt spid="22"/>
                                        </p:tgtEl>
                                      </p:cBhvr>
                                    </p:cmd>
                                  </p:childTnLst>
                                </p:cTn>
                              </p:par>
                            </p:childTnLst>
                          </p:cTn>
                        </p:par>
                      </p:childTnLst>
                    </p:cTn>
                  </p:par>
                </p:childTnLst>
              </p:cTn>
              <p:nextCondLst>
                <p:cond evt="onClick" delay="0">
                  <p:tgtEl>
                    <p:spTgt spid="3"/>
                  </p:tgtEl>
                </p:cond>
              </p:nextCondLst>
            </p:seq>
            <p:audio>
              <p:cMediaNode vol="80000">
                <p:cTn id="43" fill="hold" display="0">
                  <p:stCondLst>
                    <p:cond delay="indefinite"/>
                  </p:stCondLst>
                  <p:endCondLst>
                    <p:cond evt="onStopAudio" delay="0">
                      <p:tgtEl>
                        <p:sldTgt/>
                      </p:tgtEl>
                    </p:cond>
                  </p:endCondLst>
                </p:cTn>
                <p:tgtEl>
                  <p:spTgt spid="27"/>
                </p:tgtEl>
              </p:cMediaNode>
            </p:audio>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withEffect">
                                  <p:stCondLst>
                                    <p:cond delay="0"/>
                                  </p:stCondLst>
                                  <p:childTnLst>
                                    <p:cmd type="call" cmd="playFrom(0.0)">
                                      <p:cBhvr>
                                        <p:cTn id="48" dur="786" fill="hold"/>
                                        <p:tgtEl>
                                          <p:spTgt spid="20"/>
                                        </p:tgtEl>
                                      </p:cBhvr>
                                    </p:cmd>
                                  </p:childTnLst>
                                </p:cTn>
                              </p:par>
                            </p:childTnLst>
                          </p:cTn>
                        </p:par>
                      </p:childTnLst>
                    </p:cTn>
                  </p:par>
                </p:childTnLst>
              </p:cTn>
              <p:nextCondLst>
                <p:cond evt="onClick" delay="0">
                  <p:tgtEl>
                    <p:spTgt spid="13"/>
                  </p:tgtEl>
                </p:cond>
              </p:nextCondLst>
            </p:seq>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withEffect">
                                  <p:stCondLst>
                                    <p:cond delay="0"/>
                                  </p:stCondLst>
                                  <p:childTnLst>
                                    <p:cmd type="call" cmd="playFrom(0.0)">
                                      <p:cBhvr>
                                        <p:cTn id="53" dur="1480" fill="hold"/>
                                        <p:tgtEl>
                                          <p:spTgt spid="19"/>
                                        </p:tgtEl>
                                      </p:cBhvr>
                                    </p:cmd>
                                  </p:childTnLst>
                                </p:cTn>
                              </p:par>
                            </p:childTnLst>
                          </p:cTn>
                        </p:par>
                      </p:childTnLst>
                    </p:cTn>
                  </p:par>
                </p:childTnLst>
              </p:cTn>
              <p:nextCondLst>
                <p:cond evt="onClick" delay="0">
                  <p:tgtEl>
                    <p:spTgt spid="2"/>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withEffect">
                                  <p:stCondLst>
                                    <p:cond delay="0"/>
                                  </p:stCondLst>
                                  <p:childTnLst>
                                    <p:cmd type="call" cmd="playFrom(0.0)">
                                      <p:cBhvr>
                                        <p:cTn id="58" dur="1185" fill="hold"/>
                                        <p:tgtEl>
                                          <p:spTgt spid="18"/>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4"/>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withEffect">
                                  <p:stCondLst>
                                    <p:cond delay="0"/>
                                  </p:stCondLst>
                                  <p:childTnLst>
                                    <p:cmd type="call" cmd="playFrom(0.0)">
                                      <p:cBhvr>
                                        <p:cTn id="63" dur="1016" fill="hold"/>
                                        <p:tgtEl>
                                          <p:spTgt spid="17"/>
                                        </p:tgtEl>
                                      </p:cBhvr>
                                    </p:cmd>
                                  </p:childTnLst>
                                </p:cTn>
                              </p:par>
                            </p:childTnLst>
                          </p:cTn>
                        </p:par>
                      </p:childTnLst>
                    </p:cTn>
                  </p:par>
                </p:childTnLst>
              </p:cTn>
              <p:nextCondLst>
                <p:cond evt="onClick" delay="0">
                  <p:tgtEl>
                    <p:spTgt spid="4"/>
                  </p:tgtEl>
                </p:cond>
              </p:nextCondLst>
            </p:seq>
            <p:seq concurrent="1" nextAc="seek">
              <p:cTn id="64" restart="whenNotActive" fill="hold" evtFilter="cancelBubble" nodeType="interactiveSeq">
                <p:stCondLst>
                  <p:cond evt="onClick" delay="0">
                    <p:tgtEl>
                      <p:spTgt spid="5"/>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withEffect">
                                  <p:stCondLst>
                                    <p:cond delay="0"/>
                                  </p:stCondLst>
                                  <p:childTnLst>
                                    <p:cmd type="call" cmd="playFrom(0.0)">
                                      <p:cBhvr>
                                        <p:cTn id="68" dur="1093" fill="hold"/>
                                        <p:tgtEl>
                                          <p:spTgt spid="24"/>
                                        </p:tgtEl>
                                      </p:cBhvr>
                                    </p:cmd>
                                  </p:childTnLst>
                                </p:cTn>
                              </p:par>
                            </p:childTnLst>
                          </p:cTn>
                        </p:par>
                      </p:childTnLst>
                    </p:cTn>
                  </p:par>
                </p:childTnLst>
              </p:cTn>
              <p:nextCondLst>
                <p:cond evt="onClick" delay="0">
                  <p:tgtEl>
                    <p:spTgt spid="5"/>
                  </p:tgtEl>
                </p:cond>
              </p:nextCondLst>
            </p:seq>
            <p:seq concurrent="1" nextAc="seek">
              <p:cTn id="69" restart="whenNotActive" fill="hold" evtFilter="cancelBubble" nodeType="interactiveSeq">
                <p:stCondLst>
                  <p:cond evt="onClick" delay="0">
                    <p:tgtEl>
                      <p:spTgt spid="6"/>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withEffect">
                                  <p:stCondLst>
                                    <p:cond delay="0"/>
                                  </p:stCondLst>
                                  <p:childTnLst>
                                    <p:cmd type="call" cmd="playFrom(0.0)">
                                      <p:cBhvr>
                                        <p:cTn id="73" dur="1179" fill="hold"/>
                                        <p:tgtEl>
                                          <p:spTgt spid="1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1435</TotalTime>
  <Words>731</Words>
  <Application>Microsoft Office PowerPoint</Application>
  <PresentationFormat>شاشة عريضة</PresentationFormat>
  <Paragraphs>482</Paragraphs>
  <Slides>16</Slides>
  <Notes>0</Notes>
  <HiddenSlides>0</HiddenSlides>
  <MMClips>18</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16</vt:i4>
      </vt:variant>
    </vt:vector>
  </HeadingPairs>
  <TitlesOfParts>
    <vt:vector size="21" baseType="lpstr">
      <vt:lpstr>Arial</vt:lpstr>
      <vt:lpstr>Calibri</vt:lpstr>
      <vt:lpstr>Calibri Light</vt:lpstr>
      <vt:lpstr>Traditional Arabic</vt:lpstr>
      <vt:lpstr>نسق Office</vt:lpstr>
      <vt:lpstr>صَيْدُ السَّمَكِ (ب-ل-م-ر) السكون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20</cp:revision>
  <dcterms:created xsi:type="dcterms:W3CDTF">2020-11-14T08:02:52Z</dcterms:created>
  <dcterms:modified xsi:type="dcterms:W3CDTF">2020-12-30T04:43:43Z</dcterms:modified>
</cp:coreProperties>
</file>