
<file path=[Content_Types].xml><?xml version="1.0" encoding="utf-8"?>
<Types xmlns="http://schemas.openxmlformats.org/package/2006/content-types">
  <Default Extension="jpeg" ContentType="image/jpeg"/>
  <Default Extension="jpg" ContentType="image/jpeg"/>
  <Default Extension="m4a" ContentType="audio/mp4"/>
  <Default Extension="mp3" ContentType="audio/m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sldIdLst>
    <p:sldId id="257" r:id="rId2"/>
    <p:sldId id="270" r:id="rId3"/>
    <p:sldId id="281" r:id="rId4"/>
    <p:sldId id="283" r:id="rId5"/>
    <p:sldId id="284" r:id="rId6"/>
    <p:sldId id="285" r:id="rId7"/>
    <p:sldId id="286" r:id="rId8"/>
    <p:sldId id="287" r:id="rId9"/>
    <p:sldId id="288" r:id="rId10"/>
    <p:sldId id="289" r:id="rId11"/>
    <p:sldId id="275" r:id="rId12"/>
    <p:sldId id="290" r:id="rId13"/>
  </p:sldIdLst>
  <p:sldSz cx="12192000" cy="6858000"/>
  <p:notesSz cx="6858000" cy="9144000"/>
  <p:defaultText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3010B"/>
    <a:srgbClr val="AC030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2996" autoAdjust="0"/>
    <p:restoredTop sz="94660"/>
  </p:normalViewPr>
  <p:slideViewPr>
    <p:cSldViewPr snapToGrid="0">
      <p:cViewPr varScale="1">
        <p:scale>
          <a:sx n="67" d="100"/>
          <a:sy n="67" d="100"/>
        </p:scale>
        <p:origin x="-1134" y="516"/>
      </p:cViewPr>
      <p:guideLst/>
    </p:cSldViewPr>
  </p:slideViewPr>
  <p:notesTextViewPr>
    <p:cViewPr>
      <p:scale>
        <a:sx n="1" d="1"/>
        <a:sy n="1" d="1"/>
      </p:scale>
      <p:origin x="0" y="0"/>
    </p:cViewPr>
  </p:notesTextViewPr>
  <p:sorterViewPr>
    <p:cViewPr>
      <p:scale>
        <a:sx n="100" d="100"/>
        <a:sy n="100" d="100"/>
      </p:scale>
      <p:origin x="0" y="-270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C8C95F7C-4B7B-4D68-AE06-B2831926F68F}"/>
              </a:ext>
            </a:extLst>
          </p:cNvPr>
          <p:cNvSpPr>
            <a:spLocks noGrp="1"/>
          </p:cNvSpPr>
          <p:nvPr>
            <p:ph type="ctrTitle"/>
          </p:nvPr>
        </p:nvSpPr>
        <p:spPr>
          <a:xfrm>
            <a:off x="1524000" y="1122363"/>
            <a:ext cx="9144000" cy="2387600"/>
          </a:xfrm>
        </p:spPr>
        <p:txBody>
          <a:bodyPr anchor="b"/>
          <a:lstStyle>
            <a:lvl1pPr algn="ctr">
              <a:defRPr sz="6000"/>
            </a:lvl1pPr>
          </a:lstStyle>
          <a:p>
            <a:r>
              <a:rPr lang="ar-SA"/>
              <a:t>انقر لتحرير نمط عنوان الشكل الرئيسي</a:t>
            </a:r>
            <a:endParaRPr lang="en-US"/>
          </a:p>
        </p:txBody>
      </p:sp>
      <p:sp>
        <p:nvSpPr>
          <p:cNvPr id="3" name="عنوان فرعي 2">
            <a:extLst>
              <a:ext uri="{FF2B5EF4-FFF2-40B4-BE49-F238E27FC236}">
                <a16:creationId xmlns:a16="http://schemas.microsoft.com/office/drawing/2014/main" id="{AF484166-284D-4A71-B9DD-39D2972BAA3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ar-SA"/>
              <a:t>انقر لتحرير نمط العنوان الفرعي للشكل الرئيسي</a:t>
            </a:r>
            <a:endParaRPr lang="en-US"/>
          </a:p>
        </p:txBody>
      </p:sp>
      <p:sp>
        <p:nvSpPr>
          <p:cNvPr id="4" name="عنصر نائب للتاريخ 3">
            <a:extLst>
              <a:ext uri="{FF2B5EF4-FFF2-40B4-BE49-F238E27FC236}">
                <a16:creationId xmlns:a16="http://schemas.microsoft.com/office/drawing/2014/main" id="{7A8C353E-7C69-4BBA-8603-B7B5F6509A1D}"/>
              </a:ext>
            </a:extLst>
          </p:cNvPr>
          <p:cNvSpPr>
            <a:spLocks noGrp="1"/>
          </p:cNvSpPr>
          <p:nvPr>
            <p:ph type="dt" sz="half" idx="10"/>
          </p:nvPr>
        </p:nvSpPr>
        <p:spPr/>
        <p:txBody>
          <a:bodyPr/>
          <a:lstStyle/>
          <a:p>
            <a:fld id="{17521AC7-0648-4F5A-9C54-1201A73E9AE1}" type="datetimeFigureOut">
              <a:rPr lang="en-US" smtClean="0"/>
              <a:t>12/30/2020</a:t>
            </a:fld>
            <a:endParaRPr lang="en-US"/>
          </a:p>
        </p:txBody>
      </p:sp>
      <p:sp>
        <p:nvSpPr>
          <p:cNvPr id="5" name="عنصر نائب للتذييل 4">
            <a:extLst>
              <a:ext uri="{FF2B5EF4-FFF2-40B4-BE49-F238E27FC236}">
                <a16:creationId xmlns:a16="http://schemas.microsoft.com/office/drawing/2014/main" id="{5466A851-AF5C-41AA-B56D-3D1279529568}"/>
              </a:ext>
            </a:extLst>
          </p:cNvPr>
          <p:cNvSpPr>
            <a:spLocks noGrp="1"/>
          </p:cNvSpPr>
          <p:nvPr>
            <p:ph type="ftr" sz="quarter" idx="11"/>
          </p:nvPr>
        </p:nvSpPr>
        <p:spPr/>
        <p:txBody>
          <a:bodyPr/>
          <a:lstStyle/>
          <a:p>
            <a:endParaRPr lang="en-US"/>
          </a:p>
        </p:txBody>
      </p:sp>
      <p:sp>
        <p:nvSpPr>
          <p:cNvPr id="6" name="عنصر نائب لرقم الشريحة 5">
            <a:extLst>
              <a:ext uri="{FF2B5EF4-FFF2-40B4-BE49-F238E27FC236}">
                <a16:creationId xmlns:a16="http://schemas.microsoft.com/office/drawing/2014/main" id="{55D0935D-EF27-4677-9F2F-5A610B6D256D}"/>
              </a:ext>
            </a:extLst>
          </p:cNvPr>
          <p:cNvSpPr>
            <a:spLocks noGrp="1"/>
          </p:cNvSpPr>
          <p:nvPr>
            <p:ph type="sldNum" sz="quarter" idx="12"/>
          </p:nvPr>
        </p:nvSpPr>
        <p:spPr/>
        <p:txBody>
          <a:bodyPr/>
          <a:lstStyle/>
          <a:p>
            <a:fld id="{FDE697EC-4264-4E90-8C32-FE5D289D6511}" type="slidenum">
              <a:rPr lang="en-US" smtClean="0"/>
              <a:t>‹#›</a:t>
            </a:fld>
            <a:endParaRPr lang="en-US"/>
          </a:p>
        </p:txBody>
      </p:sp>
    </p:spTree>
    <p:extLst>
      <p:ext uri="{BB962C8B-B14F-4D97-AF65-F5344CB8AC3E}">
        <p14:creationId xmlns:p14="http://schemas.microsoft.com/office/powerpoint/2010/main" val="30872155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3E451131-0F10-4F6C-9C57-7B243FCB8F4A}"/>
              </a:ext>
            </a:extLst>
          </p:cNvPr>
          <p:cNvSpPr>
            <a:spLocks noGrp="1"/>
          </p:cNvSpPr>
          <p:nvPr>
            <p:ph type="title"/>
          </p:nvPr>
        </p:nvSpPr>
        <p:spPr/>
        <p:txBody>
          <a:bodyPr/>
          <a:lstStyle/>
          <a:p>
            <a:r>
              <a:rPr lang="ar-SA"/>
              <a:t>انقر لتحرير نمط عنوان الشكل الرئيسي</a:t>
            </a:r>
            <a:endParaRPr lang="en-US"/>
          </a:p>
        </p:txBody>
      </p:sp>
      <p:sp>
        <p:nvSpPr>
          <p:cNvPr id="3" name="عنصر نائب للمحتوى 2">
            <a:extLst>
              <a:ext uri="{FF2B5EF4-FFF2-40B4-BE49-F238E27FC236}">
                <a16:creationId xmlns:a16="http://schemas.microsoft.com/office/drawing/2014/main" id="{64E5DDD8-6721-4769-A0D4-AE8B31C19C85}"/>
              </a:ext>
            </a:extLst>
          </p:cNvPr>
          <p:cNvSpPr>
            <a:spLocks noGrp="1"/>
          </p:cNvSpPr>
          <p:nvPr>
            <p:ph idx="1"/>
          </p:nvPr>
        </p:nvSpPr>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4" name="عنصر نائب للتاريخ 3">
            <a:extLst>
              <a:ext uri="{FF2B5EF4-FFF2-40B4-BE49-F238E27FC236}">
                <a16:creationId xmlns:a16="http://schemas.microsoft.com/office/drawing/2014/main" id="{96B3E168-5384-4E3B-97FB-C1E6BD5D62F3}"/>
              </a:ext>
            </a:extLst>
          </p:cNvPr>
          <p:cNvSpPr>
            <a:spLocks noGrp="1"/>
          </p:cNvSpPr>
          <p:nvPr>
            <p:ph type="dt" sz="half" idx="10"/>
          </p:nvPr>
        </p:nvSpPr>
        <p:spPr/>
        <p:txBody>
          <a:bodyPr/>
          <a:lstStyle/>
          <a:p>
            <a:fld id="{17521AC7-0648-4F5A-9C54-1201A73E9AE1}" type="datetimeFigureOut">
              <a:rPr lang="en-US" smtClean="0"/>
              <a:t>12/30/2020</a:t>
            </a:fld>
            <a:endParaRPr lang="en-US"/>
          </a:p>
        </p:txBody>
      </p:sp>
      <p:sp>
        <p:nvSpPr>
          <p:cNvPr id="5" name="عنصر نائب للتذييل 4">
            <a:extLst>
              <a:ext uri="{FF2B5EF4-FFF2-40B4-BE49-F238E27FC236}">
                <a16:creationId xmlns:a16="http://schemas.microsoft.com/office/drawing/2014/main" id="{3C6A721F-7997-40D1-B684-1BB271F4089F}"/>
              </a:ext>
            </a:extLst>
          </p:cNvPr>
          <p:cNvSpPr>
            <a:spLocks noGrp="1"/>
          </p:cNvSpPr>
          <p:nvPr>
            <p:ph type="ftr" sz="quarter" idx="11"/>
          </p:nvPr>
        </p:nvSpPr>
        <p:spPr/>
        <p:txBody>
          <a:bodyPr/>
          <a:lstStyle/>
          <a:p>
            <a:endParaRPr lang="en-US"/>
          </a:p>
        </p:txBody>
      </p:sp>
      <p:sp>
        <p:nvSpPr>
          <p:cNvPr id="6" name="عنصر نائب لرقم الشريحة 5">
            <a:extLst>
              <a:ext uri="{FF2B5EF4-FFF2-40B4-BE49-F238E27FC236}">
                <a16:creationId xmlns:a16="http://schemas.microsoft.com/office/drawing/2014/main" id="{0FE89907-0D9E-4D2C-8BB7-6D9B213A06AB}"/>
              </a:ext>
            </a:extLst>
          </p:cNvPr>
          <p:cNvSpPr>
            <a:spLocks noGrp="1"/>
          </p:cNvSpPr>
          <p:nvPr>
            <p:ph type="sldNum" sz="quarter" idx="12"/>
          </p:nvPr>
        </p:nvSpPr>
        <p:spPr/>
        <p:txBody>
          <a:bodyPr/>
          <a:lstStyle/>
          <a:p>
            <a:fld id="{FDE697EC-4264-4E90-8C32-FE5D289D6511}" type="slidenum">
              <a:rPr lang="en-US" smtClean="0"/>
              <a:t>‹#›</a:t>
            </a:fld>
            <a:endParaRPr lang="en-US"/>
          </a:p>
        </p:txBody>
      </p:sp>
    </p:spTree>
    <p:extLst>
      <p:ext uri="{BB962C8B-B14F-4D97-AF65-F5344CB8AC3E}">
        <p14:creationId xmlns:p14="http://schemas.microsoft.com/office/powerpoint/2010/main" val="346952737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27D46A53-51F6-4733-9979-0C269BDDD49B}"/>
              </a:ext>
            </a:extLst>
          </p:cNvPr>
          <p:cNvSpPr>
            <a:spLocks noGrp="1"/>
          </p:cNvSpPr>
          <p:nvPr>
            <p:ph type="title"/>
          </p:nvPr>
        </p:nvSpPr>
        <p:spPr>
          <a:xfrm>
            <a:off x="831850" y="1709738"/>
            <a:ext cx="10515600" cy="2852737"/>
          </a:xfrm>
        </p:spPr>
        <p:txBody>
          <a:bodyPr anchor="b"/>
          <a:lstStyle>
            <a:lvl1pPr>
              <a:defRPr sz="6000"/>
            </a:lvl1pPr>
          </a:lstStyle>
          <a:p>
            <a:r>
              <a:rPr lang="ar-SA"/>
              <a:t>انقر لتحرير نمط عنوان الشكل الرئيسي</a:t>
            </a:r>
            <a:endParaRPr lang="en-US"/>
          </a:p>
        </p:txBody>
      </p:sp>
      <p:sp>
        <p:nvSpPr>
          <p:cNvPr id="3" name="عنصر نائب للنص 2">
            <a:extLst>
              <a:ext uri="{FF2B5EF4-FFF2-40B4-BE49-F238E27FC236}">
                <a16:creationId xmlns:a16="http://schemas.microsoft.com/office/drawing/2014/main" id="{54FE72E7-F42A-4A1A-9AAA-BD1B643E619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ar-SA"/>
              <a:t>انقر لتحرير أنماط نص الشكل الرئيسي</a:t>
            </a:r>
          </a:p>
        </p:txBody>
      </p:sp>
      <p:sp>
        <p:nvSpPr>
          <p:cNvPr id="4" name="عنصر نائب للتاريخ 3">
            <a:extLst>
              <a:ext uri="{FF2B5EF4-FFF2-40B4-BE49-F238E27FC236}">
                <a16:creationId xmlns:a16="http://schemas.microsoft.com/office/drawing/2014/main" id="{02912120-0BCD-4DCF-B4D5-C74388C33DC1}"/>
              </a:ext>
            </a:extLst>
          </p:cNvPr>
          <p:cNvSpPr>
            <a:spLocks noGrp="1"/>
          </p:cNvSpPr>
          <p:nvPr>
            <p:ph type="dt" sz="half" idx="10"/>
          </p:nvPr>
        </p:nvSpPr>
        <p:spPr/>
        <p:txBody>
          <a:bodyPr/>
          <a:lstStyle/>
          <a:p>
            <a:fld id="{17521AC7-0648-4F5A-9C54-1201A73E9AE1}" type="datetimeFigureOut">
              <a:rPr lang="en-US" smtClean="0"/>
              <a:t>12/30/2020</a:t>
            </a:fld>
            <a:endParaRPr lang="en-US"/>
          </a:p>
        </p:txBody>
      </p:sp>
      <p:sp>
        <p:nvSpPr>
          <p:cNvPr id="5" name="عنصر نائب للتذييل 4">
            <a:extLst>
              <a:ext uri="{FF2B5EF4-FFF2-40B4-BE49-F238E27FC236}">
                <a16:creationId xmlns:a16="http://schemas.microsoft.com/office/drawing/2014/main" id="{7B65DF26-F11C-41EF-BD0C-C63A30BDFA4F}"/>
              </a:ext>
            </a:extLst>
          </p:cNvPr>
          <p:cNvSpPr>
            <a:spLocks noGrp="1"/>
          </p:cNvSpPr>
          <p:nvPr>
            <p:ph type="ftr" sz="quarter" idx="11"/>
          </p:nvPr>
        </p:nvSpPr>
        <p:spPr/>
        <p:txBody>
          <a:bodyPr/>
          <a:lstStyle/>
          <a:p>
            <a:endParaRPr lang="en-US"/>
          </a:p>
        </p:txBody>
      </p:sp>
      <p:sp>
        <p:nvSpPr>
          <p:cNvPr id="6" name="عنصر نائب لرقم الشريحة 5">
            <a:extLst>
              <a:ext uri="{FF2B5EF4-FFF2-40B4-BE49-F238E27FC236}">
                <a16:creationId xmlns:a16="http://schemas.microsoft.com/office/drawing/2014/main" id="{B0614F88-0246-4F45-BF34-2976B0985D80}"/>
              </a:ext>
            </a:extLst>
          </p:cNvPr>
          <p:cNvSpPr>
            <a:spLocks noGrp="1"/>
          </p:cNvSpPr>
          <p:nvPr>
            <p:ph type="sldNum" sz="quarter" idx="12"/>
          </p:nvPr>
        </p:nvSpPr>
        <p:spPr/>
        <p:txBody>
          <a:bodyPr/>
          <a:lstStyle/>
          <a:p>
            <a:fld id="{FDE697EC-4264-4E90-8C32-FE5D289D6511}" type="slidenum">
              <a:rPr lang="en-US" smtClean="0"/>
              <a:t>‹#›</a:t>
            </a:fld>
            <a:endParaRPr lang="en-US"/>
          </a:p>
        </p:txBody>
      </p:sp>
    </p:spTree>
    <p:extLst>
      <p:ext uri="{BB962C8B-B14F-4D97-AF65-F5344CB8AC3E}">
        <p14:creationId xmlns:p14="http://schemas.microsoft.com/office/powerpoint/2010/main" val="23474866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ان">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D34C547A-65A7-4EE2-8ADA-180F598B4CF4}"/>
              </a:ext>
            </a:extLst>
          </p:cNvPr>
          <p:cNvSpPr>
            <a:spLocks noGrp="1"/>
          </p:cNvSpPr>
          <p:nvPr>
            <p:ph type="title"/>
          </p:nvPr>
        </p:nvSpPr>
        <p:spPr/>
        <p:txBody>
          <a:bodyPr/>
          <a:lstStyle/>
          <a:p>
            <a:r>
              <a:rPr lang="ar-SA"/>
              <a:t>انقر لتحرير نمط عنوان الشكل الرئيسي</a:t>
            </a:r>
            <a:endParaRPr lang="en-US"/>
          </a:p>
        </p:txBody>
      </p:sp>
      <p:sp>
        <p:nvSpPr>
          <p:cNvPr id="3" name="عنصر نائب للمحتوى 2">
            <a:extLst>
              <a:ext uri="{FF2B5EF4-FFF2-40B4-BE49-F238E27FC236}">
                <a16:creationId xmlns:a16="http://schemas.microsoft.com/office/drawing/2014/main" id="{C4E3A55F-2055-48CE-89BE-BD742067AABD}"/>
              </a:ext>
            </a:extLst>
          </p:cNvPr>
          <p:cNvSpPr>
            <a:spLocks noGrp="1"/>
          </p:cNvSpPr>
          <p:nvPr>
            <p:ph sz="half" idx="1"/>
          </p:nvPr>
        </p:nvSpPr>
        <p:spPr>
          <a:xfrm>
            <a:off x="838200" y="1825625"/>
            <a:ext cx="5181600" cy="435133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4" name="عنصر نائب للمحتوى 3">
            <a:extLst>
              <a:ext uri="{FF2B5EF4-FFF2-40B4-BE49-F238E27FC236}">
                <a16:creationId xmlns:a16="http://schemas.microsoft.com/office/drawing/2014/main" id="{87CBC4AA-9F40-4882-AB1B-9BEC010466C5}"/>
              </a:ext>
            </a:extLst>
          </p:cNvPr>
          <p:cNvSpPr>
            <a:spLocks noGrp="1"/>
          </p:cNvSpPr>
          <p:nvPr>
            <p:ph sz="half" idx="2"/>
          </p:nvPr>
        </p:nvSpPr>
        <p:spPr>
          <a:xfrm>
            <a:off x="6172200" y="1825625"/>
            <a:ext cx="5181600" cy="435133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5" name="عنصر نائب للتاريخ 4">
            <a:extLst>
              <a:ext uri="{FF2B5EF4-FFF2-40B4-BE49-F238E27FC236}">
                <a16:creationId xmlns:a16="http://schemas.microsoft.com/office/drawing/2014/main" id="{55452AC1-AC68-4685-9DF8-39B29378499A}"/>
              </a:ext>
            </a:extLst>
          </p:cNvPr>
          <p:cNvSpPr>
            <a:spLocks noGrp="1"/>
          </p:cNvSpPr>
          <p:nvPr>
            <p:ph type="dt" sz="half" idx="10"/>
          </p:nvPr>
        </p:nvSpPr>
        <p:spPr/>
        <p:txBody>
          <a:bodyPr/>
          <a:lstStyle/>
          <a:p>
            <a:fld id="{17521AC7-0648-4F5A-9C54-1201A73E9AE1}" type="datetimeFigureOut">
              <a:rPr lang="en-US" smtClean="0"/>
              <a:t>12/30/2020</a:t>
            </a:fld>
            <a:endParaRPr lang="en-US"/>
          </a:p>
        </p:txBody>
      </p:sp>
      <p:sp>
        <p:nvSpPr>
          <p:cNvPr id="6" name="عنصر نائب للتذييل 5">
            <a:extLst>
              <a:ext uri="{FF2B5EF4-FFF2-40B4-BE49-F238E27FC236}">
                <a16:creationId xmlns:a16="http://schemas.microsoft.com/office/drawing/2014/main" id="{088A5E99-76DF-4131-BDA6-1479A0E1EEF8}"/>
              </a:ext>
            </a:extLst>
          </p:cNvPr>
          <p:cNvSpPr>
            <a:spLocks noGrp="1"/>
          </p:cNvSpPr>
          <p:nvPr>
            <p:ph type="ftr" sz="quarter" idx="11"/>
          </p:nvPr>
        </p:nvSpPr>
        <p:spPr/>
        <p:txBody>
          <a:bodyPr/>
          <a:lstStyle/>
          <a:p>
            <a:endParaRPr lang="en-US"/>
          </a:p>
        </p:txBody>
      </p:sp>
      <p:sp>
        <p:nvSpPr>
          <p:cNvPr id="7" name="عنصر نائب لرقم الشريحة 6">
            <a:extLst>
              <a:ext uri="{FF2B5EF4-FFF2-40B4-BE49-F238E27FC236}">
                <a16:creationId xmlns:a16="http://schemas.microsoft.com/office/drawing/2014/main" id="{3E19EC01-B35D-41B3-8C15-200967E425C6}"/>
              </a:ext>
            </a:extLst>
          </p:cNvPr>
          <p:cNvSpPr>
            <a:spLocks noGrp="1"/>
          </p:cNvSpPr>
          <p:nvPr>
            <p:ph type="sldNum" sz="quarter" idx="12"/>
          </p:nvPr>
        </p:nvSpPr>
        <p:spPr/>
        <p:txBody>
          <a:bodyPr/>
          <a:lstStyle/>
          <a:p>
            <a:fld id="{FDE697EC-4264-4E90-8C32-FE5D289D6511}" type="slidenum">
              <a:rPr lang="en-US" smtClean="0"/>
              <a:t>‹#›</a:t>
            </a:fld>
            <a:endParaRPr lang="en-US"/>
          </a:p>
        </p:txBody>
      </p:sp>
    </p:spTree>
    <p:extLst>
      <p:ext uri="{BB962C8B-B14F-4D97-AF65-F5344CB8AC3E}">
        <p14:creationId xmlns:p14="http://schemas.microsoft.com/office/powerpoint/2010/main" val="297310736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2E1414D8-1C10-4FED-A2AB-C28A41138CE7}"/>
              </a:ext>
            </a:extLst>
          </p:cNvPr>
          <p:cNvSpPr>
            <a:spLocks noGrp="1"/>
          </p:cNvSpPr>
          <p:nvPr>
            <p:ph type="title"/>
          </p:nvPr>
        </p:nvSpPr>
        <p:spPr>
          <a:xfrm>
            <a:off x="839788" y="365125"/>
            <a:ext cx="10515600" cy="1325563"/>
          </a:xfrm>
        </p:spPr>
        <p:txBody>
          <a:bodyPr/>
          <a:lstStyle/>
          <a:p>
            <a:r>
              <a:rPr lang="ar-SA"/>
              <a:t>انقر لتحرير نمط عنوان الشكل الرئيسي</a:t>
            </a:r>
            <a:endParaRPr lang="en-US"/>
          </a:p>
        </p:txBody>
      </p:sp>
      <p:sp>
        <p:nvSpPr>
          <p:cNvPr id="3" name="عنصر نائب للنص 2">
            <a:extLst>
              <a:ext uri="{FF2B5EF4-FFF2-40B4-BE49-F238E27FC236}">
                <a16:creationId xmlns:a16="http://schemas.microsoft.com/office/drawing/2014/main" id="{1630EA46-FA62-4D6D-A1E5-578B52973FA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4" name="عنصر نائب للمحتوى 3">
            <a:extLst>
              <a:ext uri="{FF2B5EF4-FFF2-40B4-BE49-F238E27FC236}">
                <a16:creationId xmlns:a16="http://schemas.microsoft.com/office/drawing/2014/main" id="{5626C997-E279-49D4-9360-00738B984663}"/>
              </a:ext>
            </a:extLst>
          </p:cNvPr>
          <p:cNvSpPr>
            <a:spLocks noGrp="1"/>
          </p:cNvSpPr>
          <p:nvPr>
            <p:ph sz="half" idx="2"/>
          </p:nvPr>
        </p:nvSpPr>
        <p:spPr>
          <a:xfrm>
            <a:off x="839788" y="2505075"/>
            <a:ext cx="5157787" cy="368458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5" name="عنصر نائب للنص 4">
            <a:extLst>
              <a:ext uri="{FF2B5EF4-FFF2-40B4-BE49-F238E27FC236}">
                <a16:creationId xmlns:a16="http://schemas.microsoft.com/office/drawing/2014/main" id="{BB225687-E274-4FE6-8E9B-17C1CA8BD36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6" name="عنصر نائب للمحتوى 5">
            <a:extLst>
              <a:ext uri="{FF2B5EF4-FFF2-40B4-BE49-F238E27FC236}">
                <a16:creationId xmlns:a16="http://schemas.microsoft.com/office/drawing/2014/main" id="{CEA5ABBA-6A74-476E-A7A5-CAA4AB768450}"/>
              </a:ext>
            </a:extLst>
          </p:cNvPr>
          <p:cNvSpPr>
            <a:spLocks noGrp="1"/>
          </p:cNvSpPr>
          <p:nvPr>
            <p:ph sz="quarter" idx="4"/>
          </p:nvPr>
        </p:nvSpPr>
        <p:spPr>
          <a:xfrm>
            <a:off x="6172200" y="2505075"/>
            <a:ext cx="5183188" cy="368458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7" name="عنصر نائب للتاريخ 6">
            <a:extLst>
              <a:ext uri="{FF2B5EF4-FFF2-40B4-BE49-F238E27FC236}">
                <a16:creationId xmlns:a16="http://schemas.microsoft.com/office/drawing/2014/main" id="{5AC64FAC-B7A9-4B84-9D6C-268E9E5F7BCD}"/>
              </a:ext>
            </a:extLst>
          </p:cNvPr>
          <p:cNvSpPr>
            <a:spLocks noGrp="1"/>
          </p:cNvSpPr>
          <p:nvPr>
            <p:ph type="dt" sz="half" idx="10"/>
          </p:nvPr>
        </p:nvSpPr>
        <p:spPr/>
        <p:txBody>
          <a:bodyPr/>
          <a:lstStyle/>
          <a:p>
            <a:fld id="{17521AC7-0648-4F5A-9C54-1201A73E9AE1}" type="datetimeFigureOut">
              <a:rPr lang="en-US" smtClean="0"/>
              <a:t>12/30/2020</a:t>
            </a:fld>
            <a:endParaRPr lang="en-US"/>
          </a:p>
        </p:txBody>
      </p:sp>
      <p:sp>
        <p:nvSpPr>
          <p:cNvPr id="8" name="عنصر نائب للتذييل 7">
            <a:extLst>
              <a:ext uri="{FF2B5EF4-FFF2-40B4-BE49-F238E27FC236}">
                <a16:creationId xmlns:a16="http://schemas.microsoft.com/office/drawing/2014/main" id="{D3615E32-0D75-4ED5-B577-4AC2E1255D62}"/>
              </a:ext>
            </a:extLst>
          </p:cNvPr>
          <p:cNvSpPr>
            <a:spLocks noGrp="1"/>
          </p:cNvSpPr>
          <p:nvPr>
            <p:ph type="ftr" sz="quarter" idx="11"/>
          </p:nvPr>
        </p:nvSpPr>
        <p:spPr/>
        <p:txBody>
          <a:bodyPr/>
          <a:lstStyle/>
          <a:p>
            <a:endParaRPr lang="en-US"/>
          </a:p>
        </p:txBody>
      </p:sp>
      <p:sp>
        <p:nvSpPr>
          <p:cNvPr id="9" name="عنصر نائب لرقم الشريحة 8">
            <a:extLst>
              <a:ext uri="{FF2B5EF4-FFF2-40B4-BE49-F238E27FC236}">
                <a16:creationId xmlns:a16="http://schemas.microsoft.com/office/drawing/2014/main" id="{430C933E-B881-4CF5-B6E6-18945F6BE9F5}"/>
              </a:ext>
            </a:extLst>
          </p:cNvPr>
          <p:cNvSpPr>
            <a:spLocks noGrp="1"/>
          </p:cNvSpPr>
          <p:nvPr>
            <p:ph type="sldNum" sz="quarter" idx="12"/>
          </p:nvPr>
        </p:nvSpPr>
        <p:spPr/>
        <p:txBody>
          <a:bodyPr/>
          <a:lstStyle/>
          <a:p>
            <a:fld id="{FDE697EC-4264-4E90-8C32-FE5D289D6511}" type="slidenum">
              <a:rPr lang="en-US" smtClean="0"/>
              <a:t>‹#›</a:t>
            </a:fld>
            <a:endParaRPr lang="en-US"/>
          </a:p>
        </p:txBody>
      </p:sp>
    </p:spTree>
    <p:extLst>
      <p:ext uri="{BB962C8B-B14F-4D97-AF65-F5344CB8AC3E}">
        <p14:creationId xmlns:p14="http://schemas.microsoft.com/office/powerpoint/2010/main" val="36138508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622D299B-77AB-45EE-AADA-30C8F8238BEC}"/>
              </a:ext>
            </a:extLst>
          </p:cNvPr>
          <p:cNvSpPr>
            <a:spLocks noGrp="1"/>
          </p:cNvSpPr>
          <p:nvPr>
            <p:ph type="title"/>
          </p:nvPr>
        </p:nvSpPr>
        <p:spPr/>
        <p:txBody>
          <a:bodyPr/>
          <a:lstStyle/>
          <a:p>
            <a:r>
              <a:rPr lang="ar-SA"/>
              <a:t>انقر لتحرير نمط عنوان الشكل الرئيسي</a:t>
            </a:r>
            <a:endParaRPr lang="en-US"/>
          </a:p>
        </p:txBody>
      </p:sp>
      <p:sp>
        <p:nvSpPr>
          <p:cNvPr id="3" name="عنصر نائب للتاريخ 2">
            <a:extLst>
              <a:ext uri="{FF2B5EF4-FFF2-40B4-BE49-F238E27FC236}">
                <a16:creationId xmlns:a16="http://schemas.microsoft.com/office/drawing/2014/main" id="{C496F121-78D9-4815-ADC8-CAB77D6465F8}"/>
              </a:ext>
            </a:extLst>
          </p:cNvPr>
          <p:cNvSpPr>
            <a:spLocks noGrp="1"/>
          </p:cNvSpPr>
          <p:nvPr>
            <p:ph type="dt" sz="half" idx="10"/>
          </p:nvPr>
        </p:nvSpPr>
        <p:spPr/>
        <p:txBody>
          <a:bodyPr/>
          <a:lstStyle/>
          <a:p>
            <a:fld id="{17521AC7-0648-4F5A-9C54-1201A73E9AE1}" type="datetimeFigureOut">
              <a:rPr lang="en-US" smtClean="0"/>
              <a:t>12/30/2020</a:t>
            </a:fld>
            <a:endParaRPr lang="en-US"/>
          </a:p>
        </p:txBody>
      </p:sp>
      <p:sp>
        <p:nvSpPr>
          <p:cNvPr id="4" name="عنصر نائب للتذييل 3">
            <a:extLst>
              <a:ext uri="{FF2B5EF4-FFF2-40B4-BE49-F238E27FC236}">
                <a16:creationId xmlns:a16="http://schemas.microsoft.com/office/drawing/2014/main" id="{3EC3A1E1-4D4E-43AD-BBCD-F46205250623}"/>
              </a:ext>
            </a:extLst>
          </p:cNvPr>
          <p:cNvSpPr>
            <a:spLocks noGrp="1"/>
          </p:cNvSpPr>
          <p:nvPr>
            <p:ph type="ftr" sz="quarter" idx="11"/>
          </p:nvPr>
        </p:nvSpPr>
        <p:spPr/>
        <p:txBody>
          <a:bodyPr/>
          <a:lstStyle/>
          <a:p>
            <a:endParaRPr lang="en-US"/>
          </a:p>
        </p:txBody>
      </p:sp>
      <p:sp>
        <p:nvSpPr>
          <p:cNvPr id="5" name="عنصر نائب لرقم الشريحة 4">
            <a:extLst>
              <a:ext uri="{FF2B5EF4-FFF2-40B4-BE49-F238E27FC236}">
                <a16:creationId xmlns:a16="http://schemas.microsoft.com/office/drawing/2014/main" id="{B74F956C-856A-4D75-BA3F-88FAAAD5F1F5}"/>
              </a:ext>
            </a:extLst>
          </p:cNvPr>
          <p:cNvSpPr>
            <a:spLocks noGrp="1"/>
          </p:cNvSpPr>
          <p:nvPr>
            <p:ph type="sldNum" sz="quarter" idx="12"/>
          </p:nvPr>
        </p:nvSpPr>
        <p:spPr/>
        <p:txBody>
          <a:bodyPr/>
          <a:lstStyle/>
          <a:p>
            <a:fld id="{FDE697EC-4264-4E90-8C32-FE5D289D6511}" type="slidenum">
              <a:rPr lang="en-US" smtClean="0"/>
              <a:t>‹#›</a:t>
            </a:fld>
            <a:endParaRPr lang="en-US"/>
          </a:p>
        </p:txBody>
      </p:sp>
    </p:spTree>
    <p:extLst>
      <p:ext uri="{BB962C8B-B14F-4D97-AF65-F5344CB8AC3E}">
        <p14:creationId xmlns:p14="http://schemas.microsoft.com/office/powerpoint/2010/main" val="12517291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a:extLst>
              <a:ext uri="{FF2B5EF4-FFF2-40B4-BE49-F238E27FC236}">
                <a16:creationId xmlns:a16="http://schemas.microsoft.com/office/drawing/2014/main" id="{52BB9160-8EE7-4107-AE25-31BD42BE06E1}"/>
              </a:ext>
            </a:extLst>
          </p:cNvPr>
          <p:cNvSpPr>
            <a:spLocks noGrp="1"/>
          </p:cNvSpPr>
          <p:nvPr>
            <p:ph type="dt" sz="half" idx="10"/>
          </p:nvPr>
        </p:nvSpPr>
        <p:spPr/>
        <p:txBody>
          <a:bodyPr/>
          <a:lstStyle/>
          <a:p>
            <a:fld id="{17521AC7-0648-4F5A-9C54-1201A73E9AE1}" type="datetimeFigureOut">
              <a:rPr lang="en-US" smtClean="0"/>
              <a:t>12/30/2020</a:t>
            </a:fld>
            <a:endParaRPr lang="en-US"/>
          </a:p>
        </p:txBody>
      </p:sp>
      <p:sp>
        <p:nvSpPr>
          <p:cNvPr id="3" name="عنصر نائب للتذييل 2">
            <a:extLst>
              <a:ext uri="{FF2B5EF4-FFF2-40B4-BE49-F238E27FC236}">
                <a16:creationId xmlns:a16="http://schemas.microsoft.com/office/drawing/2014/main" id="{1972A722-4997-45A6-AAC4-CFC527D2A071}"/>
              </a:ext>
            </a:extLst>
          </p:cNvPr>
          <p:cNvSpPr>
            <a:spLocks noGrp="1"/>
          </p:cNvSpPr>
          <p:nvPr>
            <p:ph type="ftr" sz="quarter" idx="11"/>
          </p:nvPr>
        </p:nvSpPr>
        <p:spPr/>
        <p:txBody>
          <a:bodyPr/>
          <a:lstStyle/>
          <a:p>
            <a:endParaRPr lang="en-US"/>
          </a:p>
        </p:txBody>
      </p:sp>
      <p:sp>
        <p:nvSpPr>
          <p:cNvPr id="4" name="عنصر نائب لرقم الشريحة 3">
            <a:extLst>
              <a:ext uri="{FF2B5EF4-FFF2-40B4-BE49-F238E27FC236}">
                <a16:creationId xmlns:a16="http://schemas.microsoft.com/office/drawing/2014/main" id="{ECEBE55B-D19B-4B94-816E-7B488181373E}"/>
              </a:ext>
            </a:extLst>
          </p:cNvPr>
          <p:cNvSpPr>
            <a:spLocks noGrp="1"/>
          </p:cNvSpPr>
          <p:nvPr>
            <p:ph type="sldNum" sz="quarter" idx="12"/>
          </p:nvPr>
        </p:nvSpPr>
        <p:spPr/>
        <p:txBody>
          <a:bodyPr/>
          <a:lstStyle/>
          <a:p>
            <a:fld id="{FDE697EC-4264-4E90-8C32-FE5D289D6511}" type="slidenum">
              <a:rPr lang="en-US" smtClean="0"/>
              <a:t>‹#›</a:t>
            </a:fld>
            <a:endParaRPr lang="en-US"/>
          </a:p>
        </p:txBody>
      </p:sp>
    </p:spTree>
    <p:extLst>
      <p:ext uri="{BB962C8B-B14F-4D97-AF65-F5344CB8AC3E}">
        <p14:creationId xmlns:p14="http://schemas.microsoft.com/office/powerpoint/2010/main" val="42017760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مع تسمية توضيحية">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EAE9419F-E401-471E-817D-383CE54CD99E}"/>
              </a:ext>
            </a:extLst>
          </p:cNvPr>
          <p:cNvSpPr>
            <a:spLocks noGrp="1"/>
          </p:cNvSpPr>
          <p:nvPr>
            <p:ph type="title"/>
          </p:nvPr>
        </p:nvSpPr>
        <p:spPr>
          <a:xfrm>
            <a:off x="839788" y="457200"/>
            <a:ext cx="3932237" cy="1600200"/>
          </a:xfrm>
        </p:spPr>
        <p:txBody>
          <a:bodyPr anchor="b"/>
          <a:lstStyle>
            <a:lvl1pPr>
              <a:defRPr sz="3200"/>
            </a:lvl1pPr>
          </a:lstStyle>
          <a:p>
            <a:r>
              <a:rPr lang="ar-SA"/>
              <a:t>انقر لتحرير نمط عنوان الشكل الرئيسي</a:t>
            </a:r>
            <a:endParaRPr lang="en-US"/>
          </a:p>
        </p:txBody>
      </p:sp>
      <p:sp>
        <p:nvSpPr>
          <p:cNvPr id="3" name="عنصر نائب للمحتوى 2">
            <a:extLst>
              <a:ext uri="{FF2B5EF4-FFF2-40B4-BE49-F238E27FC236}">
                <a16:creationId xmlns:a16="http://schemas.microsoft.com/office/drawing/2014/main" id="{81B46473-572C-4ECC-99BB-7441C758049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4" name="عنصر نائب للنص 3">
            <a:extLst>
              <a:ext uri="{FF2B5EF4-FFF2-40B4-BE49-F238E27FC236}">
                <a16:creationId xmlns:a16="http://schemas.microsoft.com/office/drawing/2014/main" id="{A0D47A86-85B6-4A52-8D86-AE4F3B01279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ar-SA"/>
              <a:t>انقر لتحرير أنماط نص الشكل الرئيسي</a:t>
            </a:r>
          </a:p>
        </p:txBody>
      </p:sp>
      <p:sp>
        <p:nvSpPr>
          <p:cNvPr id="5" name="عنصر نائب للتاريخ 4">
            <a:extLst>
              <a:ext uri="{FF2B5EF4-FFF2-40B4-BE49-F238E27FC236}">
                <a16:creationId xmlns:a16="http://schemas.microsoft.com/office/drawing/2014/main" id="{0C91A19A-4C1E-4A36-ADCB-5290BF6A550A}"/>
              </a:ext>
            </a:extLst>
          </p:cNvPr>
          <p:cNvSpPr>
            <a:spLocks noGrp="1"/>
          </p:cNvSpPr>
          <p:nvPr>
            <p:ph type="dt" sz="half" idx="10"/>
          </p:nvPr>
        </p:nvSpPr>
        <p:spPr/>
        <p:txBody>
          <a:bodyPr/>
          <a:lstStyle/>
          <a:p>
            <a:fld id="{17521AC7-0648-4F5A-9C54-1201A73E9AE1}" type="datetimeFigureOut">
              <a:rPr lang="en-US" smtClean="0"/>
              <a:t>12/30/2020</a:t>
            </a:fld>
            <a:endParaRPr lang="en-US"/>
          </a:p>
        </p:txBody>
      </p:sp>
      <p:sp>
        <p:nvSpPr>
          <p:cNvPr id="6" name="عنصر نائب للتذييل 5">
            <a:extLst>
              <a:ext uri="{FF2B5EF4-FFF2-40B4-BE49-F238E27FC236}">
                <a16:creationId xmlns:a16="http://schemas.microsoft.com/office/drawing/2014/main" id="{E5F4992B-E76C-4D32-8920-8D6631C8ABE1}"/>
              </a:ext>
            </a:extLst>
          </p:cNvPr>
          <p:cNvSpPr>
            <a:spLocks noGrp="1"/>
          </p:cNvSpPr>
          <p:nvPr>
            <p:ph type="ftr" sz="quarter" idx="11"/>
          </p:nvPr>
        </p:nvSpPr>
        <p:spPr/>
        <p:txBody>
          <a:bodyPr/>
          <a:lstStyle/>
          <a:p>
            <a:endParaRPr lang="en-US"/>
          </a:p>
        </p:txBody>
      </p:sp>
      <p:sp>
        <p:nvSpPr>
          <p:cNvPr id="7" name="عنصر نائب لرقم الشريحة 6">
            <a:extLst>
              <a:ext uri="{FF2B5EF4-FFF2-40B4-BE49-F238E27FC236}">
                <a16:creationId xmlns:a16="http://schemas.microsoft.com/office/drawing/2014/main" id="{0BCFB411-3FFD-4713-8A84-F7BC585B175D}"/>
              </a:ext>
            </a:extLst>
          </p:cNvPr>
          <p:cNvSpPr>
            <a:spLocks noGrp="1"/>
          </p:cNvSpPr>
          <p:nvPr>
            <p:ph type="sldNum" sz="quarter" idx="12"/>
          </p:nvPr>
        </p:nvSpPr>
        <p:spPr/>
        <p:txBody>
          <a:bodyPr/>
          <a:lstStyle/>
          <a:p>
            <a:fld id="{FDE697EC-4264-4E90-8C32-FE5D289D6511}" type="slidenum">
              <a:rPr lang="en-US" smtClean="0"/>
              <a:t>‹#›</a:t>
            </a:fld>
            <a:endParaRPr lang="en-US"/>
          </a:p>
        </p:txBody>
      </p:sp>
    </p:spTree>
    <p:extLst>
      <p:ext uri="{BB962C8B-B14F-4D97-AF65-F5344CB8AC3E}">
        <p14:creationId xmlns:p14="http://schemas.microsoft.com/office/powerpoint/2010/main" val="40931555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مع تسمية توضيحية">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DB4A5948-2F8E-4EF9-BF5E-4B45D25EEF2F}"/>
              </a:ext>
            </a:extLst>
          </p:cNvPr>
          <p:cNvSpPr>
            <a:spLocks noGrp="1"/>
          </p:cNvSpPr>
          <p:nvPr>
            <p:ph type="title"/>
          </p:nvPr>
        </p:nvSpPr>
        <p:spPr>
          <a:xfrm>
            <a:off x="839788" y="457200"/>
            <a:ext cx="3932237" cy="1600200"/>
          </a:xfrm>
        </p:spPr>
        <p:txBody>
          <a:bodyPr anchor="b"/>
          <a:lstStyle>
            <a:lvl1pPr>
              <a:defRPr sz="3200"/>
            </a:lvl1pPr>
          </a:lstStyle>
          <a:p>
            <a:r>
              <a:rPr lang="ar-SA"/>
              <a:t>انقر لتحرير نمط عنوان الشكل الرئيسي</a:t>
            </a:r>
            <a:endParaRPr lang="en-US"/>
          </a:p>
        </p:txBody>
      </p:sp>
      <p:sp>
        <p:nvSpPr>
          <p:cNvPr id="3" name="عنصر نائب للصورة 2">
            <a:extLst>
              <a:ext uri="{FF2B5EF4-FFF2-40B4-BE49-F238E27FC236}">
                <a16:creationId xmlns:a16="http://schemas.microsoft.com/office/drawing/2014/main" id="{297D28AD-C160-4546-9CCF-BCB4EFE0F85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عنصر نائب للنص 3">
            <a:extLst>
              <a:ext uri="{FF2B5EF4-FFF2-40B4-BE49-F238E27FC236}">
                <a16:creationId xmlns:a16="http://schemas.microsoft.com/office/drawing/2014/main" id="{C80ADF6D-F578-4F38-98F2-A5C4A7FB482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ar-SA"/>
              <a:t>انقر لتحرير أنماط نص الشكل الرئيسي</a:t>
            </a:r>
          </a:p>
        </p:txBody>
      </p:sp>
      <p:sp>
        <p:nvSpPr>
          <p:cNvPr id="5" name="عنصر نائب للتاريخ 4">
            <a:extLst>
              <a:ext uri="{FF2B5EF4-FFF2-40B4-BE49-F238E27FC236}">
                <a16:creationId xmlns:a16="http://schemas.microsoft.com/office/drawing/2014/main" id="{0EE2F04C-1C24-4585-A1C2-25404495D98F}"/>
              </a:ext>
            </a:extLst>
          </p:cNvPr>
          <p:cNvSpPr>
            <a:spLocks noGrp="1"/>
          </p:cNvSpPr>
          <p:nvPr>
            <p:ph type="dt" sz="half" idx="10"/>
          </p:nvPr>
        </p:nvSpPr>
        <p:spPr/>
        <p:txBody>
          <a:bodyPr/>
          <a:lstStyle/>
          <a:p>
            <a:fld id="{17521AC7-0648-4F5A-9C54-1201A73E9AE1}" type="datetimeFigureOut">
              <a:rPr lang="en-US" smtClean="0"/>
              <a:t>12/30/2020</a:t>
            </a:fld>
            <a:endParaRPr lang="en-US"/>
          </a:p>
        </p:txBody>
      </p:sp>
      <p:sp>
        <p:nvSpPr>
          <p:cNvPr id="6" name="عنصر نائب للتذييل 5">
            <a:extLst>
              <a:ext uri="{FF2B5EF4-FFF2-40B4-BE49-F238E27FC236}">
                <a16:creationId xmlns:a16="http://schemas.microsoft.com/office/drawing/2014/main" id="{2A18C18A-C89E-4A34-A31C-BA22A55E6680}"/>
              </a:ext>
            </a:extLst>
          </p:cNvPr>
          <p:cNvSpPr>
            <a:spLocks noGrp="1"/>
          </p:cNvSpPr>
          <p:nvPr>
            <p:ph type="ftr" sz="quarter" idx="11"/>
          </p:nvPr>
        </p:nvSpPr>
        <p:spPr/>
        <p:txBody>
          <a:bodyPr/>
          <a:lstStyle/>
          <a:p>
            <a:endParaRPr lang="en-US"/>
          </a:p>
        </p:txBody>
      </p:sp>
      <p:sp>
        <p:nvSpPr>
          <p:cNvPr id="7" name="عنصر نائب لرقم الشريحة 6">
            <a:extLst>
              <a:ext uri="{FF2B5EF4-FFF2-40B4-BE49-F238E27FC236}">
                <a16:creationId xmlns:a16="http://schemas.microsoft.com/office/drawing/2014/main" id="{E430F663-2A5A-4BB9-98BB-EBEEC6EDF46D}"/>
              </a:ext>
            </a:extLst>
          </p:cNvPr>
          <p:cNvSpPr>
            <a:spLocks noGrp="1"/>
          </p:cNvSpPr>
          <p:nvPr>
            <p:ph type="sldNum" sz="quarter" idx="12"/>
          </p:nvPr>
        </p:nvSpPr>
        <p:spPr/>
        <p:txBody>
          <a:bodyPr/>
          <a:lstStyle/>
          <a:p>
            <a:fld id="{FDE697EC-4264-4E90-8C32-FE5D289D6511}" type="slidenum">
              <a:rPr lang="en-US" smtClean="0"/>
              <a:t>‹#›</a:t>
            </a:fld>
            <a:endParaRPr lang="en-US"/>
          </a:p>
        </p:txBody>
      </p:sp>
    </p:spTree>
    <p:extLst>
      <p:ext uri="{BB962C8B-B14F-4D97-AF65-F5344CB8AC3E}">
        <p14:creationId xmlns:p14="http://schemas.microsoft.com/office/powerpoint/2010/main" val="24187766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B13697E9-78D6-43ED-9417-47D502513AFE}"/>
              </a:ext>
            </a:extLst>
          </p:cNvPr>
          <p:cNvSpPr>
            <a:spLocks noGrp="1"/>
          </p:cNvSpPr>
          <p:nvPr>
            <p:ph type="title"/>
          </p:nvPr>
        </p:nvSpPr>
        <p:spPr/>
        <p:txBody>
          <a:bodyPr/>
          <a:lstStyle/>
          <a:p>
            <a:r>
              <a:rPr lang="ar-SA"/>
              <a:t>انقر لتحرير نمط عنوان الشكل الرئيسي</a:t>
            </a:r>
            <a:endParaRPr lang="en-US"/>
          </a:p>
        </p:txBody>
      </p:sp>
      <p:sp>
        <p:nvSpPr>
          <p:cNvPr id="3" name="عنصر نائب للعنوان العمودي 2">
            <a:extLst>
              <a:ext uri="{FF2B5EF4-FFF2-40B4-BE49-F238E27FC236}">
                <a16:creationId xmlns:a16="http://schemas.microsoft.com/office/drawing/2014/main" id="{32CA2230-4575-40A8-9CEA-7E109B9BF431}"/>
              </a:ext>
            </a:extLst>
          </p:cNvPr>
          <p:cNvSpPr>
            <a:spLocks noGrp="1"/>
          </p:cNvSpPr>
          <p:nvPr>
            <p:ph type="body" orient="vert" idx="1"/>
          </p:nvPr>
        </p:nvSpPr>
        <p:spPr/>
        <p:txBody>
          <a:bodyPr vert="eaVert"/>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4" name="عنصر نائب للتاريخ 3">
            <a:extLst>
              <a:ext uri="{FF2B5EF4-FFF2-40B4-BE49-F238E27FC236}">
                <a16:creationId xmlns:a16="http://schemas.microsoft.com/office/drawing/2014/main" id="{FFA4160D-B15B-4757-88B3-1A7190558024}"/>
              </a:ext>
            </a:extLst>
          </p:cNvPr>
          <p:cNvSpPr>
            <a:spLocks noGrp="1"/>
          </p:cNvSpPr>
          <p:nvPr>
            <p:ph type="dt" sz="half" idx="10"/>
          </p:nvPr>
        </p:nvSpPr>
        <p:spPr/>
        <p:txBody>
          <a:bodyPr/>
          <a:lstStyle/>
          <a:p>
            <a:fld id="{17521AC7-0648-4F5A-9C54-1201A73E9AE1}" type="datetimeFigureOut">
              <a:rPr lang="en-US" smtClean="0"/>
              <a:t>12/30/2020</a:t>
            </a:fld>
            <a:endParaRPr lang="en-US"/>
          </a:p>
        </p:txBody>
      </p:sp>
      <p:sp>
        <p:nvSpPr>
          <p:cNvPr id="5" name="عنصر نائب للتذييل 4">
            <a:extLst>
              <a:ext uri="{FF2B5EF4-FFF2-40B4-BE49-F238E27FC236}">
                <a16:creationId xmlns:a16="http://schemas.microsoft.com/office/drawing/2014/main" id="{1299A3D3-BC07-4E3B-B3EF-9C6C53869BCF}"/>
              </a:ext>
            </a:extLst>
          </p:cNvPr>
          <p:cNvSpPr>
            <a:spLocks noGrp="1"/>
          </p:cNvSpPr>
          <p:nvPr>
            <p:ph type="ftr" sz="quarter" idx="11"/>
          </p:nvPr>
        </p:nvSpPr>
        <p:spPr/>
        <p:txBody>
          <a:bodyPr/>
          <a:lstStyle/>
          <a:p>
            <a:endParaRPr lang="en-US"/>
          </a:p>
        </p:txBody>
      </p:sp>
      <p:sp>
        <p:nvSpPr>
          <p:cNvPr id="6" name="عنصر نائب لرقم الشريحة 5">
            <a:extLst>
              <a:ext uri="{FF2B5EF4-FFF2-40B4-BE49-F238E27FC236}">
                <a16:creationId xmlns:a16="http://schemas.microsoft.com/office/drawing/2014/main" id="{BA1A6BBF-CAC3-4BBA-B1BC-64FDDBCE0166}"/>
              </a:ext>
            </a:extLst>
          </p:cNvPr>
          <p:cNvSpPr>
            <a:spLocks noGrp="1"/>
          </p:cNvSpPr>
          <p:nvPr>
            <p:ph type="sldNum" sz="quarter" idx="12"/>
          </p:nvPr>
        </p:nvSpPr>
        <p:spPr/>
        <p:txBody>
          <a:bodyPr/>
          <a:lstStyle/>
          <a:p>
            <a:fld id="{FDE697EC-4264-4E90-8C32-FE5D289D6511}" type="slidenum">
              <a:rPr lang="en-US" smtClean="0"/>
              <a:t>‹#›</a:t>
            </a:fld>
            <a:endParaRPr lang="en-US"/>
          </a:p>
        </p:txBody>
      </p:sp>
    </p:spTree>
    <p:extLst>
      <p:ext uri="{BB962C8B-B14F-4D97-AF65-F5344CB8AC3E}">
        <p14:creationId xmlns:p14="http://schemas.microsoft.com/office/powerpoint/2010/main" val="372343141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a:extLst>
              <a:ext uri="{FF2B5EF4-FFF2-40B4-BE49-F238E27FC236}">
                <a16:creationId xmlns:a16="http://schemas.microsoft.com/office/drawing/2014/main" id="{95112D33-F188-4B35-BB77-F54D6F1CF242}"/>
              </a:ext>
            </a:extLst>
          </p:cNvPr>
          <p:cNvSpPr>
            <a:spLocks noGrp="1"/>
          </p:cNvSpPr>
          <p:nvPr>
            <p:ph type="title" orient="vert"/>
          </p:nvPr>
        </p:nvSpPr>
        <p:spPr>
          <a:xfrm>
            <a:off x="8724900" y="365125"/>
            <a:ext cx="2628900" cy="5811838"/>
          </a:xfrm>
        </p:spPr>
        <p:txBody>
          <a:bodyPr vert="eaVert"/>
          <a:lstStyle/>
          <a:p>
            <a:r>
              <a:rPr lang="ar-SA"/>
              <a:t>انقر لتحرير نمط عنوان الشكل الرئيسي</a:t>
            </a:r>
            <a:endParaRPr lang="en-US"/>
          </a:p>
        </p:txBody>
      </p:sp>
      <p:sp>
        <p:nvSpPr>
          <p:cNvPr id="3" name="عنصر نائب للعنوان العمودي 2">
            <a:extLst>
              <a:ext uri="{FF2B5EF4-FFF2-40B4-BE49-F238E27FC236}">
                <a16:creationId xmlns:a16="http://schemas.microsoft.com/office/drawing/2014/main" id="{FE926F0B-900A-413E-9AAE-FC65808062E7}"/>
              </a:ext>
            </a:extLst>
          </p:cNvPr>
          <p:cNvSpPr>
            <a:spLocks noGrp="1"/>
          </p:cNvSpPr>
          <p:nvPr>
            <p:ph type="body" orient="vert" idx="1"/>
          </p:nvPr>
        </p:nvSpPr>
        <p:spPr>
          <a:xfrm>
            <a:off x="838200" y="365125"/>
            <a:ext cx="7734300" cy="5811838"/>
          </a:xfrm>
        </p:spPr>
        <p:txBody>
          <a:bodyPr vert="eaVert"/>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4" name="عنصر نائب للتاريخ 3">
            <a:extLst>
              <a:ext uri="{FF2B5EF4-FFF2-40B4-BE49-F238E27FC236}">
                <a16:creationId xmlns:a16="http://schemas.microsoft.com/office/drawing/2014/main" id="{25CE9A13-7212-4BFD-B0DD-F7AAF6704F5E}"/>
              </a:ext>
            </a:extLst>
          </p:cNvPr>
          <p:cNvSpPr>
            <a:spLocks noGrp="1"/>
          </p:cNvSpPr>
          <p:nvPr>
            <p:ph type="dt" sz="half" idx="10"/>
          </p:nvPr>
        </p:nvSpPr>
        <p:spPr/>
        <p:txBody>
          <a:bodyPr/>
          <a:lstStyle/>
          <a:p>
            <a:fld id="{17521AC7-0648-4F5A-9C54-1201A73E9AE1}" type="datetimeFigureOut">
              <a:rPr lang="en-US" smtClean="0"/>
              <a:t>12/30/2020</a:t>
            </a:fld>
            <a:endParaRPr lang="en-US"/>
          </a:p>
        </p:txBody>
      </p:sp>
      <p:sp>
        <p:nvSpPr>
          <p:cNvPr id="5" name="عنصر نائب للتذييل 4">
            <a:extLst>
              <a:ext uri="{FF2B5EF4-FFF2-40B4-BE49-F238E27FC236}">
                <a16:creationId xmlns:a16="http://schemas.microsoft.com/office/drawing/2014/main" id="{E1CB8A3B-6820-4CD8-BF78-5CD6623E5D16}"/>
              </a:ext>
            </a:extLst>
          </p:cNvPr>
          <p:cNvSpPr>
            <a:spLocks noGrp="1"/>
          </p:cNvSpPr>
          <p:nvPr>
            <p:ph type="ftr" sz="quarter" idx="11"/>
          </p:nvPr>
        </p:nvSpPr>
        <p:spPr/>
        <p:txBody>
          <a:bodyPr/>
          <a:lstStyle/>
          <a:p>
            <a:endParaRPr lang="en-US"/>
          </a:p>
        </p:txBody>
      </p:sp>
      <p:sp>
        <p:nvSpPr>
          <p:cNvPr id="6" name="عنصر نائب لرقم الشريحة 5">
            <a:extLst>
              <a:ext uri="{FF2B5EF4-FFF2-40B4-BE49-F238E27FC236}">
                <a16:creationId xmlns:a16="http://schemas.microsoft.com/office/drawing/2014/main" id="{0615BC6C-9B88-4F4A-9CC5-EA08CEB26DE1}"/>
              </a:ext>
            </a:extLst>
          </p:cNvPr>
          <p:cNvSpPr>
            <a:spLocks noGrp="1"/>
          </p:cNvSpPr>
          <p:nvPr>
            <p:ph type="sldNum" sz="quarter" idx="12"/>
          </p:nvPr>
        </p:nvSpPr>
        <p:spPr/>
        <p:txBody>
          <a:bodyPr/>
          <a:lstStyle/>
          <a:p>
            <a:fld id="{FDE697EC-4264-4E90-8C32-FE5D289D6511}" type="slidenum">
              <a:rPr lang="en-US" smtClean="0"/>
              <a:t>‹#›</a:t>
            </a:fld>
            <a:endParaRPr lang="en-US"/>
          </a:p>
        </p:txBody>
      </p:sp>
    </p:spTree>
    <p:extLst>
      <p:ext uri="{BB962C8B-B14F-4D97-AF65-F5344CB8AC3E}">
        <p14:creationId xmlns:p14="http://schemas.microsoft.com/office/powerpoint/2010/main" val="31765900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l="-12000" r="-12000"/>
          </a:stretch>
        </a:blipFill>
        <a:effectLst/>
      </p:bgPr>
    </p:bg>
    <p:spTree>
      <p:nvGrpSpPr>
        <p:cNvPr id="1" name=""/>
        <p:cNvGrpSpPr/>
        <p:nvPr/>
      </p:nvGrpSpPr>
      <p:grpSpPr>
        <a:xfrm>
          <a:off x="0" y="0"/>
          <a:ext cx="0" cy="0"/>
          <a:chOff x="0" y="0"/>
          <a:chExt cx="0" cy="0"/>
        </a:xfrm>
      </p:grpSpPr>
      <p:sp>
        <p:nvSpPr>
          <p:cNvPr id="2" name="عنصر نائب للعنوان 1">
            <a:extLst>
              <a:ext uri="{FF2B5EF4-FFF2-40B4-BE49-F238E27FC236}">
                <a16:creationId xmlns:a16="http://schemas.microsoft.com/office/drawing/2014/main" id="{742CDE31-69C2-4AE4-87ED-AE188629A283}"/>
              </a:ext>
            </a:extLst>
          </p:cNvPr>
          <p:cNvSpPr>
            <a:spLocks noGrp="1"/>
          </p:cNvSpPr>
          <p:nvPr>
            <p:ph type="title"/>
          </p:nvPr>
        </p:nvSpPr>
        <p:spPr>
          <a:xfrm>
            <a:off x="838200" y="365125"/>
            <a:ext cx="10515600" cy="1325563"/>
          </a:xfrm>
          <a:prstGeom prst="rect">
            <a:avLst/>
          </a:prstGeom>
        </p:spPr>
        <p:txBody>
          <a:bodyPr vert="horz" lIns="91440" tIns="45720" rIns="91440" bIns="45720" rtlCol="1" anchor="ctr">
            <a:normAutofit/>
          </a:bodyPr>
          <a:lstStyle/>
          <a:p>
            <a:r>
              <a:rPr lang="ar-SA"/>
              <a:t>انقر لتحرير نمط عنوان الشكل الرئيسي</a:t>
            </a:r>
            <a:endParaRPr lang="en-US"/>
          </a:p>
        </p:txBody>
      </p:sp>
      <p:sp>
        <p:nvSpPr>
          <p:cNvPr id="3" name="عنصر نائب للنص 2">
            <a:extLst>
              <a:ext uri="{FF2B5EF4-FFF2-40B4-BE49-F238E27FC236}">
                <a16:creationId xmlns:a16="http://schemas.microsoft.com/office/drawing/2014/main" id="{E71B0BAF-DB8E-4804-8CA2-BDC5A8A168DD}"/>
              </a:ext>
            </a:extLst>
          </p:cNvPr>
          <p:cNvSpPr>
            <a:spLocks noGrp="1"/>
          </p:cNvSpPr>
          <p:nvPr>
            <p:ph type="body" idx="1"/>
          </p:nvPr>
        </p:nvSpPr>
        <p:spPr>
          <a:xfrm>
            <a:off x="838200" y="1825625"/>
            <a:ext cx="10515600" cy="4351338"/>
          </a:xfrm>
          <a:prstGeom prst="rect">
            <a:avLst/>
          </a:prstGeom>
        </p:spPr>
        <p:txBody>
          <a:bodyPr vert="horz" lIns="91440" tIns="45720" rIns="91440" bIns="45720" rtlCol="1">
            <a:normAutofit/>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4" name="عنصر نائب للتاريخ 3">
            <a:extLst>
              <a:ext uri="{FF2B5EF4-FFF2-40B4-BE49-F238E27FC236}">
                <a16:creationId xmlns:a16="http://schemas.microsoft.com/office/drawing/2014/main" id="{387CAD29-9FA6-4075-A61C-0C7CEDC5203B}"/>
              </a:ext>
            </a:extLst>
          </p:cNvPr>
          <p:cNvSpPr>
            <a:spLocks noGrp="1"/>
          </p:cNvSpPr>
          <p:nvPr>
            <p:ph type="dt" sz="half" idx="2"/>
          </p:nvPr>
        </p:nvSpPr>
        <p:spPr>
          <a:xfrm>
            <a:off x="8610600" y="6356350"/>
            <a:ext cx="27432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17521AC7-0648-4F5A-9C54-1201A73E9AE1}" type="datetimeFigureOut">
              <a:rPr lang="en-US" smtClean="0"/>
              <a:t>12/30/2020</a:t>
            </a:fld>
            <a:endParaRPr lang="en-US"/>
          </a:p>
        </p:txBody>
      </p:sp>
      <p:sp>
        <p:nvSpPr>
          <p:cNvPr id="5" name="عنصر نائب للتذييل 4">
            <a:extLst>
              <a:ext uri="{FF2B5EF4-FFF2-40B4-BE49-F238E27FC236}">
                <a16:creationId xmlns:a16="http://schemas.microsoft.com/office/drawing/2014/main" id="{301E39B1-8661-4417-A6F6-91AC065607E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en-US"/>
          </a:p>
        </p:txBody>
      </p:sp>
      <p:sp>
        <p:nvSpPr>
          <p:cNvPr id="6" name="عنصر نائب لرقم الشريحة 5">
            <a:extLst>
              <a:ext uri="{FF2B5EF4-FFF2-40B4-BE49-F238E27FC236}">
                <a16:creationId xmlns:a16="http://schemas.microsoft.com/office/drawing/2014/main" id="{FF7D416E-A2F5-4C76-97EB-5A4DB621C92D}"/>
              </a:ext>
            </a:extLst>
          </p:cNvPr>
          <p:cNvSpPr>
            <a:spLocks noGrp="1"/>
          </p:cNvSpPr>
          <p:nvPr>
            <p:ph type="sldNum" sz="quarter" idx="4"/>
          </p:nvPr>
        </p:nvSpPr>
        <p:spPr>
          <a:xfrm>
            <a:off x="838200" y="6356350"/>
            <a:ext cx="27432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FDE697EC-4264-4E90-8C32-FE5D289D6511}" type="slidenum">
              <a:rPr lang="en-US" smtClean="0"/>
              <a:t>‹#›</a:t>
            </a:fld>
            <a:endParaRPr lang="en-US"/>
          </a:p>
        </p:txBody>
      </p:sp>
    </p:spTree>
    <p:extLst>
      <p:ext uri="{BB962C8B-B14F-4D97-AF65-F5344CB8AC3E}">
        <p14:creationId xmlns:p14="http://schemas.microsoft.com/office/powerpoint/2010/main" val="301243494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r" defTabSz="914400" rtl="1"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r" defTabSz="914400" rtl="1"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r" defTabSz="914400" rtl="1"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r" defTabSz="914400" rtl="1"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slide" Target="slide3.xml"/><Relationship Id="rId13"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4.png"/><Relationship Id="rId12" Type="http://schemas.openxmlformats.org/officeDocument/2006/relationships/slide" Target="slide5.xml"/><Relationship Id="rId2" Type="http://schemas.openxmlformats.org/officeDocument/2006/relationships/slide" Target="slide11.xml"/><Relationship Id="rId1" Type="http://schemas.openxmlformats.org/officeDocument/2006/relationships/slideLayout" Target="../slideLayouts/slideLayout7.xml"/><Relationship Id="rId6" Type="http://schemas.openxmlformats.org/officeDocument/2006/relationships/slide" Target="slide7.xml"/><Relationship Id="rId11" Type="http://schemas.openxmlformats.org/officeDocument/2006/relationships/image" Target="../media/image6.png"/><Relationship Id="rId5" Type="http://schemas.openxmlformats.org/officeDocument/2006/relationships/image" Target="../media/image3.png"/><Relationship Id="rId10" Type="http://schemas.openxmlformats.org/officeDocument/2006/relationships/slide" Target="slide9.xml"/><Relationship Id="rId4" Type="http://schemas.openxmlformats.org/officeDocument/2006/relationships/slide" Target="slide12.xml"/><Relationship Id="rId9" Type="http://schemas.openxmlformats.org/officeDocument/2006/relationships/image" Target="../media/image5.png"/></Relationships>
</file>

<file path=ppt/slides/_rels/slide3.xml.rels><?xml version="1.0" encoding="UTF-8" standalone="yes"?>
<Relationships xmlns="http://schemas.openxmlformats.org/package/2006/relationships"><Relationship Id="rId8" Type="http://schemas.openxmlformats.org/officeDocument/2006/relationships/slide" Target="slide2.xml"/><Relationship Id="rId13" Type="http://schemas.openxmlformats.org/officeDocument/2006/relationships/image" Target="../media/image16.jpg"/><Relationship Id="rId3" Type="http://schemas.openxmlformats.org/officeDocument/2006/relationships/slideLayout" Target="../slideLayouts/slideLayout2.xml"/><Relationship Id="rId7" Type="http://schemas.openxmlformats.org/officeDocument/2006/relationships/image" Target="../media/image11.png"/><Relationship Id="rId12" Type="http://schemas.openxmlformats.org/officeDocument/2006/relationships/image" Target="../media/image15.jpg"/><Relationship Id="rId2" Type="http://schemas.microsoft.com/office/2007/relationships/media" Target="../media/media1.mp3"/><Relationship Id="rId1" Type="http://schemas.openxmlformats.org/officeDocument/2006/relationships/audio" Target="NULL" TargetMode="External"/><Relationship Id="rId6" Type="http://schemas.openxmlformats.org/officeDocument/2006/relationships/image" Target="../media/image10.png"/><Relationship Id="rId11" Type="http://schemas.openxmlformats.org/officeDocument/2006/relationships/image" Target="../media/image14.png"/><Relationship Id="rId5" Type="http://schemas.openxmlformats.org/officeDocument/2006/relationships/image" Target="../media/image9.png"/><Relationship Id="rId10" Type="http://schemas.openxmlformats.org/officeDocument/2006/relationships/image" Target="../media/image13.png"/><Relationship Id="rId4" Type="http://schemas.openxmlformats.org/officeDocument/2006/relationships/image" Target="../media/image8.png"/><Relationship Id="rId9" Type="http://schemas.openxmlformats.org/officeDocument/2006/relationships/image" Target="../media/image12.png"/><Relationship Id="rId14" Type="http://schemas.openxmlformats.org/officeDocument/2006/relationships/image" Target="../media/image17.png"/></Relationships>
</file>

<file path=ppt/slides/_rels/slide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slide" Target="slide2.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8" Type="http://schemas.openxmlformats.org/officeDocument/2006/relationships/slide" Target="slide2.xml"/><Relationship Id="rId13" Type="http://schemas.openxmlformats.org/officeDocument/2006/relationships/image" Target="../media/image16.jpg"/><Relationship Id="rId3" Type="http://schemas.openxmlformats.org/officeDocument/2006/relationships/slideLayout" Target="../slideLayouts/slideLayout2.xml"/><Relationship Id="rId7" Type="http://schemas.openxmlformats.org/officeDocument/2006/relationships/image" Target="../media/image11.png"/><Relationship Id="rId12" Type="http://schemas.openxmlformats.org/officeDocument/2006/relationships/image" Target="../media/image15.jpg"/><Relationship Id="rId2" Type="http://schemas.microsoft.com/office/2007/relationships/media" Target="../media/media1.mp3"/><Relationship Id="rId1" Type="http://schemas.openxmlformats.org/officeDocument/2006/relationships/audio" Target="NULL" TargetMode="External"/><Relationship Id="rId6" Type="http://schemas.openxmlformats.org/officeDocument/2006/relationships/image" Target="../media/image10.png"/><Relationship Id="rId11" Type="http://schemas.openxmlformats.org/officeDocument/2006/relationships/image" Target="../media/image14.png"/><Relationship Id="rId5" Type="http://schemas.openxmlformats.org/officeDocument/2006/relationships/image" Target="../media/image9.png"/><Relationship Id="rId10" Type="http://schemas.openxmlformats.org/officeDocument/2006/relationships/image" Target="../media/image13.png"/><Relationship Id="rId4" Type="http://schemas.openxmlformats.org/officeDocument/2006/relationships/image" Target="../media/image8.png"/><Relationship Id="rId9" Type="http://schemas.openxmlformats.org/officeDocument/2006/relationships/image" Target="../media/image12.png"/><Relationship Id="rId14" Type="http://schemas.openxmlformats.org/officeDocument/2006/relationships/image" Target="../media/image17.png"/></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slide" Target="slide2.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8" Type="http://schemas.openxmlformats.org/officeDocument/2006/relationships/slide" Target="slide2.xml"/><Relationship Id="rId13" Type="http://schemas.openxmlformats.org/officeDocument/2006/relationships/image" Target="../media/image16.jpg"/><Relationship Id="rId3" Type="http://schemas.openxmlformats.org/officeDocument/2006/relationships/slideLayout" Target="../slideLayouts/slideLayout2.xml"/><Relationship Id="rId7" Type="http://schemas.openxmlformats.org/officeDocument/2006/relationships/image" Target="../media/image11.png"/><Relationship Id="rId12" Type="http://schemas.openxmlformats.org/officeDocument/2006/relationships/image" Target="../media/image15.jpg"/><Relationship Id="rId2" Type="http://schemas.microsoft.com/office/2007/relationships/media" Target="../media/media1.mp3"/><Relationship Id="rId1" Type="http://schemas.openxmlformats.org/officeDocument/2006/relationships/audio" Target="NULL" TargetMode="External"/><Relationship Id="rId6" Type="http://schemas.openxmlformats.org/officeDocument/2006/relationships/image" Target="../media/image10.png"/><Relationship Id="rId11" Type="http://schemas.openxmlformats.org/officeDocument/2006/relationships/image" Target="../media/image14.png"/><Relationship Id="rId5" Type="http://schemas.openxmlformats.org/officeDocument/2006/relationships/image" Target="../media/image9.png"/><Relationship Id="rId10" Type="http://schemas.openxmlformats.org/officeDocument/2006/relationships/image" Target="../media/image13.png"/><Relationship Id="rId4" Type="http://schemas.openxmlformats.org/officeDocument/2006/relationships/image" Target="../media/image8.png"/><Relationship Id="rId9" Type="http://schemas.openxmlformats.org/officeDocument/2006/relationships/image" Target="../media/image12.png"/><Relationship Id="rId14" Type="http://schemas.openxmlformats.org/officeDocument/2006/relationships/image" Target="../media/image17.png"/></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slide" Target="slide2.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8" Type="http://schemas.openxmlformats.org/officeDocument/2006/relationships/slide" Target="slide2.xml"/><Relationship Id="rId13" Type="http://schemas.openxmlformats.org/officeDocument/2006/relationships/image" Target="../media/image16.jpg"/><Relationship Id="rId3" Type="http://schemas.openxmlformats.org/officeDocument/2006/relationships/slideLayout" Target="../slideLayouts/slideLayout2.xml"/><Relationship Id="rId7" Type="http://schemas.openxmlformats.org/officeDocument/2006/relationships/image" Target="../media/image11.png"/><Relationship Id="rId12" Type="http://schemas.openxmlformats.org/officeDocument/2006/relationships/image" Target="../media/image15.jpg"/><Relationship Id="rId2" Type="http://schemas.microsoft.com/office/2007/relationships/media" Target="../media/media1.mp3"/><Relationship Id="rId1" Type="http://schemas.openxmlformats.org/officeDocument/2006/relationships/audio" Target="NULL" TargetMode="External"/><Relationship Id="rId6" Type="http://schemas.openxmlformats.org/officeDocument/2006/relationships/image" Target="../media/image10.png"/><Relationship Id="rId11" Type="http://schemas.openxmlformats.org/officeDocument/2006/relationships/image" Target="../media/image14.png"/><Relationship Id="rId5" Type="http://schemas.openxmlformats.org/officeDocument/2006/relationships/image" Target="../media/image9.png"/><Relationship Id="rId10" Type="http://schemas.openxmlformats.org/officeDocument/2006/relationships/image" Target="../media/image13.png"/><Relationship Id="rId4" Type="http://schemas.openxmlformats.org/officeDocument/2006/relationships/image" Target="../media/image8.png"/><Relationship Id="rId9" Type="http://schemas.openxmlformats.org/officeDocument/2006/relationships/image" Target="../media/image12.png"/><Relationship Id="rId14" Type="http://schemas.openxmlformats.org/officeDocument/2006/relationships/image" Target="../media/image17.png"/></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slide" Target="slide2.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12.png"/><Relationship Id="rId7" Type="http://schemas.openxmlformats.org/officeDocument/2006/relationships/image" Target="../media/image19.png"/><Relationship Id="rId2" Type="http://schemas.openxmlformats.org/officeDocument/2006/relationships/image" Target="../media/image1.jpg"/><Relationship Id="rId1" Type="http://schemas.openxmlformats.org/officeDocument/2006/relationships/slideLayout" Target="../slideLayouts/slideLayout2.xml"/><Relationship Id="rId6" Type="http://schemas.openxmlformats.org/officeDocument/2006/relationships/image" Target="../media/image18.png"/><Relationship Id="rId11" Type="http://schemas.openxmlformats.org/officeDocument/2006/relationships/image" Target="../media/image3.png"/><Relationship Id="rId5" Type="http://schemas.openxmlformats.org/officeDocument/2006/relationships/image" Target="../media/image13.png"/><Relationship Id="rId10" Type="http://schemas.openxmlformats.org/officeDocument/2006/relationships/slide" Target="slide2.xml"/><Relationship Id="rId4" Type="http://schemas.openxmlformats.org/officeDocument/2006/relationships/image" Target="../media/image14.png"/><Relationship Id="rId9" Type="http://schemas.openxmlformats.org/officeDocument/2006/relationships/image" Target="../media/image21.png"/></Relationships>
</file>

<file path=ppt/slides/_rels/slide12.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media" Target="../media/media3.m4a"/><Relationship Id="rId7" Type="http://schemas.openxmlformats.org/officeDocument/2006/relationships/image" Target="../media/image17.png"/><Relationship Id="rId2" Type="http://schemas.microsoft.com/office/2007/relationships/media" Target="../media/media2.m4a"/><Relationship Id="rId1" Type="http://schemas.openxmlformats.org/officeDocument/2006/relationships/audio" Target="NULL" TargetMode="External"/><Relationship Id="rId6" Type="http://schemas.openxmlformats.org/officeDocument/2006/relationships/slideLayout" Target="../slideLayouts/slideLayout7.xml"/><Relationship Id="rId5" Type="http://schemas.microsoft.com/office/2007/relationships/media" Target="../media/media5.m4a"/><Relationship Id="rId10" Type="http://schemas.openxmlformats.org/officeDocument/2006/relationships/image" Target="../media/image12.png"/><Relationship Id="rId4" Type="http://schemas.microsoft.com/office/2007/relationships/media" Target="../media/media4.m4a"/><Relationship Id="rId9" Type="http://schemas.openxmlformats.org/officeDocument/2006/relationships/slide" Target="slide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ACFC20FF-720E-40A0-973C-22C028385E91}"/>
              </a:ext>
            </a:extLst>
          </p:cNvPr>
          <p:cNvSpPr>
            <a:spLocks noGrp="1"/>
          </p:cNvSpPr>
          <p:nvPr>
            <p:ph type="ctrTitle"/>
          </p:nvPr>
        </p:nvSpPr>
        <p:spPr>
          <a:xfrm>
            <a:off x="1524000" y="3117912"/>
            <a:ext cx="9144000" cy="2387600"/>
          </a:xfrm>
        </p:spPr>
        <p:txBody>
          <a:bodyPr>
            <a:normAutofit fontScale="90000"/>
            <a:scene3d>
              <a:camera prst="orthographicFront"/>
              <a:lightRig rig="soft" dir="t">
                <a:rot lat="0" lon="0" rev="15600000"/>
              </a:lightRig>
            </a:scene3d>
            <a:sp3d extrusionH="57150" prstMaterial="softEdge">
              <a:bevelT w="25400" h="38100"/>
            </a:sp3d>
          </a:bodyPr>
          <a:lstStyle/>
          <a:p>
            <a:r>
              <a:rPr lang="ar-OM" sz="16600" b="1" dirty="0">
                <a:ln>
                  <a:solidFill>
                    <a:schemeClr val="accent4">
                      <a:lumMod val="50000"/>
                    </a:schemeClr>
                  </a:solidFill>
                </a:ln>
                <a:solidFill>
                  <a:srgbClr val="FFFF00"/>
                </a:solidFill>
                <a:effectLst>
                  <a:glow rad="228600">
                    <a:schemeClr val="accent2">
                      <a:satMod val="175000"/>
                      <a:alpha val="40000"/>
                    </a:schemeClr>
                  </a:glow>
                </a:effectLst>
              </a:rPr>
              <a:t>صَيْدُ السَّمَكِ</a:t>
            </a:r>
            <a:br>
              <a:rPr lang="ar-OM" sz="16600" b="1" dirty="0">
                <a:ln/>
                <a:solidFill>
                  <a:schemeClr val="accent4"/>
                </a:solidFill>
                <a:effectLst>
                  <a:glow rad="228600">
                    <a:schemeClr val="accent2">
                      <a:satMod val="175000"/>
                      <a:alpha val="40000"/>
                    </a:schemeClr>
                  </a:glow>
                </a:effectLst>
              </a:rPr>
            </a:br>
            <a:r>
              <a:rPr lang="ar-OM" sz="8000" b="1" dirty="0">
                <a:ln w="10160">
                  <a:solidFill>
                    <a:schemeClr val="tx1"/>
                  </a:solidFill>
                  <a:prstDash val="solid"/>
                </a:ln>
                <a:solidFill>
                  <a:srgbClr val="FFFFFF"/>
                </a:solidFill>
                <a:effectLst>
                  <a:outerShdw blurRad="38100" dist="22860" dir="5400000" algn="tl" rotWithShape="0">
                    <a:srgbClr val="000000">
                      <a:alpha val="30000"/>
                    </a:srgbClr>
                  </a:outerShdw>
                </a:effectLst>
              </a:rPr>
              <a:t>(ب-ل-م-ر)</a:t>
            </a:r>
            <a:br>
              <a:rPr lang="ar-OM" sz="16600" b="1" dirty="0">
                <a:ln>
                  <a:solidFill>
                    <a:schemeClr val="tx1"/>
                  </a:solidFill>
                </a:ln>
                <a:solidFill>
                  <a:schemeClr val="accent4"/>
                </a:solidFill>
                <a:effectLst>
                  <a:glow rad="228600">
                    <a:schemeClr val="accent2">
                      <a:satMod val="175000"/>
                      <a:alpha val="40000"/>
                    </a:schemeClr>
                  </a:glow>
                </a:effectLst>
              </a:rPr>
            </a:br>
            <a:r>
              <a:rPr lang="ar-OM" sz="8000" b="1" dirty="0">
                <a:ln/>
                <a:solidFill>
                  <a:schemeClr val="bg1"/>
                </a:solidFill>
                <a:effectLst>
                  <a:glow rad="228600">
                    <a:schemeClr val="accent2">
                      <a:satMod val="175000"/>
                      <a:alpha val="40000"/>
                    </a:schemeClr>
                  </a:glow>
                </a:effectLst>
              </a:rPr>
              <a:t>كلمات</a:t>
            </a:r>
            <a:endParaRPr lang="en-US" sz="16600" b="1" dirty="0">
              <a:ln/>
              <a:solidFill>
                <a:schemeClr val="bg1"/>
              </a:solidFill>
              <a:effectLst>
                <a:glow rad="228600">
                  <a:schemeClr val="accent2">
                    <a:satMod val="175000"/>
                    <a:alpha val="40000"/>
                  </a:schemeClr>
                </a:glow>
              </a:effectLst>
            </a:endParaRPr>
          </a:p>
        </p:txBody>
      </p:sp>
      <p:sp>
        <p:nvSpPr>
          <p:cNvPr id="3" name="عنوان فرعي 2">
            <a:extLst>
              <a:ext uri="{FF2B5EF4-FFF2-40B4-BE49-F238E27FC236}">
                <a16:creationId xmlns:a16="http://schemas.microsoft.com/office/drawing/2014/main" id="{28D6BA45-D3E7-409F-AB50-A4C4075B9D6B}"/>
              </a:ext>
            </a:extLst>
          </p:cNvPr>
          <p:cNvSpPr>
            <a:spLocks noGrp="1"/>
          </p:cNvSpPr>
          <p:nvPr>
            <p:ph type="subTitle" idx="1"/>
          </p:nvPr>
        </p:nvSpPr>
        <p:spPr>
          <a:xfrm>
            <a:off x="6096000" y="6088930"/>
            <a:ext cx="9144000" cy="1655762"/>
          </a:xfrm>
        </p:spPr>
        <p:txBody>
          <a:bodyPr>
            <a:normAutofit/>
            <a:scene3d>
              <a:camera prst="orthographicFront"/>
              <a:lightRig rig="soft" dir="t">
                <a:rot lat="0" lon="0" rev="15600000"/>
              </a:lightRig>
            </a:scene3d>
            <a:sp3d extrusionH="57150" prstMaterial="softEdge">
              <a:bevelT w="25400" h="38100"/>
            </a:sp3d>
          </a:bodyPr>
          <a:lstStyle/>
          <a:p>
            <a:r>
              <a:rPr lang="ar-OM" sz="4400" b="1" dirty="0">
                <a:ln/>
                <a:solidFill>
                  <a:schemeClr val="accent4"/>
                </a:solidFill>
                <a:effectLst>
                  <a:glow rad="101600">
                    <a:schemeClr val="bg2">
                      <a:lumMod val="10000"/>
                      <a:alpha val="60000"/>
                    </a:schemeClr>
                  </a:glow>
                </a:effectLst>
              </a:rPr>
              <a:t>صلاح الحجري</a:t>
            </a:r>
            <a:endParaRPr lang="en-US" sz="4400" b="1" dirty="0">
              <a:ln/>
              <a:solidFill>
                <a:schemeClr val="accent4"/>
              </a:solidFill>
              <a:effectLst>
                <a:glow rad="101600">
                  <a:schemeClr val="bg2">
                    <a:lumMod val="10000"/>
                    <a:alpha val="60000"/>
                  </a:schemeClr>
                </a:glow>
              </a:effectLst>
            </a:endParaRPr>
          </a:p>
        </p:txBody>
      </p:sp>
      <p:sp>
        <p:nvSpPr>
          <p:cNvPr id="4" name="مربع نص 3">
            <a:extLst>
              <a:ext uri="{FF2B5EF4-FFF2-40B4-BE49-F238E27FC236}">
                <a16:creationId xmlns:a16="http://schemas.microsoft.com/office/drawing/2014/main" id="{C8230C48-0969-453A-BDB8-434DBA6389BE}"/>
              </a:ext>
            </a:extLst>
          </p:cNvPr>
          <p:cNvSpPr txBox="1"/>
          <p:nvPr/>
        </p:nvSpPr>
        <p:spPr>
          <a:xfrm>
            <a:off x="10958512" y="-457200"/>
            <a:ext cx="1385887" cy="2215991"/>
          </a:xfrm>
          <a:prstGeom prst="rect">
            <a:avLst/>
          </a:prstGeom>
          <a:noFill/>
        </p:spPr>
        <p:txBody>
          <a:bodyPr wrap="square" rtlCol="0">
            <a:spAutoFit/>
          </a:bodyPr>
          <a:lstStyle/>
          <a:p>
            <a:r>
              <a:rPr lang="ar-OM" sz="13800" b="1" dirty="0">
                <a:ln w="22225">
                  <a:solidFill>
                    <a:srgbClr val="C29F0B"/>
                  </a:solidFill>
                  <a:prstDash val="solid"/>
                </a:ln>
                <a:solidFill>
                  <a:srgbClr val="FFFF00"/>
                </a:solidFill>
              </a:rPr>
              <a:t>٤</a:t>
            </a:r>
            <a:endParaRPr lang="en-US" sz="13800" b="1" dirty="0">
              <a:ln w="22225">
                <a:solidFill>
                  <a:srgbClr val="C29F0B"/>
                </a:solidFill>
                <a:prstDash val="solid"/>
              </a:ln>
              <a:solidFill>
                <a:srgbClr val="FFFF00"/>
              </a:solidFill>
            </a:endParaRPr>
          </a:p>
        </p:txBody>
      </p:sp>
    </p:spTree>
    <p:extLst>
      <p:ext uri="{BB962C8B-B14F-4D97-AF65-F5344CB8AC3E}">
        <p14:creationId xmlns:p14="http://schemas.microsoft.com/office/powerpoint/2010/main" val="362725855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صورة 17">
            <a:hlinkClick r:id="rId2" action="ppaction://hlinksldjump"/>
            <a:extLst>
              <a:ext uri="{FF2B5EF4-FFF2-40B4-BE49-F238E27FC236}">
                <a16:creationId xmlns:a16="http://schemas.microsoft.com/office/drawing/2014/main" id="{9A5911FB-1A93-4A02-81E4-29E6D4E334E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65077" y="3596356"/>
            <a:ext cx="3967076" cy="3261644"/>
          </a:xfrm>
          <a:prstGeom prst="rect">
            <a:avLst/>
          </a:prstGeom>
        </p:spPr>
      </p:pic>
      <p:pic>
        <p:nvPicPr>
          <p:cNvPr id="6" name="صورة 5">
            <a:hlinkClick r:id="rId4" action="ppaction://hlinksldjump"/>
            <a:extLst>
              <a:ext uri="{FF2B5EF4-FFF2-40B4-BE49-F238E27FC236}">
                <a16:creationId xmlns:a16="http://schemas.microsoft.com/office/drawing/2014/main" id="{8EAC6F69-7E8D-4FCD-A5E5-ABA34108CF0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615324" y="1183366"/>
            <a:ext cx="3511600" cy="2274005"/>
          </a:xfrm>
          <a:prstGeom prst="rect">
            <a:avLst/>
          </a:prstGeom>
        </p:spPr>
      </p:pic>
      <p:pic>
        <p:nvPicPr>
          <p:cNvPr id="8" name="صورة 7">
            <a:hlinkClick r:id="rId6" action="ppaction://hlinksldjump"/>
            <a:extLst>
              <a:ext uri="{FF2B5EF4-FFF2-40B4-BE49-F238E27FC236}">
                <a16:creationId xmlns:a16="http://schemas.microsoft.com/office/drawing/2014/main" id="{B79CCC1B-6D00-4E93-95FA-89A2FA0FBF06}"/>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196324" y="130628"/>
            <a:ext cx="2419000" cy="2650629"/>
          </a:xfrm>
          <a:prstGeom prst="rect">
            <a:avLst/>
          </a:prstGeom>
        </p:spPr>
      </p:pic>
      <p:pic>
        <p:nvPicPr>
          <p:cNvPr id="43" name="صورة 42">
            <a:hlinkClick r:id="rId8" action="ppaction://hlinksldjump"/>
            <a:extLst>
              <a:ext uri="{FF2B5EF4-FFF2-40B4-BE49-F238E27FC236}">
                <a16:creationId xmlns:a16="http://schemas.microsoft.com/office/drawing/2014/main" id="{69BB8918-8606-4CE5-9FF6-F1F9C2AFD626}"/>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7694272" y="130629"/>
            <a:ext cx="2405276" cy="2650629"/>
          </a:xfrm>
          <a:prstGeom prst="rect">
            <a:avLst/>
          </a:prstGeom>
        </p:spPr>
      </p:pic>
      <p:pic>
        <p:nvPicPr>
          <p:cNvPr id="45" name="صورة 44">
            <a:hlinkClick r:id="rId10" action="ppaction://hlinksldjump"/>
            <a:extLst>
              <a:ext uri="{FF2B5EF4-FFF2-40B4-BE49-F238E27FC236}">
                <a16:creationId xmlns:a16="http://schemas.microsoft.com/office/drawing/2014/main" id="{EAF90093-AE1B-49D0-B5AC-B0C04AABB3FE}"/>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674779" y="2508181"/>
            <a:ext cx="2419000" cy="2650629"/>
          </a:xfrm>
          <a:prstGeom prst="rect">
            <a:avLst/>
          </a:prstGeom>
        </p:spPr>
      </p:pic>
      <p:pic>
        <p:nvPicPr>
          <p:cNvPr id="47" name="صورة 46">
            <a:hlinkClick r:id="rId12" action="ppaction://hlinksldjump"/>
            <a:extLst>
              <a:ext uri="{FF2B5EF4-FFF2-40B4-BE49-F238E27FC236}">
                <a16:creationId xmlns:a16="http://schemas.microsoft.com/office/drawing/2014/main" id="{5BE89407-491C-4BA4-ACBE-03A8CB033C5D}"/>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10253530" y="2508180"/>
            <a:ext cx="2405851" cy="2650629"/>
          </a:xfrm>
          <a:prstGeom prst="rect">
            <a:avLst/>
          </a:prstGeom>
        </p:spPr>
      </p:pic>
    </p:spTree>
    <p:extLst>
      <p:ext uri="{BB962C8B-B14F-4D97-AF65-F5344CB8AC3E}">
        <p14:creationId xmlns:p14="http://schemas.microsoft.com/office/powerpoint/2010/main" val="255933553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42435">
            <a:hlinkClick r:id="" action="ppaction://media"/>
          </p:cNvPr>
          <p:cNvPicPr>
            <a:picLocks noChangeAspect="1"/>
          </p:cNvPicPr>
          <p:nvPr>
            <a:audioFile r:link="rId1"/>
            <p:extLst>
              <p:ext uri="{DAA4B4D4-6D71-4841-9C94-3DE7FCFB9230}">
                <p14:media xmlns:p14="http://schemas.microsoft.com/office/powerpoint/2010/main" r:embed="rId2">
                  <p14:trim st="8439" end="14595.4871"/>
                </p14:media>
              </p:ext>
            </p:extLst>
          </p:nvPr>
        </p:nvPicPr>
        <p:blipFill>
          <a:blip r:embed="rId4"/>
          <a:stretch>
            <a:fillRect/>
          </a:stretch>
        </p:blipFill>
        <p:spPr>
          <a:xfrm>
            <a:off x="6006353" y="7014883"/>
            <a:ext cx="609600" cy="609600"/>
          </a:xfrm>
          <a:prstGeom prst="rect">
            <a:avLst/>
          </a:prstGeom>
        </p:spPr>
      </p:pic>
      <p:sp>
        <p:nvSpPr>
          <p:cNvPr id="134" name="مستطيل 133"/>
          <p:cNvSpPr/>
          <p:nvPr/>
        </p:nvSpPr>
        <p:spPr>
          <a:xfrm>
            <a:off x="10320469" y="520969"/>
            <a:ext cx="1503419" cy="764275"/>
          </a:xfrm>
          <a:prstGeom prst="rect">
            <a:avLst/>
          </a:prstGeom>
          <a:blipFill dpi="0" rotWithShape="1">
            <a:blip r:embed="rId5"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١٠</a:t>
            </a:r>
            <a:endParaRPr lang="ar-OM" sz="8000" b="1" dirty="0">
              <a:ln w="11430"/>
              <a:solidFill>
                <a:srgbClr val="0070C0"/>
              </a:solidFill>
              <a:effectLst>
                <a:outerShdw blurRad="50800" dist="39000" dir="5460000" algn="tl">
                  <a:srgbClr val="000000">
                    <a:alpha val="38000"/>
                  </a:srgbClr>
                </a:outerShdw>
              </a:effectLst>
            </a:endParaRPr>
          </a:p>
        </p:txBody>
      </p:sp>
      <p:sp>
        <p:nvSpPr>
          <p:cNvPr id="135" name="مستطيل 134"/>
          <p:cNvSpPr/>
          <p:nvPr/>
        </p:nvSpPr>
        <p:spPr>
          <a:xfrm>
            <a:off x="10320469" y="520969"/>
            <a:ext cx="1503419" cy="764275"/>
          </a:xfrm>
          <a:prstGeom prst="rect">
            <a:avLst/>
          </a:prstGeom>
          <a:blipFill dpi="0" rotWithShape="1">
            <a:blip r:embed="rId5"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١٢</a:t>
            </a:r>
            <a:endParaRPr lang="ar-OM" sz="8000" b="1" dirty="0">
              <a:ln w="11430"/>
              <a:solidFill>
                <a:srgbClr val="0070C0"/>
              </a:solidFill>
              <a:effectLst>
                <a:outerShdw blurRad="50800" dist="39000" dir="5460000" algn="tl">
                  <a:srgbClr val="000000">
                    <a:alpha val="38000"/>
                  </a:srgbClr>
                </a:outerShdw>
              </a:effectLst>
            </a:endParaRPr>
          </a:p>
        </p:txBody>
      </p:sp>
      <p:sp>
        <p:nvSpPr>
          <p:cNvPr id="136" name="مستطيل 135"/>
          <p:cNvSpPr/>
          <p:nvPr/>
        </p:nvSpPr>
        <p:spPr>
          <a:xfrm>
            <a:off x="10320469" y="520969"/>
            <a:ext cx="1503419" cy="764275"/>
          </a:xfrm>
          <a:prstGeom prst="rect">
            <a:avLst/>
          </a:prstGeom>
          <a:blipFill dpi="0" rotWithShape="1">
            <a:blip r:embed="rId5"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١٣</a:t>
            </a:r>
            <a:endParaRPr lang="ar-OM" sz="8000" b="1" dirty="0">
              <a:ln w="11430"/>
              <a:solidFill>
                <a:srgbClr val="0070C0"/>
              </a:solidFill>
              <a:effectLst>
                <a:outerShdw blurRad="50800" dist="39000" dir="5460000" algn="tl">
                  <a:srgbClr val="000000">
                    <a:alpha val="38000"/>
                  </a:srgbClr>
                </a:outerShdw>
              </a:effectLst>
            </a:endParaRPr>
          </a:p>
        </p:txBody>
      </p:sp>
      <p:sp>
        <p:nvSpPr>
          <p:cNvPr id="137" name="مستطيل 136"/>
          <p:cNvSpPr/>
          <p:nvPr/>
        </p:nvSpPr>
        <p:spPr>
          <a:xfrm>
            <a:off x="10320469" y="520969"/>
            <a:ext cx="1503419" cy="764275"/>
          </a:xfrm>
          <a:prstGeom prst="rect">
            <a:avLst/>
          </a:prstGeom>
          <a:blipFill dpi="0" rotWithShape="1">
            <a:blip r:embed="rId5"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١٤</a:t>
            </a:r>
            <a:endParaRPr lang="ar-OM" sz="8000" b="1" dirty="0">
              <a:ln w="11430"/>
              <a:solidFill>
                <a:srgbClr val="0070C0"/>
              </a:solidFill>
              <a:effectLst>
                <a:outerShdw blurRad="50800" dist="39000" dir="5460000" algn="tl">
                  <a:srgbClr val="000000">
                    <a:alpha val="38000"/>
                  </a:srgbClr>
                </a:outerShdw>
              </a:effectLst>
            </a:endParaRPr>
          </a:p>
        </p:txBody>
      </p:sp>
      <p:sp>
        <p:nvSpPr>
          <p:cNvPr id="138" name="مستطيل 137"/>
          <p:cNvSpPr/>
          <p:nvPr/>
        </p:nvSpPr>
        <p:spPr>
          <a:xfrm>
            <a:off x="10320469" y="520969"/>
            <a:ext cx="1503419" cy="764275"/>
          </a:xfrm>
          <a:prstGeom prst="rect">
            <a:avLst/>
          </a:prstGeom>
          <a:blipFill dpi="0" rotWithShape="1">
            <a:blip r:embed="rId5"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١٥</a:t>
            </a:r>
            <a:endParaRPr lang="ar-OM" sz="8000" b="1" dirty="0">
              <a:ln w="11430"/>
              <a:solidFill>
                <a:srgbClr val="0070C0"/>
              </a:solidFill>
              <a:effectLst>
                <a:outerShdw blurRad="50800" dist="39000" dir="5460000" algn="tl">
                  <a:srgbClr val="000000">
                    <a:alpha val="38000"/>
                  </a:srgbClr>
                </a:outerShdw>
              </a:effectLst>
            </a:endParaRPr>
          </a:p>
        </p:txBody>
      </p:sp>
      <p:sp>
        <p:nvSpPr>
          <p:cNvPr id="139" name="مستطيل 138"/>
          <p:cNvSpPr/>
          <p:nvPr/>
        </p:nvSpPr>
        <p:spPr>
          <a:xfrm>
            <a:off x="10320469" y="520969"/>
            <a:ext cx="1503419" cy="764275"/>
          </a:xfrm>
          <a:prstGeom prst="rect">
            <a:avLst/>
          </a:prstGeom>
          <a:blipFill dpi="0" rotWithShape="1">
            <a:blip r:embed="rId5"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١٦</a:t>
            </a:r>
            <a:endParaRPr lang="ar-OM" sz="8000" b="1" dirty="0">
              <a:ln w="11430"/>
              <a:solidFill>
                <a:srgbClr val="0070C0"/>
              </a:solidFill>
              <a:effectLst>
                <a:outerShdw blurRad="50800" dist="39000" dir="5460000" algn="tl">
                  <a:srgbClr val="000000">
                    <a:alpha val="38000"/>
                  </a:srgbClr>
                </a:outerShdw>
              </a:effectLst>
            </a:endParaRPr>
          </a:p>
        </p:txBody>
      </p:sp>
      <p:sp>
        <p:nvSpPr>
          <p:cNvPr id="140" name="مستطيل 139"/>
          <p:cNvSpPr/>
          <p:nvPr/>
        </p:nvSpPr>
        <p:spPr>
          <a:xfrm>
            <a:off x="10320469" y="520969"/>
            <a:ext cx="1503419" cy="764275"/>
          </a:xfrm>
          <a:prstGeom prst="rect">
            <a:avLst/>
          </a:prstGeom>
          <a:blipFill dpi="0" rotWithShape="1">
            <a:blip r:embed="rId5"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٢٥</a:t>
            </a:r>
            <a:endParaRPr lang="ar-OM" sz="8000" b="1" dirty="0">
              <a:ln w="11430"/>
              <a:solidFill>
                <a:srgbClr val="0070C0"/>
              </a:solidFill>
              <a:effectLst>
                <a:outerShdw blurRad="50800" dist="39000" dir="5460000" algn="tl">
                  <a:srgbClr val="000000">
                    <a:alpha val="38000"/>
                  </a:srgbClr>
                </a:outerShdw>
              </a:effectLst>
            </a:endParaRPr>
          </a:p>
        </p:txBody>
      </p:sp>
      <p:sp>
        <p:nvSpPr>
          <p:cNvPr id="141" name="مستطيل 140"/>
          <p:cNvSpPr/>
          <p:nvPr/>
        </p:nvSpPr>
        <p:spPr>
          <a:xfrm>
            <a:off x="10320469" y="520969"/>
            <a:ext cx="1503419" cy="764275"/>
          </a:xfrm>
          <a:prstGeom prst="rect">
            <a:avLst/>
          </a:prstGeom>
          <a:blipFill dpi="0" rotWithShape="1">
            <a:blip r:embed="rId5"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١٩</a:t>
            </a:r>
            <a:endParaRPr lang="ar-OM" sz="8000" b="1" dirty="0">
              <a:ln w="11430"/>
              <a:solidFill>
                <a:srgbClr val="0070C0"/>
              </a:solidFill>
              <a:effectLst>
                <a:outerShdw blurRad="50800" dist="39000" dir="5460000" algn="tl">
                  <a:srgbClr val="000000">
                    <a:alpha val="38000"/>
                  </a:srgbClr>
                </a:outerShdw>
              </a:effectLst>
            </a:endParaRPr>
          </a:p>
        </p:txBody>
      </p:sp>
      <p:sp>
        <p:nvSpPr>
          <p:cNvPr id="142" name="مستطيل 141"/>
          <p:cNvSpPr/>
          <p:nvPr/>
        </p:nvSpPr>
        <p:spPr>
          <a:xfrm>
            <a:off x="10320469" y="520969"/>
            <a:ext cx="1503419" cy="764275"/>
          </a:xfrm>
          <a:prstGeom prst="rect">
            <a:avLst/>
          </a:prstGeom>
          <a:blipFill dpi="0" rotWithShape="1">
            <a:blip r:embed="rId5"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١٨</a:t>
            </a:r>
            <a:endParaRPr lang="ar-OM" sz="8000" b="1" dirty="0">
              <a:ln w="11430"/>
              <a:solidFill>
                <a:srgbClr val="0070C0"/>
              </a:solidFill>
              <a:effectLst>
                <a:outerShdw blurRad="50800" dist="39000" dir="5460000" algn="tl">
                  <a:srgbClr val="000000">
                    <a:alpha val="38000"/>
                  </a:srgbClr>
                </a:outerShdw>
              </a:effectLst>
            </a:endParaRPr>
          </a:p>
        </p:txBody>
      </p:sp>
      <p:sp>
        <p:nvSpPr>
          <p:cNvPr id="143" name="مستطيل 142"/>
          <p:cNvSpPr/>
          <p:nvPr/>
        </p:nvSpPr>
        <p:spPr>
          <a:xfrm>
            <a:off x="10320469" y="520969"/>
            <a:ext cx="1503419" cy="764275"/>
          </a:xfrm>
          <a:prstGeom prst="rect">
            <a:avLst/>
          </a:prstGeom>
          <a:blipFill dpi="0" rotWithShape="1">
            <a:blip r:embed="rId5"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١٧</a:t>
            </a:r>
            <a:endParaRPr lang="ar-OM" sz="8000" b="1" dirty="0">
              <a:ln w="11430"/>
              <a:solidFill>
                <a:srgbClr val="0070C0"/>
              </a:solidFill>
              <a:effectLst>
                <a:outerShdw blurRad="50800" dist="39000" dir="5460000" algn="tl">
                  <a:srgbClr val="000000">
                    <a:alpha val="38000"/>
                  </a:srgbClr>
                </a:outerShdw>
              </a:effectLst>
            </a:endParaRPr>
          </a:p>
        </p:txBody>
      </p:sp>
      <p:sp>
        <p:nvSpPr>
          <p:cNvPr id="144" name="مستطيل 143"/>
          <p:cNvSpPr/>
          <p:nvPr/>
        </p:nvSpPr>
        <p:spPr>
          <a:xfrm>
            <a:off x="10320469" y="520969"/>
            <a:ext cx="1503419" cy="764275"/>
          </a:xfrm>
          <a:prstGeom prst="rect">
            <a:avLst/>
          </a:prstGeom>
          <a:blipFill dpi="0" rotWithShape="1">
            <a:blip r:embed="rId5"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٢٦</a:t>
            </a:r>
            <a:endParaRPr lang="ar-OM" sz="8000" b="1" dirty="0">
              <a:ln w="11430"/>
              <a:solidFill>
                <a:srgbClr val="0070C0"/>
              </a:solidFill>
              <a:effectLst>
                <a:outerShdw blurRad="50800" dist="39000" dir="5460000" algn="tl">
                  <a:srgbClr val="000000">
                    <a:alpha val="38000"/>
                  </a:srgbClr>
                </a:outerShdw>
              </a:effectLst>
            </a:endParaRPr>
          </a:p>
        </p:txBody>
      </p:sp>
      <p:sp>
        <p:nvSpPr>
          <p:cNvPr id="145" name="مستطيل 144"/>
          <p:cNvSpPr/>
          <p:nvPr/>
        </p:nvSpPr>
        <p:spPr>
          <a:xfrm>
            <a:off x="10320469" y="520969"/>
            <a:ext cx="1503419" cy="764275"/>
          </a:xfrm>
          <a:prstGeom prst="rect">
            <a:avLst/>
          </a:prstGeom>
          <a:blipFill dpi="0" rotWithShape="1">
            <a:blip r:embed="rId5"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٣٠</a:t>
            </a:r>
            <a:endParaRPr lang="ar-OM" sz="8000" b="1" dirty="0">
              <a:ln w="11430"/>
              <a:solidFill>
                <a:srgbClr val="0070C0"/>
              </a:solidFill>
              <a:effectLst>
                <a:outerShdw blurRad="50800" dist="39000" dir="5460000" algn="tl">
                  <a:srgbClr val="000000">
                    <a:alpha val="38000"/>
                  </a:srgbClr>
                </a:outerShdw>
              </a:effectLst>
            </a:endParaRPr>
          </a:p>
        </p:txBody>
      </p:sp>
      <p:sp>
        <p:nvSpPr>
          <p:cNvPr id="146" name="مستطيل 145"/>
          <p:cNvSpPr/>
          <p:nvPr/>
        </p:nvSpPr>
        <p:spPr>
          <a:xfrm>
            <a:off x="10320469" y="520969"/>
            <a:ext cx="1503419" cy="764275"/>
          </a:xfrm>
          <a:prstGeom prst="rect">
            <a:avLst/>
          </a:prstGeom>
          <a:blipFill dpi="0" rotWithShape="1">
            <a:blip r:embed="rId5"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٣١</a:t>
            </a:r>
            <a:endParaRPr lang="ar-OM" sz="8000" b="1" dirty="0">
              <a:ln w="11430"/>
              <a:solidFill>
                <a:srgbClr val="0070C0"/>
              </a:solidFill>
              <a:effectLst>
                <a:outerShdw blurRad="50800" dist="39000" dir="5460000" algn="tl">
                  <a:srgbClr val="000000">
                    <a:alpha val="38000"/>
                  </a:srgbClr>
                </a:outerShdw>
              </a:effectLst>
            </a:endParaRPr>
          </a:p>
        </p:txBody>
      </p:sp>
      <p:sp>
        <p:nvSpPr>
          <p:cNvPr id="147" name="مستطيل 146"/>
          <p:cNvSpPr/>
          <p:nvPr/>
        </p:nvSpPr>
        <p:spPr>
          <a:xfrm>
            <a:off x="10320469" y="520969"/>
            <a:ext cx="1503419" cy="764275"/>
          </a:xfrm>
          <a:prstGeom prst="rect">
            <a:avLst/>
          </a:prstGeom>
          <a:blipFill dpi="0" rotWithShape="1">
            <a:blip r:embed="rId5"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٢٧</a:t>
            </a:r>
            <a:endParaRPr lang="ar-OM" sz="8000" b="1" dirty="0">
              <a:ln w="11430"/>
              <a:solidFill>
                <a:srgbClr val="0070C0"/>
              </a:solidFill>
              <a:effectLst>
                <a:outerShdw blurRad="50800" dist="39000" dir="5460000" algn="tl">
                  <a:srgbClr val="000000">
                    <a:alpha val="38000"/>
                  </a:srgbClr>
                </a:outerShdw>
              </a:effectLst>
            </a:endParaRPr>
          </a:p>
        </p:txBody>
      </p:sp>
      <p:sp>
        <p:nvSpPr>
          <p:cNvPr id="148" name="مستطيل 147"/>
          <p:cNvSpPr/>
          <p:nvPr/>
        </p:nvSpPr>
        <p:spPr>
          <a:xfrm>
            <a:off x="10320469" y="520969"/>
            <a:ext cx="1503419" cy="764275"/>
          </a:xfrm>
          <a:prstGeom prst="rect">
            <a:avLst/>
          </a:prstGeom>
          <a:blipFill dpi="0" rotWithShape="1">
            <a:blip r:embed="rId5"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٢٨</a:t>
            </a:r>
            <a:endParaRPr lang="ar-OM" sz="8000" b="1" dirty="0">
              <a:ln w="11430"/>
              <a:solidFill>
                <a:srgbClr val="0070C0"/>
              </a:solidFill>
              <a:effectLst>
                <a:outerShdw blurRad="50800" dist="39000" dir="5460000" algn="tl">
                  <a:srgbClr val="000000">
                    <a:alpha val="38000"/>
                  </a:srgbClr>
                </a:outerShdw>
              </a:effectLst>
            </a:endParaRPr>
          </a:p>
        </p:txBody>
      </p:sp>
      <p:sp>
        <p:nvSpPr>
          <p:cNvPr id="149" name="مستطيل 148"/>
          <p:cNvSpPr/>
          <p:nvPr/>
        </p:nvSpPr>
        <p:spPr>
          <a:xfrm>
            <a:off x="10320469" y="520969"/>
            <a:ext cx="1503419" cy="764275"/>
          </a:xfrm>
          <a:prstGeom prst="rect">
            <a:avLst/>
          </a:prstGeom>
          <a:blipFill dpi="0" rotWithShape="1">
            <a:blip r:embed="rId5"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٢٩</a:t>
            </a:r>
            <a:endParaRPr lang="ar-OM" sz="8000" b="1" dirty="0">
              <a:ln w="11430"/>
              <a:solidFill>
                <a:srgbClr val="0070C0"/>
              </a:solidFill>
              <a:effectLst>
                <a:outerShdw blurRad="50800" dist="39000" dir="5460000" algn="tl">
                  <a:srgbClr val="000000">
                    <a:alpha val="38000"/>
                  </a:srgbClr>
                </a:outerShdw>
              </a:effectLst>
            </a:endParaRPr>
          </a:p>
        </p:txBody>
      </p:sp>
      <p:sp>
        <p:nvSpPr>
          <p:cNvPr id="150" name="مستطيل 149"/>
          <p:cNvSpPr/>
          <p:nvPr/>
        </p:nvSpPr>
        <p:spPr>
          <a:xfrm>
            <a:off x="10320469" y="520969"/>
            <a:ext cx="1503419" cy="764275"/>
          </a:xfrm>
          <a:prstGeom prst="rect">
            <a:avLst/>
          </a:prstGeom>
          <a:blipFill dpi="0" rotWithShape="1">
            <a:blip r:embed="rId5"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٣٢</a:t>
            </a:r>
            <a:endParaRPr lang="ar-OM" sz="8000" b="1" dirty="0">
              <a:ln w="11430"/>
              <a:solidFill>
                <a:srgbClr val="0070C0"/>
              </a:solidFill>
              <a:effectLst>
                <a:outerShdw blurRad="50800" dist="39000" dir="5460000" algn="tl">
                  <a:srgbClr val="000000">
                    <a:alpha val="38000"/>
                  </a:srgbClr>
                </a:outerShdw>
              </a:effectLst>
            </a:endParaRPr>
          </a:p>
        </p:txBody>
      </p:sp>
      <p:sp>
        <p:nvSpPr>
          <p:cNvPr id="151" name="مستطيل 150"/>
          <p:cNvSpPr/>
          <p:nvPr/>
        </p:nvSpPr>
        <p:spPr>
          <a:xfrm>
            <a:off x="10320469" y="520969"/>
            <a:ext cx="1503419" cy="764275"/>
          </a:xfrm>
          <a:prstGeom prst="rect">
            <a:avLst/>
          </a:prstGeom>
          <a:blipFill dpi="0" rotWithShape="1">
            <a:blip r:embed="rId5"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٣٣</a:t>
            </a:r>
            <a:endParaRPr lang="ar-OM" sz="8000" b="1" dirty="0">
              <a:ln w="11430"/>
              <a:solidFill>
                <a:srgbClr val="0070C0"/>
              </a:solidFill>
              <a:effectLst>
                <a:outerShdw blurRad="50800" dist="39000" dir="5460000" algn="tl">
                  <a:srgbClr val="000000">
                    <a:alpha val="38000"/>
                  </a:srgbClr>
                </a:outerShdw>
              </a:effectLst>
            </a:endParaRPr>
          </a:p>
        </p:txBody>
      </p:sp>
      <p:sp>
        <p:nvSpPr>
          <p:cNvPr id="152" name="مستطيل 151"/>
          <p:cNvSpPr/>
          <p:nvPr/>
        </p:nvSpPr>
        <p:spPr>
          <a:xfrm>
            <a:off x="10320469" y="520969"/>
            <a:ext cx="1503419" cy="764275"/>
          </a:xfrm>
          <a:prstGeom prst="rect">
            <a:avLst/>
          </a:prstGeom>
          <a:blipFill dpi="0" rotWithShape="1">
            <a:blip r:embed="rId5"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٣٤</a:t>
            </a:r>
            <a:endParaRPr lang="ar-OM" sz="8000" b="1" dirty="0">
              <a:ln w="11430"/>
              <a:solidFill>
                <a:srgbClr val="0070C0"/>
              </a:solidFill>
              <a:effectLst>
                <a:outerShdw blurRad="50800" dist="39000" dir="5460000" algn="tl">
                  <a:srgbClr val="000000">
                    <a:alpha val="38000"/>
                  </a:srgbClr>
                </a:outerShdw>
              </a:effectLst>
            </a:endParaRPr>
          </a:p>
        </p:txBody>
      </p:sp>
      <p:sp>
        <p:nvSpPr>
          <p:cNvPr id="153" name="مستطيل 152"/>
          <p:cNvSpPr/>
          <p:nvPr/>
        </p:nvSpPr>
        <p:spPr>
          <a:xfrm>
            <a:off x="10320469" y="520969"/>
            <a:ext cx="1503419" cy="764275"/>
          </a:xfrm>
          <a:prstGeom prst="rect">
            <a:avLst/>
          </a:prstGeom>
          <a:blipFill dpi="0" rotWithShape="1">
            <a:blip r:embed="rId5"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٣٥</a:t>
            </a:r>
            <a:endParaRPr lang="ar-OM" sz="8000" b="1" dirty="0">
              <a:ln w="11430"/>
              <a:solidFill>
                <a:srgbClr val="0070C0"/>
              </a:solidFill>
              <a:effectLst>
                <a:outerShdw blurRad="50800" dist="39000" dir="5460000" algn="tl">
                  <a:srgbClr val="000000">
                    <a:alpha val="38000"/>
                  </a:srgbClr>
                </a:outerShdw>
              </a:effectLst>
            </a:endParaRPr>
          </a:p>
        </p:txBody>
      </p:sp>
      <p:sp>
        <p:nvSpPr>
          <p:cNvPr id="154" name="مستطيل 153"/>
          <p:cNvSpPr/>
          <p:nvPr/>
        </p:nvSpPr>
        <p:spPr>
          <a:xfrm>
            <a:off x="10320469" y="520969"/>
            <a:ext cx="1503419" cy="764275"/>
          </a:xfrm>
          <a:prstGeom prst="rect">
            <a:avLst/>
          </a:prstGeom>
          <a:blipFill dpi="0" rotWithShape="1">
            <a:blip r:embed="rId5"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٣٦</a:t>
            </a:r>
            <a:endParaRPr lang="ar-OM" sz="8000" b="1" dirty="0">
              <a:ln w="11430"/>
              <a:solidFill>
                <a:srgbClr val="0070C0"/>
              </a:solidFill>
              <a:effectLst>
                <a:outerShdw blurRad="50800" dist="39000" dir="5460000" algn="tl">
                  <a:srgbClr val="000000">
                    <a:alpha val="38000"/>
                  </a:srgbClr>
                </a:outerShdw>
              </a:effectLst>
            </a:endParaRPr>
          </a:p>
        </p:txBody>
      </p:sp>
      <p:sp>
        <p:nvSpPr>
          <p:cNvPr id="155" name="مستطيل 154"/>
          <p:cNvSpPr/>
          <p:nvPr/>
        </p:nvSpPr>
        <p:spPr>
          <a:xfrm>
            <a:off x="10470411" y="520969"/>
            <a:ext cx="1353479" cy="764275"/>
          </a:xfrm>
          <a:prstGeom prst="rect">
            <a:avLst/>
          </a:prstGeom>
          <a:blipFill dpi="0" rotWithShape="1">
            <a:blip r:embed="rId6"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١</a:t>
            </a:r>
            <a:endParaRPr lang="ar-OM" sz="8000" b="1" dirty="0">
              <a:ln w="11430"/>
              <a:solidFill>
                <a:srgbClr val="0070C0"/>
              </a:solidFill>
              <a:effectLst>
                <a:outerShdw blurRad="50800" dist="39000" dir="5460000" algn="tl">
                  <a:srgbClr val="000000">
                    <a:alpha val="38000"/>
                  </a:srgbClr>
                </a:outerShdw>
              </a:effectLst>
            </a:endParaRPr>
          </a:p>
        </p:txBody>
      </p:sp>
      <p:sp>
        <p:nvSpPr>
          <p:cNvPr id="156" name="مستطيل 155"/>
          <p:cNvSpPr/>
          <p:nvPr/>
        </p:nvSpPr>
        <p:spPr>
          <a:xfrm>
            <a:off x="10470411" y="495481"/>
            <a:ext cx="1353479" cy="764275"/>
          </a:xfrm>
          <a:prstGeom prst="rect">
            <a:avLst/>
          </a:prstGeom>
          <a:blipFill dpi="0" rotWithShape="1">
            <a:blip r:embed="rId6"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٢</a:t>
            </a:r>
            <a:endParaRPr lang="ar-OM" sz="8000" b="1" dirty="0">
              <a:ln w="11430"/>
              <a:solidFill>
                <a:srgbClr val="0070C0"/>
              </a:solidFill>
              <a:effectLst>
                <a:outerShdw blurRad="50800" dist="39000" dir="5460000" algn="tl">
                  <a:srgbClr val="000000">
                    <a:alpha val="38000"/>
                  </a:srgbClr>
                </a:outerShdw>
              </a:effectLst>
            </a:endParaRPr>
          </a:p>
        </p:txBody>
      </p:sp>
      <p:sp>
        <p:nvSpPr>
          <p:cNvPr id="157" name="مستطيل 156"/>
          <p:cNvSpPr/>
          <p:nvPr/>
        </p:nvSpPr>
        <p:spPr>
          <a:xfrm>
            <a:off x="10470411" y="495481"/>
            <a:ext cx="1353479" cy="764275"/>
          </a:xfrm>
          <a:prstGeom prst="rect">
            <a:avLst/>
          </a:prstGeom>
          <a:blipFill dpi="0" rotWithShape="1">
            <a:blip r:embed="rId6"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٣</a:t>
            </a:r>
            <a:endParaRPr lang="ar-OM" sz="8000" b="1" dirty="0">
              <a:ln w="11430"/>
              <a:solidFill>
                <a:srgbClr val="0070C0"/>
              </a:solidFill>
              <a:effectLst>
                <a:outerShdw blurRad="50800" dist="39000" dir="5460000" algn="tl">
                  <a:srgbClr val="000000">
                    <a:alpha val="38000"/>
                  </a:srgbClr>
                </a:outerShdw>
              </a:effectLst>
            </a:endParaRPr>
          </a:p>
        </p:txBody>
      </p:sp>
      <p:sp>
        <p:nvSpPr>
          <p:cNvPr id="158" name="مستطيل 157"/>
          <p:cNvSpPr/>
          <p:nvPr/>
        </p:nvSpPr>
        <p:spPr>
          <a:xfrm>
            <a:off x="10470411" y="495481"/>
            <a:ext cx="1353479" cy="764275"/>
          </a:xfrm>
          <a:prstGeom prst="rect">
            <a:avLst/>
          </a:prstGeom>
          <a:blipFill dpi="0" rotWithShape="1">
            <a:blip r:embed="rId6"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٤</a:t>
            </a:r>
            <a:endParaRPr lang="ar-OM" sz="8000" b="1" dirty="0">
              <a:ln w="11430"/>
              <a:solidFill>
                <a:srgbClr val="0070C0"/>
              </a:solidFill>
              <a:effectLst>
                <a:outerShdw blurRad="50800" dist="39000" dir="5460000" algn="tl">
                  <a:srgbClr val="000000">
                    <a:alpha val="38000"/>
                  </a:srgbClr>
                </a:outerShdw>
              </a:effectLst>
            </a:endParaRPr>
          </a:p>
        </p:txBody>
      </p:sp>
      <p:sp>
        <p:nvSpPr>
          <p:cNvPr id="159" name="مستطيل 158"/>
          <p:cNvSpPr/>
          <p:nvPr/>
        </p:nvSpPr>
        <p:spPr>
          <a:xfrm>
            <a:off x="10470411" y="495481"/>
            <a:ext cx="1353479" cy="764275"/>
          </a:xfrm>
          <a:prstGeom prst="rect">
            <a:avLst/>
          </a:prstGeom>
          <a:blipFill dpi="0" rotWithShape="1">
            <a:blip r:embed="rId6"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٥</a:t>
            </a:r>
            <a:endParaRPr lang="ar-OM" sz="8000" b="1" dirty="0">
              <a:ln w="11430"/>
              <a:solidFill>
                <a:srgbClr val="0070C0"/>
              </a:solidFill>
              <a:effectLst>
                <a:outerShdw blurRad="50800" dist="39000" dir="5460000" algn="tl">
                  <a:srgbClr val="000000">
                    <a:alpha val="38000"/>
                  </a:srgbClr>
                </a:outerShdw>
              </a:effectLst>
            </a:endParaRPr>
          </a:p>
        </p:txBody>
      </p:sp>
      <p:sp>
        <p:nvSpPr>
          <p:cNvPr id="160" name="مستطيل 159"/>
          <p:cNvSpPr/>
          <p:nvPr/>
        </p:nvSpPr>
        <p:spPr>
          <a:xfrm>
            <a:off x="10470411" y="495481"/>
            <a:ext cx="1353479" cy="764275"/>
          </a:xfrm>
          <a:prstGeom prst="rect">
            <a:avLst/>
          </a:prstGeom>
          <a:blipFill dpi="0" rotWithShape="1">
            <a:blip r:embed="rId6"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٦</a:t>
            </a:r>
            <a:endParaRPr lang="ar-OM" sz="8000" b="1" dirty="0">
              <a:ln w="11430"/>
              <a:solidFill>
                <a:srgbClr val="0070C0"/>
              </a:solidFill>
              <a:effectLst>
                <a:outerShdw blurRad="50800" dist="39000" dir="5460000" algn="tl">
                  <a:srgbClr val="000000">
                    <a:alpha val="38000"/>
                  </a:srgbClr>
                </a:outerShdw>
              </a:effectLst>
            </a:endParaRPr>
          </a:p>
        </p:txBody>
      </p:sp>
      <p:sp>
        <p:nvSpPr>
          <p:cNvPr id="161" name="مستطيل 160"/>
          <p:cNvSpPr/>
          <p:nvPr/>
        </p:nvSpPr>
        <p:spPr>
          <a:xfrm>
            <a:off x="10470411" y="495481"/>
            <a:ext cx="1353479" cy="764275"/>
          </a:xfrm>
          <a:prstGeom prst="rect">
            <a:avLst/>
          </a:prstGeom>
          <a:blipFill dpi="0" rotWithShape="1">
            <a:blip r:embed="rId6"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٧</a:t>
            </a:r>
            <a:endParaRPr lang="ar-OM" sz="8000" b="1" dirty="0">
              <a:ln w="11430"/>
              <a:solidFill>
                <a:srgbClr val="0070C0"/>
              </a:solidFill>
              <a:effectLst>
                <a:outerShdw blurRad="50800" dist="39000" dir="5460000" algn="tl">
                  <a:srgbClr val="000000">
                    <a:alpha val="38000"/>
                  </a:srgbClr>
                </a:outerShdw>
              </a:effectLst>
            </a:endParaRPr>
          </a:p>
        </p:txBody>
      </p:sp>
      <p:sp>
        <p:nvSpPr>
          <p:cNvPr id="162" name="مستطيل 161"/>
          <p:cNvSpPr/>
          <p:nvPr/>
        </p:nvSpPr>
        <p:spPr>
          <a:xfrm>
            <a:off x="10470411" y="495481"/>
            <a:ext cx="1353479" cy="764275"/>
          </a:xfrm>
          <a:prstGeom prst="rect">
            <a:avLst/>
          </a:prstGeom>
          <a:blipFill dpi="0" rotWithShape="1">
            <a:blip r:embed="rId6"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٨</a:t>
            </a:r>
            <a:endParaRPr lang="ar-OM" sz="8000" b="1" dirty="0">
              <a:ln w="11430"/>
              <a:solidFill>
                <a:srgbClr val="0070C0"/>
              </a:solidFill>
              <a:effectLst>
                <a:outerShdw blurRad="50800" dist="39000" dir="5460000" algn="tl">
                  <a:srgbClr val="000000">
                    <a:alpha val="38000"/>
                  </a:srgbClr>
                </a:outerShdw>
              </a:effectLst>
            </a:endParaRPr>
          </a:p>
        </p:txBody>
      </p:sp>
      <p:sp>
        <p:nvSpPr>
          <p:cNvPr id="163" name="مستطيل 162"/>
          <p:cNvSpPr/>
          <p:nvPr/>
        </p:nvSpPr>
        <p:spPr>
          <a:xfrm>
            <a:off x="10470411" y="495481"/>
            <a:ext cx="1353479" cy="764275"/>
          </a:xfrm>
          <a:prstGeom prst="rect">
            <a:avLst/>
          </a:prstGeom>
          <a:blipFill dpi="0" rotWithShape="1">
            <a:blip r:embed="rId6"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٩</a:t>
            </a:r>
            <a:endParaRPr lang="ar-OM" sz="8000" b="1" dirty="0">
              <a:ln w="11430"/>
              <a:solidFill>
                <a:srgbClr val="0070C0"/>
              </a:solidFill>
              <a:effectLst>
                <a:outerShdw blurRad="50800" dist="39000" dir="5460000" algn="tl">
                  <a:srgbClr val="000000">
                    <a:alpha val="38000"/>
                  </a:srgbClr>
                </a:outerShdw>
              </a:effectLst>
            </a:endParaRPr>
          </a:p>
        </p:txBody>
      </p:sp>
      <p:sp>
        <p:nvSpPr>
          <p:cNvPr id="164" name="مستطيل 163"/>
          <p:cNvSpPr/>
          <p:nvPr/>
        </p:nvSpPr>
        <p:spPr>
          <a:xfrm>
            <a:off x="10320469" y="495481"/>
            <a:ext cx="1503419" cy="764275"/>
          </a:xfrm>
          <a:prstGeom prst="rect">
            <a:avLst/>
          </a:prstGeom>
          <a:blipFill dpi="0" rotWithShape="1">
            <a:blip r:embed="rId5"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١١</a:t>
            </a:r>
            <a:endParaRPr lang="ar-OM" sz="8000" b="1" dirty="0">
              <a:ln w="11430"/>
              <a:solidFill>
                <a:srgbClr val="0070C0"/>
              </a:solidFill>
              <a:effectLst>
                <a:outerShdw blurRad="50800" dist="39000" dir="5460000" algn="tl">
                  <a:srgbClr val="000000">
                    <a:alpha val="38000"/>
                  </a:srgbClr>
                </a:outerShdw>
              </a:effectLst>
            </a:endParaRPr>
          </a:p>
        </p:txBody>
      </p:sp>
      <p:sp>
        <p:nvSpPr>
          <p:cNvPr id="165" name="مستطيل 164"/>
          <p:cNvSpPr/>
          <p:nvPr/>
        </p:nvSpPr>
        <p:spPr>
          <a:xfrm>
            <a:off x="10320469" y="495481"/>
            <a:ext cx="1503419" cy="764275"/>
          </a:xfrm>
          <a:prstGeom prst="rect">
            <a:avLst/>
          </a:prstGeom>
          <a:blipFill dpi="0" rotWithShape="1">
            <a:blip r:embed="rId5"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٢٤</a:t>
            </a:r>
            <a:endParaRPr lang="ar-OM" sz="8000" b="1" dirty="0">
              <a:ln w="11430"/>
              <a:solidFill>
                <a:srgbClr val="0070C0"/>
              </a:solidFill>
              <a:effectLst>
                <a:outerShdw blurRad="50800" dist="39000" dir="5460000" algn="tl">
                  <a:srgbClr val="000000">
                    <a:alpha val="38000"/>
                  </a:srgbClr>
                </a:outerShdw>
              </a:effectLst>
            </a:endParaRPr>
          </a:p>
        </p:txBody>
      </p:sp>
      <p:sp>
        <p:nvSpPr>
          <p:cNvPr id="166" name="مستطيل 165"/>
          <p:cNvSpPr/>
          <p:nvPr/>
        </p:nvSpPr>
        <p:spPr>
          <a:xfrm>
            <a:off x="10320469" y="495481"/>
            <a:ext cx="1503419" cy="764275"/>
          </a:xfrm>
          <a:prstGeom prst="rect">
            <a:avLst/>
          </a:prstGeom>
          <a:blipFill dpi="0" rotWithShape="1">
            <a:blip r:embed="rId5"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٢٣</a:t>
            </a:r>
            <a:endParaRPr lang="ar-OM" sz="8000" b="1" dirty="0">
              <a:ln w="11430"/>
              <a:solidFill>
                <a:srgbClr val="0070C0"/>
              </a:solidFill>
              <a:effectLst>
                <a:outerShdw blurRad="50800" dist="39000" dir="5460000" algn="tl">
                  <a:srgbClr val="000000">
                    <a:alpha val="38000"/>
                  </a:srgbClr>
                </a:outerShdw>
              </a:effectLst>
            </a:endParaRPr>
          </a:p>
        </p:txBody>
      </p:sp>
      <p:sp>
        <p:nvSpPr>
          <p:cNvPr id="167" name="مستطيل 166"/>
          <p:cNvSpPr/>
          <p:nvPr/>
        </p:nvSpPr>
        <p:spPr>
          <a:xfrm>
            <a:off x="10320469" y="495481"/>
            <a:ext cx="1503419" cy="764275"/>
          </a:xfrm>
          <a:prstGeom prst="rect">
            <a:avLst/>
          </a:prstGeom>
          <a:blipFill dpi="0" rotWithShape="1">
            <a:blip r:embed="rId5"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٢٢</a:t>
            </a:r>
            <a:endParaRPr lang="ar-OM" sz="8000" b="1" dirty="0">
              <a:ln w="11430"/>
              <a:solidFill>
                <a:srgbClr val="0070C0"/>
              </a:solidFill>
              <a:effectLst>
                <a:outerShdw blurRad="50800" dist="39000" dir="5460000" algn="tl">
                  <a:srgbClr val="000000">
                    <a:alpha val="38000"/>
                  </a:srgbClr>
                </a:outerShdw>
              </a:effectLst>
            </a:endParaRPr>
          </a:p>
        </p:txBody>
      </p:sp>
      <p:sp>
        <p:nvSpPr>
          <p:cNvPr id="168" name="مستطيل 167"/>
          <p:cNvSpPr/>
          <p:nvPr/>
        </p:nvSpPr>
        <p:spPr>
          <a:xfrm>
            <a:off x="10320469" y="495481"/>
            <a:ext cx="1503419" cy="764275"/>
          </a:xfrm>
          <a:prstGeom prst="rect">
            <a:avLst/>
          </a:prstGeom>
          <a:blipFill dpi="0" rotWithShape="1">
            <a:blip r:embed="rId5"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٢١</a:t>
            </a:r>
            <a:endParaRPr lang="ar-OM" sz="8000" b="1" dirty="0">
              <a:ln w="11430"/>
              <a:solidFill>
                <a:srgbClr val="0070C0"/>
              </a:solidFill>
              <a:effectLst>
                <a:outerShdw blurRad="50800" dist="39000" dir="5460000" algn="tl">
                  <a:srgbClr val="000000">
                    <a:alpha val="38000"/>
                  </a:srgbClr>
                </a:outerShdw>
              </a:effectLst>
            </a:endParaRPr>
          </a:p>
        </p:txBody>
      </p:sp>
      <p:sp>
        <p:nvSpPr>
          <p:cNvPr id="169" name="مستطيل 168"/>
          <p:cNvSpPr/>
          <p:nvPr/>
        </p:nvSpPr>
        <p:spPr>
          <a:xfrm>
            <a:off x="10320469" y="495481"/>
            <a:ext cx="1503419" cy="764275"/>
          </a:xfrm>
          <a:prstGeom prst="rect">
            <a:avLst/>
          </a:prstGeom>
          <a:blipFill dpi="0" rotWithShape="1">
            <a:blip r:embed="rId5"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٢٠</a:t>
            </a:r>
            <a:endParaRPr lang="ar-OM" sz="8000" b="1" dirty="0">
              <a:ln w="11430"/>
              <a:solidFill>
                <a:srgbClr val="0070C0"/>
              </a:solidFill>
              <a:effectLst>
                <a:outerShdw blurRad="50800" dist="39000" dir="5460000" algn="tl">
                  <a:srgbClr val="000000">
                    <a:alpha val="38000"/>
                  </a:srgbClr>
                </a:outerShdw>
              </a:effectLst>
            </a:endParaRPr>
          </a:p>
        </p:txBody>
      </p:sp>
      <p:sp>
        <p:nvSpPr>
          <p:cNvPr id="170" name="مستطيل 169"/>
          <p:cNvSpPr/>
          <p:nvPr/>
        </p:nvSpPr>
        <p:spPr>
          <a:xfrm>
            <a:off x="10320469" y="495481"/>
            <a:ext cx="1503419" cy="764275"/>
          </a:xfrm>
          <a:prstGeom prst="rect">
            <a:avLst/>
          </a:prstGeom>
          <a:blipFill dpi="0" rotWithShape="1">
            <a:blip r:embed="rId5"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٣٧</a:t>
            </a:r>
            <a:endParaRPr lang="ar-OM" sz="8000" b="1" dirty="0">
              <a:ln w="11430"/>
              <a:solidFill>
                <a:srgbClr val="0070C0"/>
              </a:solidFill>
              <a:effectLst>
                <a:outerShdw blurRad="50800" dist="39000" dir="5460000" algn="tl">
                  <a:srgbClr val="000000">
                    <a:alpha val="38000"/>
                  </a:srgbClr>
                </a:outerShdw>
              </a:effectLst>
            </a:endParaRPr>
          </a:p>
        </p:txBody>
      </p:sp>
      <p:sp>
        <p:nvSpPr>
          <p:cNvPr id="171" name="مستطيل 170"/>
          <p:cNvSpPr/>
          <p:nvPr/>
        </p:nvSpPr>
        <p:spPr>
          <a:xfrm>
            <a:off x="10320469" y="495481"/>
            <a:ext cx="1503419" cy="764275"/>
          </a:xfrm>
          <a:prstGeom prst="rect">
            <a:avLst/>
          </a:prstGeom>
          <a:blipFill dpi="0" rotWithShape="1">
            <a:blip r:embed="rId5"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٣٨</a:t>
            </a:r>
            <a:endParaRPr lang="ar-OM" sz="8000" b="1" dirty="0">
              <a:ln w="11430"/>
              <a:solidFill>
                <a:srgbClr val="0070C0"/>
              </a:solidFill>
              <a:effectLst>
                <a:outerShdw blurRad="50800" dist="39000" dir="5460000" algn="tl">
                  <a:srgbClr val="000000">
                    <a:alpha val="38000"/>
                  </a:srgbClr>
                </a:outerShdw>
              </a:effectLst>
            </a:endParaRPr>
          </a:p>
        </p:txBody>
      </p:sp>
      <p:sp>
        <p:nvSpPr>
          <p:cNvPr id="172" name="مستطيل 171"/>
          <p:cNvSpPr/>
          <p:nvPr/>
        </p:nvSpPr>
        <p:spPr>
          <a:xfrm>
            <a:off x="10320469" y="495481"/>
            <a:ext cx="1503419" cy="764275"/>
          </a:xfrm>
          <a:prstGeom prst="rect">
            <a:avLst/>
          </a:prstGeom>
          <a:blipFill dpi="0" rotWithShape="1">
            <a:blip r:embed="rId5"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٣٩</a:t>
            </a:r>
            <a:endParaRPr lang="ar-OM" sz="8000" b="1" dirty="0">
              <a:ln w="11430"/>
              <a:solidFill>
                <a:srgbClr val="0070C0"/>
              </a:solidFill>
              <a:effectLst>
                <a:outerShdw blurRad="50800" dist="39000" dir="5460000" algn="tl">
                  <a:srgbClr val="000000">
                    <a:alpha val="38000"/>
                  </a:srgbClr>
                </a:outerShdw>
              </a:effectLst>
            </a:endParaRPr>
          </a:p>
        </p:txBody>
      </p:sp>
      <p:sp>
        <p:nvSpPr>
          <p:cNvPr id="173" name="مستطيل 172"/>
          <p:cNvSpPr/>
          <p:nvPr/>
        </p:nvSpPr>
        <p:spPr>
          <a:xfrm>
            <a:off x="10320469" y="495481"/>
            <a:ext cx="1503419" cy="764275"/>
          </a:xfrm>
          <a:prstGeom prst="rect">
            <a:avLst/>
          </a:prstGeom>
          <a:blipFill dpi="0" rotWithShape="1">
            <a:blip r:embed="rId5"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rtl="0"/>
            <a:r>
              <a:rPr lang="ar-SA" sz="8000" b="1" dirty="0">
                <a:ln w="11430"/>
                <a:solidFill>
                  <a:srgbClr val="0070C0"/>
                </a:solidFill>
                <a:effectLst>
                  <a:outerShdw blurRad="50800" dist="39000" dir="5460000" algn="tl">
                    <a:srgbClr val="000000">
                      <a:alpha val="38000"/>
                    </a:srgbClr>
                  </a:outerShdw>
                </a:effectLst>
                <a:cs typeface="Akhbar MT" pitchFamily="2" charset="-78"/>
              </a:rPr>
              <a:t>٤٠</a:t>
            </a:r>
            <a:endParaRPr lang="ar-OM" sz="8000" b="1" dirty="0">
              <a:ln w="11430"/>
              <a:solidFill>
                <a:srgbClr val="0070C0"/>
              </a:solidFill>
              <a:effectLst>
                <a:outerShdw blurRad="50800" dist="39000" dir="5460000" algn="tl">
                  <a:srgbClr val="000000">
                    <a:alpha val="38000"/>
                  </a:srgbClr>
                </a:outerShdw>
              </a:effectLst>
              <a:cs typeface="Akhbar MT" pitchFamily="2" charset="-78"/>
            </a:endParaRPr>
          </a:p>
        </p:txBody>
      </p:sp>
      <p:pic>
        <p:nvPicPr>
          <p:cNvPr id="4" name="صورة 3"/>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84095" y="4562476"/>
            <a:ext cx="3048000" cy="2295525"/>
          </a:xfrm>
          <a:prstGeom prst="rect">
            <a:avLst/>
          </a:prstGeom>
        </p:spPr>
      </p:pic>
      <p:pic>
        <p:nvPicPr>
          <p:cNvPr id="3" name="صورة 2" descr="صورة تحتوي على سمك, كمبيوتر, شاشة عرض, لوحة المفاتيح&#10;&#10;تم إنشاء الوصف تلقائياً">
            <a:hlinkClick r:id="rId8" action="ppaction://hlinksldjump"/>
            <a:extLst>
              <a:ext uri="{FF2B5EF4-FFF2-40B4-BE49-F238E27FC236}">
                <a16:creationId xmlns:a16="http://schemas.microsoft.com/office/drawing/2014/main" id="{23483078-8F75-4D84-8F6B-8738EAEC4495}"/>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4553339" y="-53823"/>
            <a:ext cx="4517115" cy="2774804"/>
          </a:xfrm>
          <a:prstGeom prst="rect">
            <a:avLst/>
          </a:prstGeom>
        </p:spPr>
      </p:pic>
      <p:pic>
        <p:nvPicPr>
          <p:cNvPr id="69" name="صورة 68">
            <a:extLst>
              <a:ext uri="{FF2B5EF4-FFF2-40B4-BE49-F238E27FC236}">
                <a16:creationId xmlns:a16="http://schemas.microsoft.com/office/drawing/2014/main" id="{5894EF9B-DA6A-4892-BB5B-185DAE4CDA0B}"/>
              </a:ext>
            </a:extLst>
          </p:cNvPr>
          <p:cNvPicPr>
            <a:picLocks noChangeAspect="1"/>
          </p:cNvPicPr>
          <p:nvPr/>
        </p:nvPicPr>
        <p:blipFill>
          <a:blip r:embed="rId10">
            <a:extLst>
              <a:ext uri="{28A0092B-C50C-407E-A947-70E740481C1C}">
                <a14:useLocalDpi xmlns:a14="http://schemas.microsoft.com/office/drawing/2010/main" val="0"/>
              </a:ext>
            </a:extLst>
          </a:blip>
          <a:srcRect/>
          <a:stretch/>
        </p:blipFill>
        <p:spPr>
          <a:xfrm>
            <a:off x="772039" y="1414242"/>
            <a:ext cx="2687492" cy="1577429"/>
          </a:xfrm>
          <a:prstGeom prst="rect">
            <a:avLst/>
          </a:prstGeom>
        </p:spPr>
      </p:pic>
      <p:pic>
        <p:nvPicPr>
          <p:cNvPr id="70" name="صورة 69">
            <a:extLst>
              <a:ext uri="{FF2B5EF4-FFF2-40B4-BE49-F238E27FC236}">
                <a16:creationId xmlns:a16="http://schemas.microsoft.com/office/drawing/2014/main" id="{28714E41-D0A5-403A-BD9E-317E23CBF442}"/>
              </a:ext>
            </a:extLst>
          </p:cNvPr>
          <p:cNvPicPr>
            <a:picLocks noChangeAspect="1"/>
          </p:cNvPicPr>
          <p:nvPr/>
        </p:nvPicPr>
        <p:blipFill>
          <a:blip r:embed="rId11">
            <a:extLst>
              <a:ext uri="{28A0092B-C50C-407E-A947-70E740481C1C}">
                <a14:useLocalDpi xmlns:a14="http://schemas.microsoft.com/office/drawing/2010/main" val="0"/>
              </a:ext>
            </a:extLst>
          </a:blip>
          <a:srcRect/>
          <a:stretch/>
        </p:blipFill>
        <p:spPr>
          <a:xfrm>
            <a:off x="8825629" y="4842168"/>
            <a:ext cx="3116704" cy="1739556"/>
          </a:xfrm>
          <a:prstGeom prst="rect">
            <a:avLst/>
          </a:prstGeom>
        </p:spPr>
      </p:pic>
      <p:pic>
        <p:nvPicPr>
          <p:cNvPr id="71" name="صورة 70">
            <a:extLst>
              <a:ext uri="{FF2B5EF4-FFF2-40B4-BE49-F238E27FC236}">
                <a16:creationId xmlns:a16="http://schemas.microsoft.com/office/drawing/2014/main" id="{FEDAD4FF-4BEC-4DC5-AC6B-A364AC969C05}"/>
              </a:ext>
            </a:extLst>
          </p:cNvPr>
          <p:cNvPicPr>
            <a:picLocks noChangeAspect="1"/>
          </p:cNvPicPr>
          <p:nvPr/>
        </p:nvPicPr>
        <p:blipFill>
          <a:blip r:embed="rId12">
            <a:extLst>
              <a:ext uri="{28A0092B-C50C-407E-A947-70E740481C1C}">
                <a14:useLocalDpi xmlns:a14="http://schemas.microsoft.com/office/drawing/2010/main" val="0"/>
              </a:ext>
            </a:extLst>
          </a:blip>
          <a:srcRect/>
          <a:stretch/>
        </p:blipFill>
        <p:spPr>
          <a:xfrm>
            <a:off x="-20344" y="10982"/>
            <a:ext cx="12192000" cy="6858000"/>
          </a:xfrm>
          <a:prstGeom prst="rect">
            <a:avLst/>
          </a:prstGeom>
        </p:spPr>
      </p:pic>
      <p:pic>
        <p:nvPicPr>
          <p:cNvPr id="72" name="صورة 71" descr="صورة تحتوي على قوس&#10;&#10;تم إنشاء الوصف تلقائياً">
            <a:extLst>
              <a:ext uri="{FF2B5EF4-FFF2-40B4-BE49-F238E27FC236}">
                <a16:creationId xmlns:a16="http://schemas.microsoft.com/office/drawing/2014/main" id="{F545979C-2236-493F-A51F-41C3D2204FE8}"/>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5306" y="-16328"/>
            <a:ext cx="12191999" cy="6890656"/>
          </a:xfrm>
          <a:prstGeom prst="rect">
            <a:avLst/>
          </a:prstGeom>
        </p:spPr>
      </p:pic>
      <p:sp>
        <p:nvSpPr>
          <p:cNvPr id="81" name="شكل حر: شكل 80">
            <a:extLst>
              <a:ext uri="{FF2B5EF4-FFF2-40B4-BE49-F238E27FC236}">
                <a16:creationId xmlns:a16="http://schemas.microsoft.com/office/drawing/2014/main" id="{3F140B8D-A1C0-4CDD-AF4D-0348D902EAA8}"/>
              </a:ext>
            </a:extLst>
          </p:cNvPr>
          <p:cNvSpPr/>
          <p:nvPr/>
        </p:nvSpPr>
        <p:spPr>
          <a:xfrm>
            <a:off x="-4170679" y="133942"/>
            <a:ext cx="2967633" cy="2339571"/>
          </a:xfrm>
          <a:custGeom>
            <a:avLst/>
            <a:gdLst>
              <a:gd name="connsiteX0" fmla="*/ 0 w 1250156"/>
              <a:gd name="connsiteY0" fmla="*/ 0 h 750093"/>
              <a:gd name="connsiteX1" fmla="*/ 1250156 w 1250156"/>
              <a:gd name="connsiteY1" fmla="*/ 0 h 750093"/>
              <a:gd name="connsiteX2" fmla="*/ 1250156 w 1250156"/>
              <a:gd name="connsiteY2" fmla="*/ 750093 h 750093"/>
              <a:gd name="connsiteX3" fmla="*/ 0 w 1250156"/>
              <a:gd name="connsiteY3" fmla="*/ 750093 h 750093"/>
              <a:gd name="connsiteX4" fmla="*/ 0 w 1250156"/>
              <a:gd name="connsiteY4" fmla="*/ 0 h 7500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0156" h="750093">
                <a:moveTo>
                  <a:pt x="0" y="0"/>
                </a:moveTo>
                <a:lnTo>
                  <a:pt x="1250156" y="0"/>
                </a:lnTo>
                <a:lnTo>
                  <a:pt x="1250156" y="750093"/>
                </a:lnTo>
                <a:lnTo>
                  <a:pt x="0" y="750093"/>
                </a:lnTo>
                <a:lnTo>
                  <a:pt x="0" y="0"/>
                </a:lnTo>
                <a:close/>
              </a:path>
            </a:pathLst>
          </a:custGeom>
          <a:blipFill>
            <a:blip r:embed="rId14"/>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ar-OM" sz="8800" b="1" kern="1200" dirty="0">
                <a:ln w="22225">
                  <a:solidFill>
                    <a:schemeClr val="accent2"/>
                  </a:solidFill>
                  <a:prstDash val="solid"/>
                </a:ln>
                <a:solidFill>
                  <a:sysClr val="windowText" lastClr="000000"/>
                </a:solidFill>
              </a:rPr>
              <a:t>رَامَ</a:t>
            </a:r>
          </a:p>
        </p:txBody>
      </p:sp>
      <p:sp>
        <p:nvSpPr>
          <p:cNvPr id="82" name="شكل حر: شكل 81">
            <a:extLst>
              <a:ext uri="{FF2B5EF4-FFF2-40B4-BE49-F238E27FC236}">
                <a16:creationId xmlns:a16="http://schemas.microsoft.com/office/drawing/2014/main" id="{147F8A8A-9C8D-4DEE-A807-225110B5F6D0}"/>
              </a:ext>
            </a:extLst>
          </p:cNvPr>
          <p:cNvSpPr/>
          <p:nvPr/>
        </p:nvSpPr>
        <p:spPr>
          <a:xfrm>
            <a:off x="-4170679" y="258958"/>
            <a:ext cx="2967633" cy="2339571"/>
          </a:xfrm>
          <a:custGeom>
            <a:avLst/>
            <a:gdLst>
              <a:gd name="connsiteX0" fmla="*/ 0 w 1250156"/>
              <a:gd name="connsiteY0" fmla="*/ 0 h 750093"/>
              <a:gd name="connsiteX1" fmla="*/ 1250156 w 1250156"/>
              <a:gd name="connsiteY1" fmla="*/ 0 h 750093"/>
              <a:gd name="connsiteX2" fmla="*/ 1250156 w 1250156"/>
              <a:gd name="connsiteY2" fmla="*/ 750093 h 750093"/>
              <a:gd name="connsiteX3" fmla="*/ 0 w 1250156"/>
              <a:gd name="connsiteY3" fmla="*/ 750093 h 750093"/>
              <a:gd name="connsiteX4" fmla="*/ 0 w 1250156"/>
              <a:gd name="connsiteY4" fmla="*/ 0 h 7500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0156" h="750093">
                <a:moveTo>
                  <a:pt x="0" y="0"/>
                </a:moveTo>
                <a:lnTo>
                  <a:pt x="1250156" y="0"/>
                </a:lnTo>
                <a:lnTo>
                  <a:pt x="1250156" y="750093"/>
                </a:lnTo>
                <a:lnTo>
                  <a:pt x="0" y="750093"/>
                </a:lnTo>
                <a:lnTo>
                  <a:pt x="0" y="0"/>
                </a:lnTo>
                <a:close/>
              </a:path>
            </a:pathLst>
          </a:custGeom>
          <a:blipFill>
            <a:blip r:embed="rId14"/>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ar-OM" sz="8800" b="1" kern="1200" dirty="0">
                <a:ln w="22225">
                  <a:solidFill>
                    <a:schemeClr val="accent2"/>
                  </a:solidFill>
                  <a:prstDash val="solid"/>
                </a:ln>
                <a:solidFill>
                  <a:sysClr val="windowText" lastClr="000000"/>
                </a:solidFill>
              </a:rPr>
              <a:t>رَمِيمٌ</a:t>
            </a:r>
          </a:p>
        </p:txBody>
      </p:sp>
      <p:sp>
        <p:nvSpPr>
          <p:cNvPr id="83" name="شكل حر: شكل 82">
            <a:extLst>
              <a:ext uri="{FF2B5EF4-FFF2-40B4-BE49-F238E27FC236}">
                <a16:creationId xmlns:a16="http://schemas.microsoft.com/office/drawing/2014/main" id="{8C7E5652-917E-4385-8BF0-6AEA9CC67D66}"/>
              </a:ext>
            </a:extLst>
          </p:cNvPr>
          <p:cNvSpPr/>
          <p:nvPr/>
        </p:nvSpPr>
        <p:spPr>
          <a:xfrm>
            <a:off x="-4170679" y="383974"/>
            <a:ext cx="2967633" cy="2339571"/>
          </a:xfrm>
          <a:custGeom>
            <a:avLst/>
            <a:gdLst>
              <a:gd name="connsiteX0" fmla="*/ 0 w 1250156"/>
              <a:gd name="connsiteY0" fmla="*/ 0 h 750093"/>
              <a:gd name="connsiteX1" fmla="*/ 1250156 w 1250156"/>
              <a:gd name="connsiteY1" fmla="*/ 0 h 750093"/>
              <a:gd name="connsiteX2" fmla="*/ 1250156 w 1250156"/>
              <a:gd name="connsiteY2" fmla="*/ 750093 h 750093"/>
              <a:gd name="connsiteX3" fmla="*/ 0 w 1250156"/>
              <a:gd name="connsiteY3" fmla="*/ 750093 h 750093"/>
              <a:gd name="connsiteX4" fmla="*/ 0 w 1250156"/>
              <a:gd name="connsiteY4" fmla="*/ 0 h 7500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0156" h="750093">
                <a:moveTo>
                  <a:pt x="0" y="0"/>
                </a:moveTo>
                <a:lnTo>
                  <a:pt x="1250156" y="0"/>
                </a:lnTo>
                <a:lnTo>
                  <a:pt x="1250156" y="750093"/>
                </a:lnTo>
                <a:lnTo>
                  <a:pt x="0" y="750093"/>
                </a:lnTo>
                <a:lnTo>
                  <a:pt x="0" y="0"/>
                </a:lnTo>
                <a:close/>
              </a:path>
            </a:pathLst>
          </a:custGeom>
          <a:blipFill>
            <a:blip r:embed="rId14"/>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ar-OM" sz="8800" b="1" kern="1200" dirty="0">
                <a:ln w="22225">
                  <a:solidFill>
                    <a:schemeClr val="accent2"/>
                  </a:solidFill>
                  <a:prstDash val="solid"/>
                </a:ln>
                <a:solidFill>
                  <a:sysClr val="windowText" lastClr="000000"/>
                </a:solidFill>
              </a:rPr>
              <a:t>مَرامُ</a:t>
            </a:r>
          </a:p>
        </p:txBody>
      </p:sp>
      <p:sp>
        <p:nvSpPr>
          <p:cNvPr id="84" name="شكل حر: شكل 83">
            <a:extLst>
              <a:ext uri="{FF2B5EF4-FFF2-40B4-BE49-F238E27FC236}">
                <a16:creationId xmlns:a16="http://schemas.microsoft.com/office/drawing/2014/main" id="{BB0F6A96-D3F7-4E8D-98A4-FCD4D6C3301D}"/>
              </a:ext>
            </a:extLst>
          </p:cNvPr>
          <p:cNvSpPr/>
          <p:nvPr/>
        </p:nvSpPr>
        <p:spPr>
          <a:xfrm>
            <a:off x="-4170679" y="508990"/>
            <a:ext cx="2967633" cy="2339571"/>
          </a:xfrm>
          <a:custGeom>
            <a:avLst/>
            <a:gdLst>
              <a:gd name="connsiteX0" fmla="*/ 0 w 1250156"/>
              <a:gd name="connsiteY0" fmla="*/ 0 h 750093"/>
              <a:gd name="connsiteX1" fmla="*/ 1250156 w 1250156"/>
              <a:gd name="connsiteY1" fmla="*/ 0 h 750093"/>
              <a:gd name="connsiteX2" fmla="*/ 1250156 w 1250156"/>
              <a:gd name="connsiteY2" fmla="*/ 750093 h 750093"/>
              <a:gd name="connsiteX3" fmla="*/ 0 w 1250156"/>
              <a:gd name="connsiteY3" fmla="*/ 750093 h 750093"/>
              <a:gd name="connsiteX4" fmla="*/ 0 w 1250156"/>
              <a:gd name="connsiteY4" fmla="*/ 0 h 7500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0156" h="750093">
                <a:moveTo>
                  <a:pt x="0" y="0"/>
                </a:moveTo>
                <a:lnTo>
                  <a:pt x="1250156" y="0"/>
                </a:lnTo>
                <a:lnTo>
                  <a:pt x="1250156" y="750093"/>
                </a:lnTo>
                <a:lnTo>
                  <a:pt x="0" y="750093"/>
                </a:lnTo>
                <a:lnTo>
                  <a:pt x="0" y="0"/>
                </a:lnTo>
                <a:close/>
              </a:path>
            </a:pathLst>
          </a:custGeom>
          <a:blipFill>
            <a:blip r:embed="rId14"/>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ar-OM" sz="8800" b="1" kern="1200" dirty="0">
                <a:ln w="22225">
                  <a:solidFill>
                    <a:schemeClr val="accent2"/>
                  </a:solidFill>
                  <a:prstDash val="solid"/>
                </a:ln>
                <a:solidFill>
                  <a:sysClr val="windowText" lastClr="000000"/>
                </a:solidFill>
              </a:rPr>
              <a:t>مَرْمَرْ</a:t>
            </a:r>
          </a:p>
        </p:txBody>
      </p:sp>
      <p:sp>
        <p:nvSpPr>
          <p:cNvPr id="85" name="شكل حر: شكل 84">
            <a:extLst>
              <a:ext uri="{FF2B5EF4-FFF2-40B4-BE49-F238E27FC236}">
                <a16:creationId xmlns:a16="http://schemas.microsoft.com/office/drawing/2014/main" id="{6F21F6FA-60A9-4643-BED6-A4647FFF6AF7}"/>
              </a:ext>
            </a:extLst>
          </p:cNvPr>
          <p:cNvSpPr/>
          <p:nvPr/>
        </p:nvSpPr>
        <p:spPr>
          <a:xfrm>
            <a:off x="-4170679" y="634006"/>
            <a:ext cx="2967633" cy="2339571"/>
          </a:xfrm>
          <a:custGeom>
            <a:avLst/>
            <a:gdLst>
              <a:gd name="connsiteX0" fmla="*/ 0 w 1250156"/>
              <a:gd name="connsiteY0" fmla="*/ 0 h 750093"/>
              <a:gd name="connsiteX1" fmla="*/ 1250156 w 1250156"/>
              <a:gd name="connsiteY1" fmla="*/ 0 h 750093"/>
              <a:gd name="connsiteX2" fmla="*/ 1250156 w 1250156"/>
              <a:gd name="connsiteY2" fmla="*/ 750093 h 750093"/>
              <a:gd name="connsiteX3" fmla="*/ 0 w 1250156"/>
              <a:gd name="connsiteY3" fmla="*/ 750093 h 750093"/>
              <a:gd name="connsiteX4" fmla="*/ 0 w 1250156"/>
              <a:gd name="connsiteY4" fmla="*/ 0 h 7500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0156" h="750093">
                <a:moveTo>
                  <a:pt x="0" y="0"/>
                </a:moveTo>
                <a:lnTo>
                  <a:pt x="1250156" y="0"/>
                </a:lnTo>
                <a:lnTo>
                  <a:pt x="1250156" y="750093"/>
                </a:lnTo>
                <a:lnTo>
                  <a:pt x="0" y="750093"/>
                </a:lnTo>
                <a:lnTo>
                  <a:pt x="0" y="0"/>
                </a:lnTo>
                <a:close/>
              </a:path>
            </a:pathLst>
          </a:custGeom>
          <a:blipFill>
            <a:blip r:embed="rId14"/>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ar-OM" sz="8800" b="1" kern="1200" dirty="0">
                <a:ln w="22225">
                  <a:solidFill>
                    <a:schemeClr val="accent2"/>
                  </a:solidFill>
                  <a:prstDash val="solid"/>
                </a:ln>
                <a:solidFill>
                  <a:sysClr val="windowText" lastClr="000000"/>
                </a:solidFill>
              </a:rPr>
              <a:t>مَارَ</a:t>
            </a:r>
          </a:p>
        </p:txBody>
      </p:sp>
      <p:sp>
        <p:nvSpPr>
          <p:cNvPr id="86" name="شكل حر: شكل 85">
            <a:extLst>
              <a:ext uri="{FF2B5EF4-FFF2-40B4-BE49-F238E27FC236}">
                <a16:creationId xmlns:a16="http://schemas.microsoft.com/office/drawing/2014/main" id="{ED9CCD91-689D-4584-BFC9-C93821614A75}"/>
              </a:ext>
            </a:extLst>
          </p:cNvPr>
          <p:cNvSpPr/>
          <p:nvPr/>
        </p:nvSpPr>
        <p:spPr>
          <a:xfrm>
            <a:off x="-4170679" y="759022"/>
            <a:ext cx="2967633" cy="2339571"/>
          </a:xfrm>
          <a:custGeom>
            <a:avLst/>
            <a:gdLst>
              <a:gd name="connsiteX0" fmla="*/ 0 w 1250156"/>
              <a:gd name="connsiteY0" fmla="*/ 0 h 750093"/>
              <a:gd name="connsiteX1" fmla="*/ 1250156 w 1250156"/>
              <a:gd name="connsiteY1" fmla="*/ 0 h 750093"/>
              <a:gd name="connsiteX2" fmla="*/ 1250156 w 1250156"/>
              <a:gd name="connsiteY2" fmla="*/ 750093 h 750093"/>
              <a:gd name="connsiteX3" fmla="*/ 0 w 1250156"/>
              <a:gd name="connsiteY3" fmla="*/ 750093 h 750093"/>
              <a:gd name="connsiteX4" fmla="*/ 0 w 1250156"/>
              <a:gd name="connsiteY4" fmla="*/ 0 h 7500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0156" h="750093">
                <a:moveTo>
                  <a:pt x="0" y="0"/>
                </a:moveTo>
                <a:lnTo>
                  <a:pt x="1250156" y="0"/>
                </a:lnTo>
                <a:lnTo>
                  <a:pt x="1250156" y="750093"/>
                </a:lnTo>
                <a:lnTo>
                  <a:pt x="0" y="750093"/>
                </a:lnTo>
                <a:lnTo>
                  <a:pt x="0" y="0"/>
                </a:lnTo>
                <a:close/>
              </a:path>
            </a:pathLst>
          </a:custGeom>
          <a:blipFill>
            <a:blip r:embed="rId14"/>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ar-OM" sz="8800" b="1" kern="1200" dirty="0">
                <a:ln w="22225">
                  <a:solidFill>
                    <a:schemeClr val="accent2"/>
                  </a:solidFill>
                  <a:prstDash val="solid"/>
                </a:ln>
                <a:solidFill>
                  <a:sysClr val="windowText" lastClr="000000"/>
                </a:solidFill>
              </a:rPr>
              <a:t>رَامِي</a:t>
            </a:r>
          </a:p>
        </p:txBody>
      </p:sp>
      <p:sp>
        <p:nvSpPr>
          <p:cNvPr id="87" name="شكل حر: شكل 86">
            <a:extLst>
              <a:ext uri="{FF2B5EF4-FFF2-40B4-BE49-F238E27FC236}">
                <a16:creationId xmlns:a16="http://schemas.microsoft.com/office/drawing/2014/main" id="{86EFF1B3-616B-4169-A2DE-9A572390EF1F}"/>
              </a:ext>
            </a:extLst>
          </p:cNvPr>
          <p:cNvSpPr/>
          <p:nvPr/>
        </p:nvSpPr>
        <p:spPr>
          <a:xfrm>
            <a:off x="-4170679" y="884038"/>
            <a:ext cx="2967633" cy="2339571"/>
          </a:xfrm>
          <a:custGeom>
            <a:avLst/>
            <a:gdLst>
              <a:gd name="connsiteX0" fmla="*/ 0 w 1250156"/>
              <a:gd name="connsiteY0" fmla="*/ 0 h 750093"/>
              <a:gd name="connsiteX1" fmla="*/ 1250156 w 1250156"/>
              <a:gd name="connsiteY1" fmla="*/ 0 h 750093"/>
              <a:gd name="connsiteX2" fmla="*/ 1250156 w 1250156"/>
              <a:gd name="connsiteY2" fmla="*/ 750093 h 750093"/>
              <a:gd name="connsiteX3" fmla="*/ 0 w 1250156"/>
              <a:gd name="connsiteY3" fmla="*/ 750093 h 750093"/>
              <a:gd name="connsiteX4" fmla="*/ 0 w 1250156"/>
              <a:gd name="connsiteY4" fmla="*/ 0 h 7500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0156" h="750093">
                <a:moveTo>
                  <a:pt x="0" y="0"/>
                </a:moveTo>
                <a:lnTo>
                  <a:pt x="1250156" y="0"/>
                </a:lnTo>
                <a:lnTo>
                  <a:pt x="1250156" y="750093"/>
                </a:lnTo>
                <a:lnTo>
                  <a:pt x="0" y="750093"/>
                </a:lnTo>
                <a:lnTo>
                  <a:pt x="0" y="0"/>
                </a:lnTo>
                <a:close/>
              </a:path>
            </a:pathLst>
          </a:custGeom>
          <a:blipFill>
            <a:blip r:embed="rId14"/>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ar-OM" sz="8800" b="1" kern="1200" dirty="0">
                <a:ln w="22225">
                  <a:solidFill>
                    <a:schemeClr val="accent2"/>
                  </a:solidFill>
                  <a:prstDash val="solid"/>
                </a:ln>
                <a:solidFill>
                  <a:sysClr val="windowText" lastClr="000000"/>
                </a:solidFill>
              </a:rPr>
              <a:t>رِيمْ</a:t>
            </a:r>
          </a:p>
        </p:txBody>
      </p:sp>
      <p:sp>
        <p:nvSpPr>
          <p:cNvPr id="88" name="شكل حر: شكل 87">
            <a:extLst>
              <a:ext uri="{FF2B5EF4-FFF2-40B4-BE49-F238E27FC236}">
                <a16:creationId xmlns:a16="http://schemas.microsoft.com/office/drawing/2014/main" id="{2BAB18C5-D3CD-4D09-8B6C-68EFB18BAB33}"/>
              </a:ext>
            </a:extLst>
          </p:cNvPr>
          <p:cNvSpPr/>
          <p:nvPr/>
        </p:nvSpPr>
        <p:spPr>
          <a:xfrm>
            <a:off x="-4170679" y="1009054"/>
            <a:ext cx="2967633" cy="2339571"/>
          </a:xfrm>
          <a:custGeom>
            <a:avLst/>
            <a:gdLst>
              <a:gd name="connsiteX0" fmla="*/ 0 w 1250156"/>
              <a:gd name="connsiteY0" fmla="*/ 0 h 750093"/>
              <a:gd name="connsiteX1" fmla="*/ 1250156 w 1250156"/>
              <a:gd name="connsiteY1" fmla="*/ 0 h 750093"/>
              <a:gd name="connsiteX2" fmla="*/ 1250156 w 1250156"/>
              <a:gd name="connsiteY2" fmla="*/ 750093 h 750093"/>
              <a:gd name="connsiteX3" fmla="*/ 0 w 1250156"/>
              <a:gd name="connsiteY3" fmla="*/ 750093 h 750093"/>
              <a:gd name="connsiteX4" fmla="*/ 0 w 1250156"/>
              <a:gd name="connsiteY4" fmla="*/ 0 h 7500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0156" h="750093">
                <a:moveTo>
                  <a:pt x="0" y="0"/>
                </a:moveTo>
                <a:lnTo>
                  <a:pt x="1250156" y="0"/>
                </a:lnTo>
                <a:lnTo>
                  <a:pt x="1250156" y="750093"/>
                </a:lnTo>
                <a:lnTo>
                  <a:pt x="0" y="750093"/>
                </a:lnTo>
                <a:lnTo>
                  <a:pt x="0" y="0"/>
                </a:lnTo>
                <a:close/>
              </a:path>
            </a:pathLst>
          </a:custGeom>
          <a:blipFill>
            <a:blip r:embed="rId14"/>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ar-OM" sz="8800" b="1" kern="1200" dirty="0" err="1">
                <a:ln w="22225">
                  <a:solidFill>
                    <a:schemeClr val="accent2"/>
                  </a:solidFill>
                  <a:prstDash val="solid"/>
                </a:ln>
                <a:solidFill>
                  <a:sysClr val="windowText" lastClr="000000"/>
                </a:solidFill>
              </a:rPr>
              <a:t>رَمْمَمَ</a:t>
            </a:r>
            <a:endParaRPr lang="ar-OM" sz="8800" b="1" kern="1200" dirty="0">
              <a:ln w="22225">
                <a:solidFill>
                  <a:schemeClr val="accent2"/>
                </a:solidFill>
                <a:prstDash val="solid"/>
              </a:ln>
              <a:solidFill>
                <a:sysClr val="windowText" lastClr="000000"/>
              </a:solidFill>
            </a:endParaRPr>
          </a:p>
        </p:txBody>
      </p:sp>
      <p:sp>
        <p:nvSpPr>
          <p:cNvPr id="89" name="شكل حر: شكل 88">
            <a:extLst>
              <a:ext uri="{FF2B5EF4-FFF2-40B4-BE49-F238E27FC236}">
                <a16:creationId xmlns:a16="http://schemas.microsoft.com/office/drawing/2014/main" id="{8D6D7DDD-FA0E-4260-9632-3E7CCD57C8AB}"/>
              </a:ext>
            </a:extLst>
          </p:cNvPr>
          <p:cNvSpPr/>
          <p:nvPr/>
        </p:nvSpPr>
        <p:spPr>
          <a:xfrm>
            <a:off x="-4170679" y="1134070"/>
            <a:ext cx="2967633" cy="2339571"/>
          </a:xfrm>
          <a:custGeom>
            <a:avLst/>
            <a:gdLst>
              <a:gd name="connsiteX0" fmla="*/ 0 w 1250156"/>
              <a:gd name="connsiteY0" fmla="*/ 0 h 750093"/>
              <a:gd name="connsiteX1" fmla="*/ 1250156 w 1250156"/>
              <a:gd name="connsiteY1" fmla="*/ 0 h 750093"/>
              <a:gd name="connsiteX2" fmla="*/ 1250156 w 1250156"/>
              <a:gd name="connsiteY2" fmla="*/ 750093 h 750093"/>
              <a:gd name="connsiteX3" fmla="*/ 0 w 1250156"/>
              <a:gd name="connsiteY3" fmla="*/ 750093 h 750093"/>
              <a:gd name="connsiteX4" fmla="*/ 0 w 1250156"/>
              <a:gd name="connsiteY4" fmla="*/ 0 h 7500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0156" h="750093">
                <a:moveTo>
                  <a:pt x="0" y="0"/>
                </a:moveTo>
                <a:lnTo>
                  <a:pt x="1250156" y="0"/>
                </a:lnTo>
                <a:lnTo>
                  <a:pt x="1250156" y="750093"/>
                </a:lnTo>
                <a:lnTo>
                  <a:pt x="0" y="750093"/>
                </a:lnTo>
                <a:lnTo>
                  <a:pt x="0" y="0"/>
                </a:lnTo>
                <a:close/>
              </a:path>
            </a:pathLst>
          </a:custGeom>
          <a:blipFill>
            <a:blip r:embed="rId14"/>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ar-OM" sz="8800" b="1" kern="1200" dirty="0">
                <a:ln w="22225">
                  <a:solidFill>
                    <a:schemeClr val="accent2"/>
                  </a:solidFill>
                  <a:prstDash val="solid"/>
                </a:ln>
                <a:solidFill>
                  <a:sysClr val="windowText" lastClr="000000"/>
                </a:solidFill>
              </a:rPr>
              <a:t>رُومٌ</a:t>
            </a:r>
          </a:p>
        </p:txBody>
      </p:sp>
      <p:sp>
        <p:nvSpPr>
          <p:cNvPr id="90" name="شكل حر: شكل 89">
            <a:extLst>
              <a:ext uri="{FF2B5EF4-FFF2-40B4-BE49-F238E27FC236}">
                <a16:creationId xmlns:a16="http://schemas.microsoft.com/office/drawing/2014/main" id="{EF347ADD-2943-4EE6-A7B1-936794CE1B67}"/>
              </a:ext>
            </a:extLst>
          </p:cNvPr>
          <p:cNvSpPr/>
          <p:nvPr/>
        </p:nvSpPr>
        <p:spPr>
          <a:xfrm>
            <a:off x="-4170679" y="1259086"/>
            <a:ext cx="2967633" cy="2339571"/>
          </a:xfrm>
          <a:custGeom>
            <a:avLst/>
            <a:gdLst>
              <a:gd name="connsiteX0" fmla="*/ 0 w 1250156"/>
              <a:gd name="connsiteY0" fmla="*/ 0 h 750093"/>
              <a:gd name="connsiteX1" fmla="*/ 1250156 w 1250156"/>
              <a:gd name="connsiteY1" fmla="*/ 0 h 750093"/>
              <a:gd name="connsiteX2" fmla="*/ 1250156 w 1250156"/>
              <a:gd name="connsiteY2" fmla="*/ 750093 h 750093"/>
              <a:gd name="connsiteX3" fmla="*/ 0 w 1250156"/>
              <a:gd name="connsiteY3" fmla="*/ 750093 h 750093"/>
              <a:gd name="connsiteX4" fmla="*/ 0 w 1250156"/>
              <a:gd name="connsiteY4" fmla="*/ 0 h 7500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0156" h="750093">
                <a:moveTo>
                  <a:pt x="0" y="0"/>
                </a:moveTo>
                <a:lnTo>
                  <a:pt x="1250156" y="0"/>
                </a:lnTo>
                <a:lnTo>
                  <a:pt x="1250156" y="750093"/>
                </a:lnTo>
                <a:lnTo>
                  <a:pt x="0" y="750093"/>
                </a:lnTo>
                <a:lnTo>
                  <a:pt x="0" y="0"/>
                </a:lnTo>
                <a:close/>
              </a:path>
            </a:pathLst>
          </a:custGeom>
          <a:blipFill>
            <a:blip r:embed="rId14"/>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ar-OM" sz="8800" b="1" kern="1200" dirty="0">
                <a:ln w="22225">
                  <a:solidFill>
                    <a:schemeClr val="accent2"/>
                  </a:solidFill>
                  <a:prstDash val="solid"/>
                </a:ln>
                <a:solidFill>
                  <a:sysClr val="windowText" lastClr="000000"/>
                </a:solidFill>
              </a:rPr>
              <a:t>مَبْرُورٌ</a:t>
            </a:r>
          </a:p>
        </p:txBody>
      </p:sp>
      <p:sp>
        <p:nvSpPr>
          <p:cNvPr id="91" name="شكل حر: شكل 90">
            <a:extLst>
              <a:ext uri="{FF2B5EF4-FFF2-40B4-BE49-F238E27FC236}">
                <a16:creationId xmlns:a16="http://schemas.microsoft.com/office/drawing/2014/main" id="{A4A0330D-1010-4E5D-9B64-63B29F0C6F7F}"/>
              </a:ext>
            </a:extLst>
          </p:cNvPr>
          <p:cNvSpPr/>
          <p:nvPr/>
        </p:nvSpPr>
        <p:spPr>
          <a:xfrm>
            <a:off x="-4170679" y="1384102"/>
            <a:ext cx="2967633" cy="2339571"/>
          </a:xfrm>
          <a:custGeom>
            <a:avLst/>
            <a:gdLst>
              <a:gd name="connsiteX0" fmla="*/ 0 w 1250156"/>
              <a:gd name="connsiteY0" fmla="*/ 0 h 750093"/>
              <a:gd name="connsiteX1" fmla="*/ 1250156 w 1250156"/>
              <a:gd name="connsiteY1" fmla="*/ 0 h 750093"/>
              <a:gd name="connsiteX2" fmla="*/ 1250156 w 1250156"/>
              <a:gd name="connsiteY2" fmla="*/ 750093 h 750093"/>
              <a:gd name="connsiteX3" fmla="*/ 0 w 1250156"/>
              <a:gd name="connsiteY3" fmla="*/ 750093 h 750093"/>
              <a:gd name="connsiteX4" fmla="*/ 0 w 1250156"/>
              <a:gd name="connsiteY4" fmla="*/ 0 h 7500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0156" h="750093">
                <a:moveTo>
                  <a:pt x="0" y="0"/>
                </a:moveTo>
                <a:lnTo>
                  <a:pt x="1250156" y="0"/>
                </a:lnTo>
                <a:lnTo>
                  <a:pt x="1250156" y="750093"/>
                </a:lnTo>
                <a:lnTo>
                  <a:pt x="0" y="750093"/>
                </a:lnTo>
                <a:lnTo>
                  <a:pt x="0" y="0"/>
                </a:lnTo>
                <a:close/>
              </a:path>
            </a:pathLst>
          </a:custGeom>
          <a:blipFill>
            <a:blip r:embed="rId14"/>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ar-OM" sz="8800" b="1" kern="1200" dirty="0">
                <a:ln w="22225">
                  <a:solidFill>
                    <a:schemeClr val="accent2"/>
                  </a:solidFill>
                  <a:prstDash val="solid"/>
                </a:ln>
                <a:solidFill>
                  <a:sysClr val="windowText" lastClr="000000"/>
                </a:solidFill>
              </a:rPr>
              <a:t>بَرْ</a:t>
            </a:r>
          </a:p>
        </p:txBody>
      </p:sp>
      <p:sp>
        <p:nvSpPr>
          <p:cNvPr id="92" name="شكل حر: شكل 91">
            <a:extLst>
              <a:ext uri="{FF2B5EF4-FFF2-40B4-BE49-F238E27FC236}">
                <a16:creationId xmlns:a16="http://schemas.microsoft.com/office/drawing/2014/main" id="{12C619B7-4507-42CE-A407-E88E8814ECE1}"/>
              </a:ext>
            </a:extLst>
          </p:cNvPr>
          <p:cNvSpPr/>
          <p:nvPr/>
        </p:nvSpPr>
        <p:spPr>
          <a:xfrm>
            <a:off x="-4170679" y="1509118"/>
            <a:ext cx="2967633" cy="2339571"/>
          </a:xfrm>
          <a:custGeom>
            <a:avLst/>
            <a:gdLst>
              <a:gd name="connsiteX0" fmla="*/ 0 w 1250156"/>
              <a:gd name="connsiteY0" fmla="*/ 0 h 750093"/>
              <a:gd name="connsiteX1" fmla="*/ 1250156 w 1250156"/>
              <a:gd name="connsiteY1" fmla="*/ 0 h 750093"/>
              <a:gd name="connsiteX2" fmla="*/ 1250156 w 1250156"/>
              <a:gd name="connsiteY2" fmla="*/ 750093 h 750093"/>
              <a:gd name="connsiteX3" fmla="*/ 0 w 1250156"/>
              <a:gd name="connsiteY3" fmla="*/ 750093 h 750093"/>
              <a:gd name="connsiteX4" fmla="*/ 0 w 1250156"/>
              <a:gd name="connsiteY4" fmla="*/ 0 h 7500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0156" h="750093">
                <a:moveTo>
                  <a:pt x="0" y="0"/>
                </a:moveTo>
                <a:lnTo>
                  <a:pt x="1250156" y="0"/>
                </a:lnTo>
                <a:lnTo>
                  <a:pt x="1250156" y="750093"/>
                </a:lnTo>
                <a:lnTo>
                  <a:pt x="0" y="750093"/>
                </a:lnTo>
                <a:lnTo>
                  <a:pt x="0" y="0"/>
                </a:lnTo>
                <a:close/>
              </a:path>
            </a:pathLst>
          </a:custGeom>
          <a:blipFill>
            <a:blip r:embed="rId14"/>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ar-OM" sz="8800" b="1" kern="1200" dirty="0">
                <a:ln w="22225">
                  <a:solidFill>
                    <a:schemeClr val="accent2"/>
                  </a:solidFill>
                  <a:prstDash val="solid"/>
                </a:ln>
                <a:solidFill>
                  <a:sysClr val="windowText" lastClr="000000"/>
                </a:solidFill>
              </a:rPr>
              <a:t>بَارْ</a:t>
            </a:r>
          </a:p>
        </p:txBody>
      </p:sp>
      <p:sp>
        <p:nvSpPr>
          <p:cNvPr id="93" name="شكل حر: شكل 92">
            <a:extLst>
              <a:ext uri="{FF2B5EF4-FFF2-40B4-BE49-F238E27FC236}">
                <a16:creationId xmlns:a16="http://schemas.microsoft.com/office/drawing/2014/main" id="{E2C836D8-8780-47E3-BBCE-2C6709A860AA}"/>
              </a:ext>
            </a:extLst>
          </p:cNvPr>
          <p:cNvSpPr/>
          <p:nvPr/>
        </p:nvSpPr>
        <p:spPr>
          <a:xfrm>
            <a:off x="-4170679" y="1634134"/>
            <a:ext cx="2967633" cy="2339571"/>
          </a:xfrm>
          <a:custGeom>
            <a:avLst/>
            <a:gdLst>
              <a:gd name="connsiteX0" fmla="*/ 0 w 1250156"/>
              <a:gd name="connsiteY0" fmla="*/ 0 h 750093"/>
              <a:gd name="connsiteX1" fmla="*/ 1250156 w 1250156"/>
              <a:gd name="connsiteY1" fmla="*/ 0 h 750093"/>
              <a:gd name="connsiteX2" fmla="*/ 1250156 w 1250156"/>
              <a:gd name="connsiteY2" fmla="*/ 750093 h 750093"/>
              <a:gd name="connsiteX3" fmla="*/ 0 w 1250156"/>
              <a:gd name="connsiteY3" fmla="*/ 750093 h 750093"/>
              <a:gd name="connsiteX4" fmla="*/ 0 w 1250156"/>
              <a:gd name="connsiteY4" fmla="*/ 0 h 7500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0156" h="750093">
                <a:moveTo>
                  <a:pt x="0" y="0"/>
                </a:moveTo>
                <a:lnTo>
                  <a:pt x="1250156" y="0"/>
                </a:lnTo>
                <a:lnTo>
                  <a:pt x="1250156" y="750093"/>
                </a:lnTo>
                <a:lnTo>
                  <a:pt x="0" y="750093"/>
                </a:lnTo>
                <a:lnTo>
                  <a:pt x="0" y="0"/>
                </a:lnTo>
                <a:close/>
              </a:path>
            </a:pathLst>
          </a:custGeom>
          <a:blipFill>
            <a:blip r:embed="rId14"/>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ar-OM" sz="8800" b="1" kern="1200" dirty="0">
                <a:ln w="22225">
                  <a:solidFill>
                    <a:schemeClr val="accent2"/>
                  </a:solidFill>
                  <a:prstDash val="solid"/>
                </a:ln>
                <a:solidFill>
                  <a:sysClr val="windowText" lastClr="000000"/>
                </a:solidFill>
              </a:rPr>
              <a:t>مَلِيمَ </a:t>
            </a:r>
          </a:p>
        </p:txBody>
      </p:sp>
      <p:sp>
        <p:nvSpPr>
          <p:cNvPr id="94" name="شكل حر: شكل 93">
            <a:extLst>
              <a:ext uri="{FF2B5EF4-FFF2-40B4-BE49-F238E27FC236}">
                <a16:creationId xmlns:a16="http://schemas.microsoft.com/office/drawing/2014/main" id="{348A7283-119D-4FA9-888B-0532A78B4696}"/>
              </a:ext>
            </a:extLst>
          </p:cNvPr>
          <p:cNvSpPr/>
          <p:nvPr/>
        </p:nvSpPr>
        <p:spPr>
          <a:xfrm>
            <a:off x="-4170679" y="1759150"/>
            <a:ext cx="2967633" cy="2339571"/>
          </a:xfrm>
          <a:custGeom>
            <a:avLst/>
            <a:gdLst>
              <a:gd name="connsiteX0" fmla="*/ 0 w 1250156"/>
              <a:gd name="connsiteY0" fmla="*/ 0 h 750093"/>
              <a:gd name="connsiteX1" fmla="*/ 1250156 w 1250156"/>
              <a:gd name="connsiteY1" fmla="*/ 0 h 750093"/>
              <a:gd name="connsiteX2" fmla="*/ 1250156 w 1250156"/>
              <a:gd name="connsiteY2" fmla="*/ 750093 h 750093"/>
              <a:gd name="connsiteX3" fmla="*/ 0 w 1250156"/>
              <a:gd name="connsiteY3" fmla="*/ 750093 h 750093"/>
              <a:gd name="connsiteX4" fmla="*/ 0 w 1250156"/>
              <a:gd name="connsiteY4" fmla="*/ 0 h 7500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0156" h="750093">
                <a:moveTo>
                  <a:pt x="0" y="0"/>
                </a:moveTo>
                <a:lnTo>
                  <a:pt x="1250156" y="0"/>
                </a:lnTo>
                <a:lnTo>
                  <a:pt x="1250156" y="750093"/>
                </a:lnTo>
                <a:lnTo>
                  <a:pt x="0" y="750093"/>
                </a:lnTo>
                <a:lnTo>
                  <a:pt x="0" y="0"/>
                </a:lnTo>
                <a:close/>
              </a:path>
            </a:pathLst>
          </a:custGeom>
          <a:blipFill>
            <a:blip r:embed="rId14"/>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ar-OM" sz="8800" b="1" kern="1200" dirty="0">
                <a:ln w="22225">
                  <a:solidFill>
                    <a:schemeClr val="accent2"/>
                  </a:solidFill>
                  <a:prstDash val="solid"/>
                </a:ln>
                <a:solidFill>
                  <a:sysClr val="windowText" lastClr="000000"/>
                </a:solidFill>
              </a:rPr>
              <a:t>مَلُومُ</a:t>
            </a:r>
          </a:p>
        </p:txBody>
      </p:sp>
      <p:sp>
        <p:nvSpPr>
          <p:cNvPr id="95" name="شكل حر: شكل 94">
            <a:extLst>
              <a:ext uri="{FF2B5EF4-FFF2-40B4-BE49-F238E27FC236}">
                <a16:creationId xmlns:a16="http://schemas.microsoft.com/office/drawing/2014/main" id="{91F49D5F-7BF1-4A0D-8E88-3D3F2168E8E7}"/>
              </a:ext>
            </a:extLst>
          </p:cNvPr>
          <p:cNvSpPr/>
          <p:nvPr/>
        </p:nvSpPr>
        <p:spPr>
          <a:xfrm>
            <a:off x="-4170679" y="1884166"/>
            <a:ext cx="2967633" cy="2339571"/>
          </a:xfrm>
          <a:custGeom>
            <a:avLst/>
            <a:gdLst>
              <a:gd name="connsiteX0" fmla="*/ 0 w 1250156"/>
              <a:gd name="connsiteY0" fmla="*/ 0 h 750093"/>
              <a:gd name="connsiteX1" fmla="*/ 1250156 w 1250156"/>
              <a:gd name="connsiteY1" fmla="*/ 0 h 750093"/>
              <a:gd name="connsiteX2" fmla="*/ 1250156 w 1250156"/>
              <a:gd name="connsiteY2" fmla="*/ 750093 h 750093"/>
              <a:gd name="connsiteX3" fmla="*/ 0 w 1250156"/>
              <a:gd name="connsiteY3" fmla="*/ 750093 h 750093"/>
              <a:gd name="connsiteX4" fmla="*/ 0 w 1250156"/>
              <a:gd name="connsiteY4" fmla="*/ 0 h 7500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0156" h="750093">
                <a:moveTo>
                  <a:pt x="0" y="0"/>
                </a:moveTo>
                <a:lnTo>
                  <a:pt x="1250156" y="0"/>
                </a:lnTo>
                <a:lnTo>
                  <a:pt x="1250156" y="750093"/>
                </a:lnTo>
                <a:lnTo>
                  <a:pt x="0" y="750093"/>
                </a:lnTo>
                <a:lnTo>
                  <a:pt x="0" y="0"/>
                </a:lnTo>
                <a:close/>
              </a:path>
            </a:pathLst>
          </a:custGeom>
          <a:blipFill>
            <a:blip r:embed="rId14"/>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ar-OM" sz="8800" b="1" kern="1200" dirty="0">
                <a:ln w="22225">
                  <a:solidFill>
                    <a:schemeClr val="accent2"/>
                  </a:solidFill>
                  <a:prstDash val="solid"/>
                </a:ln>
                <a:solidFill>
                  <a:sysClr val="windowText" lastClr="000000"/>
                </a:solidFill>
              </a:rPr>
              <a:t>لَامٌ </a:t>
            </a:r>
          </a:p>
        </p:txBody>
      </p:sp>
      <p:sp>
        <p:nvSpPr>
          <p:cNvPr id="96" name="شكل حر: شكل 95">
            <a:extLst>
              <a:ext uri="{FF2B5EF4-FFF2-40B4-BE49-F238E27FC236}">
                <a16:creationId xmlns:a16="http://schemas.microsoft.com/office/drawing/2014/main" id="{D31FD26A-3E30-481B-92C1-6272C9EC49F1}"/>
              </a:ext>
            </a:extLst>
          </p:cNvPr>
          <p:cNvSpPr/>
          <p:nvPr/>
        </p:nvSpPr>
        <p:spPr>
          <a:xfrm>
            <a:off x="-4170679" y="2009182"/>
            <a:ext cx="2967633" cy="2339571"/>
          </a:xfrm>
          <a:custGeom>
            <a:avLst/>
            <a:gdLst>
              <a:gd name="connsiteX0" fmla="*/ 0 w 1250156"/>
              <a:gd name="connsiteY0" fmla="*/ 0 h 750093"/>
              <a:gd name="connsiteX1" fmla="*/ 1250156 w 1250156"/>
              <a:gd name="connsiteY1" fmla="*/ 0 h 750093"/>
              <a:gd name="connsiteX2" fmla="*/ 1250156 w 1250156"/>
              <a:gd name="connsiteY2" fmla="*/ 750093 h 750093"/>
              <a:gd name="connsiteX3" fmla="*/ 0 w 1250156"/>
              <a:gd name="connsiteY3" fmla="*/ 750093 h 750093"/>
              <a:gd name="connsiteX4" fmla="*/ 0 w 1250156"/>
              <a:gd name="connsiteY4" fmla="*/ 0 h 7500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0156" h="750093">
                <a:moveTo>
                  <a:pt x="0" y="0"/>
                </a:moveTo>
                <a:lnTo>
                  <a:pt x="1250156" y="0"/>
                </a:lnTo>
                <a:lnTo>
                  <a:pt x="1250156" y="750093"/>
                </a:lnTo>
                <a:lnTo>
                  <a:pt x="0" y="750093"/>
                </a:lnTo>
                <a:lnTo>
                  <a:pt x="0" y="0"/>
                </a:lnTo>
                <a:close/>
              </a:path>
            </a:pathLst>
          </a:custGeom>
          <a:blipFill>
            <a:blip r:embed="rId14"/>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ar-OM" sz="8800" b="1" kern="1200" dirty="0">
                <a:ln w="22225">
                  <a:solidFill>
                    <a:schemeClr val="accent2"/>
                  </a:solidFill>
                  <a:prstDash val="solid"/>
                </a:ln>
                <a:solidFill>
                  <a:sysClr val="windowText" lastClr="000000"/>
                </a:solidFill>
              </a:rPr>
              <a:t>لَمَمْ</a:t>
            </a:r>
          </a:p>
        </p:txBody>
      </p:sp>
      <p:sp>
        <p:nvSpPr>
          <p:cNvPr id="97" name="شكل حر: شكل 96">
            <a:extLst>
              <a:ext uri="{FF2B5EF4-FFF2-40B4-BE49-F238E27FC236}">
                <a16:creationId xmlns:a16="http://schemas.microsoft.com/office/drawing/2014/main" id="{1DCD5A51-294D-43C8-B710-5C542B489165}"/>
              </a:ext>
            </a:extLst>
          </p:cNvPr>
          <p:cNvSpPr/>
          <p:nvPr/>
        </p:nvSpPr>
        <p:spPr>
          <a:xfrm>
            <a:off x="-4170679" y="2134198"/>
            <a:ext cx="2967633" cy="2339571"/>
          </a:xfrm>
          <a:custGeom>
            <a:avLst/>
            <a:gdLst>
              <a:gd name="connsiteX0" fmla="*/ 0 w 1250156"/>
              <a:gd name="connsiteY0" fmla="*/ 0 h 750093"/>
              <a:gd name="connsiteX1" fmla="*/ 1250156 w 1250156"/>
              <a:gd name="connsiteY1" fmla="*/ 0 h 750093"/>
              <a:gd name="connsiteX2" fmla="*/ 1250156 w 1250156"/>
              <a:gd name="connsiteY2" fmla="*/ 750093 h 750093"/>
              <a:gd name="connsiteX3" fmla="*/ 0 w 1250156"/>
              <a:gd name="connsiteY3" fmla="*/ 750093 h 750093"/>
              <a:gd name="connsiteX4" fmla="*/ 0 w 1250156"/>
              <a:gd name="connsiteY4" fmla="*/ 0 h 7500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0156" h="750093">
                <a:moveTo>
                  <a:pt x="0" y="0"/>
                </a:moveTo>
                <a:lnTo>
                  <a:pt x="1250156" y="0"/>
                </a:lnTo>
                <a:lnTo>
                  <a:pt x="1250156" y="750093"/>
                </a:lnTo>
                <a:lnTo>
                  <a:pt x="0" y="750093"/>
                </a:lnTo>
                <a:lnTo>
                  <a:pt x="0" y="0"/>
                </a:lnTo>
                <a:close/>
              </a:path>
            </a:pathLst>
          </a:custGeom>
          <a:blipFill>
            <a:blip r:embed="rId14"/>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ar-OM" sz="8800" b="1" kern="1200" dirty="0">
                <a:ln w="22225">
                  <a:solidFill>
                    <a:schemeClr val="accent2"/>
                  </a:solidFill>
                  <a:prstDash val="solid"/>
                </a:ln>
                <a:solidFill>
                  <a:sysClr val="windowText" lastClr="000000"/>
                </a:solidFill>
              </a:rPr>
              <a:t>مَلَلْ</a:t>
            </a:r>
          </a:p>
        </p:txBody>
      </p:sp>
      <p:sp>
        <p:nvSpPr>
          <p:cNvPr id="98" name="شكل حر: شكل 97">
            <a:extLst>
              <a:ext uri="{FF2B5EF4-FFF2-40B4-BE49-F238E27FC236}">
                <a16:creationId xmlns:a16="http://schemas.microsoft.com/office/drawing/2014/main" id="{8FB4E33D-C713-4739-AA67-595CE8AAFBCF}"/>
              </a:ext>
            </a:extLst>
          </p:cNvPr>
          <p:cNvSpPr/>
          <p:nvPr/>
        </p:nvSpPr>
        <p:spPr>
          <a:xfrm>
            <a:off x="-4170679" y="2259214"/>
            <a:ext cx="2967633" cy="2339571"/>
          </a:xfrm>
          <a:custGeom>
            <a:avLst/>
            <a:gdLst>
              <a:gd name="connsiteX0" fmla="*/ 0 w 1250156"/>
              <a:gd name="connsiteY0" fmla="*/ 0 h 750093"/>
              <a:gd name="connsiteX1" fmla="*/ 1250156 w 1250156"/>
              <a:gd name="connsiteY1" fmla="*/ 0 h 750093"/>
              <a:gd name="connsiteX2" fmla="*/ 1250156 w 1250156"/>
              <a:gd name="connsiteY2" fmla="*/ 750093 h 750093"/>
              <a:gd name="connsiteX3" fmla="*/ 0 w 1250156"/>
              <a:gd name="connsiteY3" fmla="*/ 750093 h 750093"/>
              <a:gd name="connsiteX4" fmla="*/ 0 w 1250156"/>
              <a:gd name="connsiteY4" fmla="*/ 0 h 7500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0156" h="750093">
                <a:moveTo>
                  <a:pt x="0" y="0"/>
                </a:moveTo>
                <a:lnTo>
                  <a:pt x="1250156" y="0"/>
                </a:lnTo>
                <a:lnTo>
                  <a:pt x="1250156" y="750093"/>
                </a:lnTo>
                <a:lnTo>
                  <a:pt x="0" y="750093"/>
                </a:lnTo>
                <a:lnTo>
                  <a:pt x="0" y="0"/>
                </a:lnTo>
                <a:close/>
              </a:path>
            </a:pathLst>
          </a:custGeom>
          <a:blipFill>
            <a:blip r:embed="rId14"/>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ar-OM" sz="8800" b="1" kern="1200" dirty="0">
                <a:ln w="22225">
                  <a:solidFill>
                    <a:schemeClr val="accent2"/>
                  </a:solidFill>
                  <a:prstDash val="solid"/>
                </a:ln>
                <a:solidFill>
                  <a:sysClr val="windowText" lastClr="000000"/>
                </a:solidFill>
              </a:rPr>
              <a:t>رَمْلٌ</a:t>
            </a:r>
          </a:p>
        </p:txBody>
      </p:sp>
      <p:sp>
        <p:nvSpPr>
          <p:cNvPr id="99" name="شكل حر: شكل 98">
            <a:extLst>
              <a:ext uri="{FF2B5EF4-FFF2-40B4-BE49-F238E27FC236}">
                <a16:creationId xmlns:a16="http://schemas.microsoft.com/office/drawing/2014/main" id="{369C301E-1C3B-4713-A087-0E53896751AB}"/>
              </a:ext>
            </a:extLst>
          </p:cNvPr>
          <p:cNvSpPr/>
          <p:nvPr/>
        </p:nvSpPr>
        <p:spPr>
          <a:xfrm>
            <a:off x="-4170679" y="2384230"/>
            <a:ext cx="2967633" cy="2339571"/>
          </a:xfrm>
          <a:custGeom>
            <a:avLst/>
            <a:gdLst>
              <a:gd name="connsiteX0" fmla="*/ 0 w 1250156"/>
              <a:gd name="connsiteY0" fmla="*/ 0 h 750093"/>
              <a:gd name="connsiteX1" fmla="*/ 1250156 w 1250156"/>
              <a:gd name="connsiteY1" fmla="*/ 0 h 750093"/>
              <a:gd name="connsiteX2" fmla="*/ 1250156 w 1250156"/>
              <a:gd name="connsiteY2" fmla="*/ 750093 h 750093"/>
              <a:gd name="connsiteX3" fmla="*/ 0 w 1250156"/>
              <a:gd name="connsiteY3" fmla="*/ 750093 h 750093"/>
              <a:gd name="connsiteX4" fmla="*/ 0 w 1250156"/>
              <a:gd name="connsiteY4" fmla="*/ 0 h 7500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0156" h="750093">
                <a:moveTo>
                  <a:pt x="0" y="0"/>
                </a:moveTo>
                <a:lnTo>
                  <a:pt x="1250156" y="0"/>
                </a:lnTo>
                <a:lnTo>
                  <a:pt x="1250156" y="750093"/>
                </a:lnTo>
                <a:lnTo>
                  <a:pt x="0" y="750093"/>
                </a:lnTo>
                <a:lnTo>
                  <a:pt x="0" y="0"/>
                </a:lnTo>
                <a:close/>
              </a:path>
            </a:pathLst>
          </a:custGeom>
          <a:blipFill>
            <a:blip r:embed="rId14"/>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ar-OM" sz="8800" b="1" kern="1200" dirty="0">
                <a:ln w="22225">
                  <a:solidFill>
                    <a:schemeClr val="accent2"/>
                  </a:solidFill>
                  <a:prstDash val="solid"/>
                </a:ln>
                <a:solidFill>
                  <a:sysClr val="windowText" lastClr="000000"/>
                </a:solidFill>
              </a:rPr>
              <a:t>رِمَالْ</a:t>
            </a:r>
            <a:endParaRPr lang="en-US" sz="8800" b="1" kern="1200" dirty="0">
              <a:ln w="22225">
                <a:solidFill>
                  <a:schemeClr val="accent2"/>
                </a:solidFill>
                <a:prstDash val="solid"/>
              </a:ln>
              <a:solidFill>
                <a:sysClr val="windowText" lastClr="000000"/>
              </a:solidFill>
            </a:endParaRPr>
          </a:p>
        </p:txBody>
      </p:sp>
      <p:sp>
        <p:nvSpPr>
          <p:cNvPr id="100" name="شكل حر: شكل 99">
            <a:extLst>
              <a:ext uri="{FF2B5EF4-FFF2-40B4-BE49-F238E27FC236}">
                <a16:creationId xmlns:a16="http://schemas.microsoft.com/office/drawing/2014/main" id="{A0DA7E5B-A034-4CD2-B3C1-BC00051B0F25}"/>
              </a:ext>
            </a:extLst>
          </p:cNvPr>
          <p:cNvSpPr/>
          <p:nvPr/>
        </p:nvSpPr>
        <p:spPr>
          <a:xfrm>
            <a:off x="-4170679" y="2509246"/>
            <a:ext cx="2967633" cy="2339571"/>
          </a:xfrm>
          <a:custGeom>
            <a:avLst/>
            <a:gdLst>
              <a:gd name="connsiteX0" fmla="*/ 0 w 1250156"/>
              <a:gd name="connsiteY0" fmla="*/ 0 h 750093"/>
              <a:gd name="connsiteX1" fmla="*/ 1250156 w 1250156"/>
              <a:gd name="connsiteY1" fmla="*/ 0 h 750093"/>
              <a:gd name="connsiteX2" fmla="*/ 1250156 w 1250156"/>
              <a:gd name="connsiteY2" fmla="*/ 750093 h 750093"/>
              <a:gd name="connsiteX3" fmla="*/ 0 w 1250156"/>
              <a:gd name="connsiteY3" fmla="*/ 750093 h 750093"/>
              <a:gd name="connsiteX4" fmla="*/ 0 w 1250156"/>
              <a:gd name="connsiteY4" fmla="*/ 0 h 7500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0156" h="750093">
                <a:moveTo>
                  <a:pt x="0" y="0"/>
                </a:moveTo>
                <a:lnTo>
                  <a:pt x="1250156" y="0"/>
                </a:lnTo>
                <a:lnTo>
                  <a:pt x="1250156" y="750093"/>
                </a:lnTo>
                <a:lnTo>
                  <a:pt x="0" y="750093"/>
                </a:lnTo>
                <a:lnTo>
                  <a:pt x="0" y="0"/>
                </a:lnTo>
                <a:close/>
              </a:path>
            </a:pathLst>
          </a:custGeom>
          <a:blipFill>
            <a:blip r:embed="rId14"/>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ar-OM" sz="8800" b="1" kern="1200" dirty="0">
                <a:ln w="22225">
                  <a:solidFill>
                    <a:schemeClr val="accent2"/>
                  </a:solidFill>
                  <a:prstDash val="solid"/>
                </a:ln>
                <a:solidFill>
                  <a:sysClr val="windowText" lastClr="000000"/>
                </a:solidFill>
              </a:rPr>
              <a:t>رَمَلَ</a:t>
            </a:r>
            <a:endParaRPr lang="en-US" sz="8800" b="1" kern="1200" dirty="0">
              <a:ln w="22225">
                <a:solidFill>
                  <a:schemeClr val="accent2"/>
                </a:solidFill>
                <a:prstDash val="solid"/>
              </a:ln>
              <a:solidFill>
                <a:sysClr val="windowText" lastClr="000000"/>
              </a:solidFill>
            </a:endParaRPr>
          </a:p>
        </p:txBody>
      </p:sp>
      <p:sp>
        <p:nvSpPr>
          <p:cNvPr id="101" name="شكل حر: شكل 100">
            <a:extLst>
              <a:ext uri="{FF2B5EF4-FFF2-40B4-BE49-F238E27FC236}">
                <a16:creationId xmlns:a16="http://schemas.microsoft.com/office/drawing/2014/main" id="{1F1CEC28-01A9-4411-9DAA-D265B7C00065}"/>
              </a:ext>
            </a:extLst>
          </p:cNvPr>
          <p:cNvSpPr/>
          <p:nvPr/>
        </p:nvSpPr>
        <p:spPr>
          <a:xfrm>
            <a:off x="-4170679" y="2634262"/>
            <a:ext cx="2967633" cy="2339571"/>
          </a:xfrm>
          <a:custGeom>
            <a:avLst/>
            <a:gdLst>
              <a:gd name="connsiteX0" fmla="*/ 0 w 1250156"/>
              <a:gd name="connsiteY0" fmla="*/ 0 h 750093"/>
              <a:gd name="connsiteX1" fmla="*/ 1250156 w 1250156"/>
              <a:gd name="connsiteY1" fmla="*/ 0 h 750093"/>
              <a:gd name="connsiteX2" fmla="*/ 1250156 w 1250156"/>
              <a:gd name="connsiteY2" fmla="*/ 750093 h 750093"/>
              <a:gd name="connsiteX3" fmla="*/ 0 w 1250156"/>
              <a:gd name="connsiteY3" fmla="*/ 750093 h 750093"/>
              <a:gd name="connsiteX4" fmla="*/ 0 w 1250156"/>
              <a:gd name="connsiteY4" fmla="*/ 0 h 7500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0156" h="750093">
                <a:moveTo>
                  <a:pt x="0" y="0"/>
                </a:moveTo>
                <a:lnTo>
                  <a:pt x="1250156" y="0"/>
                </a:lnTo>
                <a:lnTo>
                  <a:pt x="1250156" y="750093"/>
                </a:lnTo>
                <a:lnTo>
                  <a:pt x="0" y="750093"/>
                </a:lnTo>
                <a:lnTo>
                  <a:pt x="0" y="0"/>
                </a:lnTo>
                <a:close/>
              </a:path>
            </a:pathLst>
          </a:custGeom>
          <a:blipFill>
            <a:blip r:embed="rId14"/>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ar-OM" sz="8800" b="1" kern="1200" dirty="0">
                <a:ln w="22225">
                  <a:solidFill>
                    <a:schemeClr val="accent2"/>
                  </a:solidFill>
                  <a:prstDash val="solid"/>
                </a:ln>
                <a:solidFill>
                  <a:sysClr val="windowText" lastClr="000000"/>
                </a:solidFill>
              </a:rPr>
              <a:t>بُلْبُلْ</a:t>
            </a:r>
            <a:endParaRPr lang="en-US" sz="8800" b="1" kern="1200" dirty="0">
              <a:ln w="22225">
                <a:solidFill>
                  <a:schemeClr val="accent2"/>
                </a:solidFill>
                <a:prstDash val="solid"/>
              </a:ln>
              <a:solidFill>
                <a:sysClr val="windowText" lastClr="000000"/>
              </a:solidFill>
            </a:endParaRPr>
          </a:p>
        </p:txBody>
      </p:sp>
      <p:sp>
        <p:nvSpPr>
          <p:cNvPr id="102" name="شكل حر: شكل 101">
            <a:extLst>
              <a:ext uri="{FF2B5EF4-FFF2-40B4-BE49-F238E27FC236}">
                <a16:creationId xmlns:a16="http://schemas.microsoft.com/office/drawing/2014/main" id="{D8AF76D6-D83A-44BC-A822-EFAE321639C7}"/>
              </a:ext>
            </a:extLst>
          </p:cNvPr>
          <p:cNvSpPr/>
          <p:nvPr/>
        </p:nvSpPr>
        <p:spPr>
          <a:xfrm>
            <a:off x="-4170679" y="2759278"/>
            <a:ext cx="2967633" cy="2339571"/>
          </a:xfrm>
          <a:custGeom>
            <a:avLst/>
            <a:gdLst>
              <a:gd name="connsiteX0" fmla="*/ 0 w 1250156"/>
              <a:gd name="connsiteY0" fmla="*/ 0 h 750093"/>
              <a:gd name="connsiteX1" fmla="*/ 1250156 w 1250156"/>
              <a:gd name="connsiteY1" fmla="*/ 0 h 750093"/>
              <a:gd name="connsiteX2" fmla="*/ 1250156 w 1250156"/>
              <a:gd name="connsiteY2" fmla="*/ 750093 h 750093"/>
              <a:gd name="connsiteX3" fmla="*/ 0 w 1250156"/>
              <a:gd name="connsiteY3" fmla="*/ 750093 h 750093"/>
              <a:gd name="connsiteX4" fmla="*/ 0 w 1250156"/>
              <a:gd name="connsiteY4" fmla="*/ 0 h 7500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0156" h="750093">
                <a:moveTo>
                  <a:pt x="0" y="0"/>
                </a:moveTo>
                <a:lnTo>
                  <a:pt x="1250156" y="0"/>
                </a:lnTo>
                <a:lnTo>
                  <a:pt x="1250156" y="750093"/>
                </a:lnTo>
                <a:lnTo>
                  <a:pt x="0" y="750093"/>
                </a:lnTo>
                <a:lnTo>
                  <a:pt x="0" y="0"/>
                </a:lnTo>
                <a:close/>
              </a:path>
            </a:pathLst>
          </a:custGeom>
          <a:blipFill>
            <a:blip r:embed="rId14"/>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ar-OM" sz="8800" b="1" kern="1200" dirty="0">
                <a:ln w="22225">
                  <a:solidFill>
                    <a:schemeClr val="accent2"/>
                  </a:solidFill>
                  <a:prstDash val="solid"/>
                </a:ln>
                <a:solidFill>
                  <a:sysClr val="windowText" lastClr="000000"/>
                </a:solidFill>
              </a:rPr>
              <a:t>بِلَالٌ</a:t>
            </a:r>
            <a:endParaRPr lang="en-US" sz="8800" b="1" kern="1200" dirty="0">
              <a:ln w="22225">
                <a:solidFill>
                  <a:schemeClr val="accent2"/>
                </a:solidFill>
                <a:prstDash val="solid"/>
              </a:ln>
              <a:solidFill>
                <a:sysClr val="windowText" lastClr="000000"/>
              </a:solidFill>
            </a:endParaRPr>
          </a:p>
        </p:txBody>
      </p:sp>
      <p:sp>
        <p:nvSpPr>
          <p:cNvPr id="103" name="شكل حر: شكل 102">
            <a:extLst>
              <a:ext uri="{FF2B5EF4-FFF2-40B4-BE49-F238E27FC236}">
                <a16:creationId xmlns:a16="http://schemas.microsoft.com/office/drawing/2014/main" id="{3AC471C1-C9FB-4C93-85AD-99F7934F8B35}"/>
              </a:ext>
            </a:extLst>
          </p:cNvPr>
          <p:cNvSpPr/>
          <p:nvPr/>
        </p:nvSpPr>
        <p:spPr>
          <a:xfrm>
            <a:off x="-4170679" y="2884294"/>
            <a:ext cx="2967633" cy="2339571"/>
          </a:xfrm>
          <a:custGeom>
            <a:avLst/>
            <a:gdLst>
              <a:gd name="connsiteX0" fmla="*/ 0 w 1250156"/>
              <a:gd name="connsiteY0" fmla="*/ 0 h 750093"/>
              <a:gd name="connsiteX1" fmla="*/ 1250156 w 1250156"/>
              <a:gd name="connsiteY1" fmla="*/ 0 h 750093"/>
              <a:gd name="connsiteX2" fmla="*/ 1250156 w 1250156"/>
              <a:gd name="connsiteY2" fmla="*/ 750093 h 750093"/>
              <a:gd name="connsiteX3" fmla="*/ 0 w 1250156"/>
              <a:gd name="connsiteY3" fmla="*/ 750093 h 750093"/>
              <a:gd name="connsiteX4" fmla="*/ 0 w 1250156"/>
              <a:gd name="connsiteY4" fmla="*/ 0 h 7500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0156" h="750093">
                <a:moveTo>
                  <a:pt x="0" y="0"/>
                </a:moveTo>
                <a:lnTo>
                  <a:pt x="1250156" y="0"/>
                </a:lnTo>
                <a:lnTo>
                  <a:pt x="1250156" y="750093"/>
                </a:lnTo>
                <a:lnTo>
                  <a:pt x="0" y="750093"/>
                </a:lnTo>
                <a:lnTo>
                  <a:pt x="0" y="0"/>
                </a:lnTo>
                <a:close/>
              </a:path>
            </a:pathLst>
          </a:custGeom>
          <a:blipFill>
            <a:blip r:embed="rId14"/>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ar-OM" sz="8800" b="1" kern="1200" dirty="0">
                <a:ln w="22225">
                  <a:solidFill>
                    <a:schemeClr val="accent2"/>
                  </a:solidFill>
                  <a:prstDash val="solid"/>
                </a:ln>
                <a:solidFill>
                  <a:sysClr val="windowText" lastClr="000000"/>
                </a:solidFill>
              </a:rPr>
              <a:t>بَلَلَ</a:t>
            </a:r>
            <a:endParaRPr lang="en-US" sz="8800" b="1" kern="1200" dirty="0">
              <a:ln w="22225">
                <a:solidFill>
                  <a:schemeClr val="accent2"/>
                </a:solidFill>
                <a:prstDash val="solid"/>
              </a:ln>
              <a:solidFill>
                <a:sysClr val="windowText" lastClr="000000"/>
              </a:solidFill>
            </a:endParaRPr>
          </a:p>
        </p:txBody>
      </p:sp>
      <p:sp>
        <p:nvSpPr>
          <p:cNvPr id="104" name="شكل حر: شكل 103">
            <a:extLst>
              <a:ext uri="{FF2B5EF4-FFF2-40B4-BE49-F238E27FC236}">
                <a16:creationId xmlns:a16="http://schemas.microsoft.com/office/drawing/2014/main" id="{985F168D-BD33-40CE-90B1-4DA71A66042E}"/>
              </a:ext>
            </a:extLst>
          </p:cNvPr>
          <p:cNvSpPr/>
          <p:nvPr/>
        </p:nvSpPr>
        <p:spPr>
          <a:xfrm>
            <a:off x="-4170679" y="3009310"/>
            <a:ext cx="2967633" cy="2339571"/>
          </a:xfrm>
          <a:custGeom>
            <a:avLst/>
            <a:gdLst>
              <a:gd name="connsiteX0" fmla="*/ 0 w 1250156"/>
              <a:gd name="connsiteY0" fmla="*/ 0 h 750093"/>
              <a:gd name="connsiteX1" fmla="*/ 1250156 w 1250156"/>
              <a:gd name="connsiteY1" fmla="*/ 0 h 750093"/>
              <a:gd name="connsiteX2" fmla="*/ 1250156 w 1250156"/>
              <a:gd name="connsiteY2" fmla="*/ 750093 h 750093"/>
              <a:gd name="connsiteX3" fmla="*/ 0 w 1250156"/>
              <a:gd name="connsiteY3" fmla="*/ 750093 h 750093"/>
              <a:gd name="connsiteX4" fmla="*/ 0 w 1250156"/>
              <a:gd name="connsiteY4" fmla="*/ 0 h 7500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0156" h="750093">
                <a:moveTo>
                  <a:pt x="0" y="0"/>
                </a:moveTo>
                <a:lnTo>
                  <a:pt x="1250156" y="0"/>
                </a:lnTo>
                <a:lnTo>
                  <a:pt x="1250156" y="750093"/>
                </a:lnTo>
                <a:lnTo>
                  <a:pt x="0" y="750093"/>
                </a:lnTo>
                <a:lnTo>
                  <a:pt x="0" y="0"/>
                </a:lnTo>
                <a:close/>
              </a:path>
            </a:pathLst>
          </a:custGeom>
          <a:blipFill>
            <a:blip r:embed="rId14"/>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ar-OM" sz="8800" b="1" kern="1200" dirty="0">
                <a:ln w="22225">
                  <a:solidFill>
                    <a:schemeClr val="accent2"/>
                  </a:solidFill>
                  <a:prstDash val="solid"/>
                </a:ln>
                <a:solidFill>
                  <a:sysClr val="windowText" lastClr="000000"/>
                </a:solidFill>
              </a:rPr>
              <a:t>بَرَمَ</a:t>
            </a:r>
            <a:endParaRPr lang="en-US" sz="8800" b="1" kern="1200" dirty="0">
              <a:ln w="22225">
                <a:solidFill>
                  <a:schemeClr val="accent2"/>
                </a:solidFill>
                <a:prstDash val="solid"/>
              </a:ln>
              <a:solidFill>
                <a:sysClr val="windowText" lastClr="000000"/>
              </a:solidFill>
            </a:endParaRPr>
          </a:p>
        </p:txBody>
      </p:sp>
      <p:sp>
        <p:nvSpPr>
          <p:cNvPr id="105" name="شكل حر: شكل 104">
            <a:extLst>
              <a:ext uri="{FF2B5EF4-FFF2-40B4-BE49-F238E27FC236}">
                <a16:creationId xmlns:a16="http://schemas.microsoft.com/office/drawing/2014/main" id="{FD58601A-85BC-4630-B6FE-41A96321EE20}"/>
              </a:ext>
            </a:extLst>
          </p:cNvPr>
          <p:cNvSpPr/>
          <p:nvPr/>
        </p:nvSpPr>
        <p:spPr>
          <a:xfrm>
            <a:off x="-4170679" y="3134326"/>
            <a:ext cx="2967633" cy="2339571"/>
          </a:xfrm>
          <a:custGeom>
            <a:avLst/>
            <a:gdLst>
              <a:gd name="connsiteX0" fmla="*/ 0 w 1250156"/>
              <a:gd name="connsiteY0" fmla="*/ 0 h 750093"/>
              <a:gd name="connsiteX1" fmla="*/ 1250156 w 1250156"/>
              <a:gd name="connsiteY1" fmla="*/ 0 h 750093"/>
              <a:gd name="connsiteX2" fmla="*/ 1250156 w 1250156"/>
              <a:gd name="connsiteY2" fmla="*/ 750093 h 750093"/>
              <a:gd name="connsiteX3" fmla="*/ 0 w 1250156"/>
              <a:gd name="connsiteY3" fmla="*/ 750093 h 750093"/>
              <a:gd name="connsiteX4" fmla="*/ 0 w 1250156"/>
              <a:gd name="connsiteY4" fmla="*/ 0 h 7500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0156" h="750093">
                <a:moveTo>
                  <a:pt x="0" y="0"/>
                </a:moveTo>
                <a:lnTo>
                  <a:pt x="1250156" y="0"/>
                </a:lnTo>
                <a:lnTo>
                  <a:pt x="1250156" y="750093"/>
                </a:lnTo>
                <a:lnTo>
                  <a:pt x="0" y="750093"/>
                </a:lnTo>
                <a:lnTo>
                  <a:pt x="0" y="0"/>
                </a:lnTo>
                <a:close/>
              </a:path>
            </a:pathLst>
          </a:custGeom>
          <a:blipFill>
            <a:blip r:embed="rId14"/>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ar-OM" sz="8800" b="1" kern="1200" dirty="0">
                <a:ln w="22225">
                  <a:solidFill>
                    <a:schemeClr val="accent2"/>
                  </a:solidFill>
                  <a:prstDash val="solid"/>
                </a:ln>
                <a:solidFill>
                  <a:sysClr val="windowText" lastClr="000000"/>
                </a:solidFill>
              </a:rPr>
              <a:t>بَابْ</a:t>
            </a:r>
            <a:endParaRPr lang="en-US" sz="8800" b="1" kern="1200" dirty="0">
              <a:ln w="22225">
                <a:solidFill>
                  <a:schemeClr val="accent2"/>
                </a:solidFill>
                <a:prstDash val="solid"/>
              </a:ln>
              <a:solidFill>
                <a:sysClr val="windowText" lastClr="000000"/>
              </a:solidFill>
            </a:endParaRPr>
          </a:p>
        </p:txBody>
      </p:sp>
      <p:sp>
        <p:nvSpPr>
          <p:cNvPr id="106" name="شكل حر: شكل 105">
            <a:extLst>
              <a:ext uri="{FF2B5EF4-FFF2-40B4-BE49-F238E27FC236}">
                <a16:creationId xmlns:a16="http://schemas.microsoft.com/office/drawing/2014/main" id="{0C389E08-13F6-4DD2-AF7E-4B5C9FDC0634}"/>
              </a:ext>
            </a:extLst>
          </p:cNvPr>
          <p:cNvSpPr/>
          <p:nvPr/>
        </p:nvSpPr>
        <p:spPr>
          <a:xfrm>
            <a:off x="-4170679" y="3259342"/>
            <a:ext cx="2967633" cy="2339571"/>
          </a:xfrm>
          <a:custGeom>
            <a:avLst/>
            <a:gdLst>
              <a:gd name="connsiteX0" fmla="*/ 0 w 1250156"/>
              <a:gd name="connsiteY0" fmla="*/ 0 h 750093"/>
              <a:gd name="connsiteX1" fmla="*/ 1250156 w 1250156"/>
              <a:gd name="connsiteY1" fmla="*/ 0 h 750093"/>
              <a:gd name="connsiteX2" fmla="*/ 1250156 w 1250156"/>
              <a:gd name="connsiteY2" fmla="*/ 750093 h 750093"/>
              <a:gd name="connsiteX3" fmla="*/ 0 w 1250156"/>
              <a:gd name="connsiteY3" fmla="*/ 750093 h 750093"/>
              <a:gd name="connsiteX4" fmla="*/ 0 w 1250156"/>
              <a:gd name="connsiteY4" fmla="*/ 0 h 7500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0156" h="750093">
                <a:moveTo>
                  <a:pt x="0" y="0"/>
                </a:moveTo>
                <a:lnTo>
                  <a:pt x="1250156" y="0"/>
                </a:lnTo>
                <a:lnTo>
                  <a:pt x="1250156" y="750093"/>
                </a:lnTo>
                <a:lnTo>
                  <a:pt x="0" y="750093"/>
                </a:lnTo>
                <a:lnTo>
                  <a:pt x="0" y="0"/>
                </a:lnTo>
                <a:close/>
              </a:path>
            </a:pathLst>
          </a:custGeom>
          <a:blipFill>
            <a:blip r:embed="rId14"/>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ar-OM" sz="8800" b="1" kern="1200" dirty="0">
                <a:ln w="22225">
                  <a:solidFill>
                    <a:schemeClr val="accent2"/>
                  </a:solidFill>
                  <a:prstDash val="solid"/>
                </a:ln>
                <a:solidFill>
                  <a:sysClr val="windowText" lastClr="000000"/>
                </a:solidFill>
              </a:rPr>
              <a:t>رَابَ</a:t>
            </a:r>
            <a:endParaRPr lang="en-US" sz="8800" b="1" kern="1200" dirty="0">
              <a:ln w="22225">
                <a:solidFill>
                  <a:schemeClr val="accent2"/>
                </a:solidFill>
                <a:prstDash val="solid"/>
              </a:ln>
              <a:solidFill>
                <a:sysClr val="windowText" lastClr="000000"/>
              </a:solidFill>
            </a:endParaRPr>
          </a:p>
        </p:txBody>
      </p:sp>
      <p:sp>
        <p:nvSpPr>
          <p:cNvPr id="107" name="شكل حر: شكل 106">
            <a:extLst>
              <a:ext uri="{FF2B5EF4-FFF2-40B4-BE49-F238E27FC236}">
                <a16:creationId xmlns:a16="http://schemas.microsoft.com/office/drawing/2014/main" id="{50ED35FB-7299-4F6D-B042-E1AF25AA5124}"/>
              </a:ext>
            </a:extLst>
          </p:cNvPr>
          <p:cNvSpPr/>
          <p:nvPr/>
        </p:nvSpPr>
        <p:spPr>
          <a:xfrm>
            <a:off x="-4170679" y="3384358"/>
            <a:ext cx="2967633" cy="2339571"/>
          </a:xfrm>
          <a:custGeom>
            <a:avLst/>
            <a:gdLst>
              <a:gd name="connsiteX0" fmla="*/ 0 w 1250156"/>
              <a:gd name="connsiteY0" fmla="*/ 0 h 750093"/>
              <a:gd name="connsiteX1" fmla="*/ 1250156 w 1250156"/>
              <a:gd name="connsiteY1" fmla="*/ 0 h 750093"/>
              <a:gd name="connsiteX2" fmla="*/ 1250156 w 1250156"/>
              <a:gd name="connsiteY2" fmla="*/ 750093 h 750093"/>
              <a:gd name="connsiteX3" fmla="*/ 0 w 1250156"/>
              <a:gd name="connsiteY3" fmla="*/ 750093 h 750093"/>
              <a:gd name="connsiteX4" fmla="*/ 0 w 1250156"/>
              <a:gd name="connsiteY4" fmla="*/ 0 h 7500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0156" h="750093">
                <a:moveTo>
                  <a:pt x="0" y="0"/>
                </a:moveTo>
                <a:lnTo>
                  <a:pt x="1250156" y="0"/>
                </a:lnTo>
                <a:lnTo>
                  <a:pt x="1250156" y="750093"/>
                </a:lnTo>
                <a:lnTo>
                  <a:pt x="0" y="750093"/>
                </a:lnTo>
                <a:lnTo>
                  <a:pt x="0" y="0"/>
                </a:lnTo>
                <a:close/>
              </a:path>
            </a:pathLst>
          </a:custGeom>
          <a:blipFill>
            <a:blip r:embed="rId14"/>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ar-OM" sz="8800" b="1" kern="1200" dirty="0">
                <a:ln w="22225">
                  <a:solidFill>
                    <a:schemeClr val="accent2"/>
                  </a:solidFill>
                  <a:prstDash val="solid"/>
                </a:ln>
                <a:solidFill>
                  <a:sysClr val="windowText" lastClr="000000"/>
                </a:solidFill>
              </a:rPr>
              <a:t>مَبْلُولُ</a:t>
            </a:r>
            <a:endParaRPr lang="en-US" sz="8800" b="1" kern="1200" dirty="0">
              <a:ln w="22225">
                <a:solidFill>
                  <a:schemeClr val="accent2"/>
                </a:solidFill>
                <a:prstDash val="solid"/>
              </a:ln>
              <a:solidFill>
                <a:sysClr val="windowText" lastClr="000000"/>
              </a:solidFill>
            </a:endParaRPr>
          </a:p>
        </p:txBody>
      </p:sp>
      <p:sp>
        <p:nvSpPr>
          <p:cNvPr id="108" name="شكل حر: شكل 107">
            <a:extLst>
              <a:ext uri="{FF2B5EF4-FFF2-40B4-BE49-F238E27FC236}">
                <a16:creationId xmlns:a16="http://schemas.microsoft.com/office/drawing/2014/main" id="{E68ACBCD-F0B1-4301-8126-84D84980112B}"/>
              </a:ext>
            </a:extLst>
          </p:cNvPr>
          <p:cNvSpPr/>
          <p:nvPr/>
        </p:nvSpPr>
        <p:spPr>
          <a:xfrm>
            <a:off x="-4170679" y="3509374"/>
            <a:ext cx="2967633" cy="2339571"/>
          </a:xfrm>
          <a:custGeom>
            <a:avLst/>
            <a:gdLst>
              <a:gd name="connsiteX0" fmla="*/ 0 w 1250156"/>
              <a:gd name="connsiteY0" fmla="*/ 0 h 750093"/>
              <a:gd name="connsiteX1" fmla="*/ 1250156 w 1250156"/>
              <a:gd name="connsiteY1" fmla="*/ 0 h 750093"/>
              <a:gd name="connsiteX2" fmla="*/ 1250156 w 1250156"/>
              <a:gd name="connsiteY2" fmla="*/ 750093 h 750093"/>
              <a:gd name="connsiteX3" fmla="*/ 0 w 1250156"/>
              <a:gd name="connsiteY3" fmla="*/ 750093 h 750093"/>
              <a:gd name="connsiteX4" fmla="*/ 0 w 1250156"/>
              <a:gd name="connsiteY4" fmla="*/ 0 h 7500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0156" h="750093">
                <a:moveTo>
                  <a:pt x="0" y="0"/>
                </a:moveTo>
                <a:lnTo>
                  <a:pt x="1250156" y="0"/>
                </a:lnTo>
                <a:lnTo>
                  <a:pt x="1250156" y="750093"/>
                </a:lnTo>
                <a:lnTo>
                  <a:pt x="0" y="750093"/>
                </a:lnTo>
                <a:lnTo>
                  <a:pt x="0" y="0"/>
                </a:lnTo>
                <a:close/>
              </a:path>
            </a:pathLst>
          </a:custGeom>
          <a:blipFill>
            <a:blip r:embed="rId14"/>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ar-OM" sz="8800" b="1" kern="1200" dirty="0">
                <a:ln w="22225">
                  <a:solidFill>
                    <a:schemeClr val="accent2"/>
                  </a:solidFill>
                  <a:prstDash val="solid"/>
                </a:ln>
                <a:solidFill>
                  <a:sysClr val="windowText" lastClr="000000"/>
                </a:solidFill>
              </a:rPr>
              <a:t>بَالِي</a:t>
            </a:r>
            <a:endParaRPr lang="en-US" sz="8800" b="1" kern="1200" dirty="0">
              <a:ln w="22225">
                <a:solidFill>
                  <a:schemeClr val="accent2"/>
                </a:solidFill>
                <a:prstDash val="solid"/>
              </a:ln>
              <a:solidFill>
                <a:sysClr val="windowText" lastClr="000000"/>
              </a:solidFill>
            </a:endParaRPr>
          </a:p>
        </p:txBody>
      </p:sp>
      <p:sp>
        <p:nvSpPr>
          <p:cNvPr id="109" name="شكل حر: شكل 108">
            <a:extLst>
              <a:ext uri="{FF2B5EF4-FFF2-40B4-BE49-F238E27FC236}">
                <a16:creationId xmlns:a16="http://schemas.microsoft.com/office/drawing/2014/main" id="{5BF6E717-C989-4780-9AA5-BF94C03308CB}"/>
              </a:ext>
            </a:extLst>
          </p:cNvPr>
          <p:cNvSpPr/>
          <p:nvPr/>
        </p:nvSpPr>
        <p:spPr>
          <a:xfrm>
            <a:off x="-4170679" y="3634390"/>
            <a:ext cx="2967633" cy="2339571"/>
          </a:xfrm>
          <a:custGeom>
            <a:avLst/>
            <a:gdLst>
              <a:gd name="connsiteX0" fmla="*/ 0 w 1250156"/>
              <a:gd name="connsiteY0" fmla="*/ 0 h 750093"/>
              <a:gd name="connsiteX1" fmla="*/ 1250156 w 1250156"/>
              <a:gd name="connsiteY1" fmla="*/ 0 h 750093"/>
              <a:gd name="connsiteX2" fmla="*/ 1250156 w 1250156"/>
              <a:gd name="connsiteY2" fmla="*/ 750093 h 750093"/>
              <a:gd name="connsiteX3" fmla="*/ 0 w 1250156"/>
              <a:gd name="connsiteY3" fmla="*/ 750093 h 750093"/>
              <a:gd name="connsiteX4" fmla="*/ 0 w 1250156"/>
              <a:gd name="connsiteY4" fmla="*/ 0 h 7500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0156" h="750093">
                <a:moveTo>
                  <a:pt x="0" y="0"/>
                </a:moveTo>
                <a:lnTo>
                  <a:pt x="1250156" y="0"/>
                </a:lnTo>
                <a:lnTo>
                  <a:pt x="1250156" y="750093"/>
                </a:lnTo>
                <a:lnTo>
                  <a:pt x="0" y="750093"/>
                </a:lnTo>
                <a:lnTo>
                  <a:pt x="0" y="0"/>
                </a:lnTo>
                <a:close/>
              </a:path>
            </a:pathLst>
          </a:custGeom>
          <a:blipFill>
            <a:blip r:embed="rId14"/>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ar-OM" sz="8800" b="1" kern="1200" dirty="0">
                <a:ln w="22225">
                  <a:solidFill>
                    <a:schemeClr val="accent2"/>
                  </a:solidFill>
                  <a:prstDash val="solid"/>
                </a:ln>
                <a:solidFill>
                  <a:sysClr val="windowText" lastClr="000000"/>
                </a:solidFill>
              </a:rPr>
              <a:t>رَبْ</a:t>
            </a:r>
            <a:endParaRPr lang="en-US" sz="8800" b="1" kern="1200" dirty="0">
              <a:ln w="22225">
                <a:solidFill>
                  <a:schemeClr val="accent2"/>
                </a:solidFill>
                <a:prstDash val="solid"/>
              </a:ln>
              <a:solidFill>
                <a:sysClr val="windowText" lastClr="000000"/>
              </a:solidFill>
            </a:endParaRPr>
          </a:p>
        </p:txBody>
      </p:sp>
      <p:sp>
        <p:nvSpPr>
          <p:cNvPr id="110" name="شكل حر: شكل 109">
            <a:extLst>
              <a:ext uri="{FF2B5EF4-FFF2-40B4-BE49-F238E27FC236}">
                <a16:creationId xmlns:a16="http://schemas.microsoft.com/office/drawing/2014/main" id="{3C06F1BC-7D86-4A83-8D86-FC36C25279BD}"/>
              </a:ext>
            </a:extLst>
          </p:cNvPr>
          <p:cNvSpPr/>
          <p:nvPr/>
        </p:nvSpPr>
        <p:spPr>
          <a:xfrm>
            <a:off x="-4170679" y="3759406"/>
            <a:ext cx="2967633" cy="2339571"/>
          </a:xfrm>
          <a:custGeom>
            <a:avLst/>
            <a:gdLst>
              <a:gd name="connsiteX0" fmla="*/ 0 w 1250156"/>
              <a:gd name="connsiteY0" fmla="*/ 0 h 750093"/>
              <a:gd name="connsiteX1" fmla="*/ 1250156 w 1250156"/>
              <a:gd name="connsiteY1" fmla="*/ 0 h 750093"/>
              <a:gd name="connsiteX2" fmla="*/ 1250156 w 1250156"/>
              <a:gd name="connsiteY2" fmla="*/ 750093 h 750093"/>
              <a:gd name="connsiteX3" fmla="*/ 0 w 1250156"/>
              <a:gd name="connsiteY3" fmla="*/ 750093 h 750093"/>
              <a:gd name="connsiteX4" fmla="*/ 0 w 1250156"/>
              <a:gd name="connsiteY4" fmla="*/ 0 h 7500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0156" h="750093">
                <a:moveTo>
                  <a:pt x="0" y="0"/>
                </a:moveTo>
                <a:lnTo>
                  <a:pt x="1250156" y="0"/>
                </a:lnTo>
                <a:lnTo>
                  <a:pt x="1250156" y="750093"/>
                </a:lnTo>
                <a:lnTo>
                  <a:pt x="0" y="750093"/>
                </a:lnTo>
                <a:lnTo>
                  <a:pt x="0" y="0"/>
                </a:lnTo>
                <a:close/>
              </a:path>
            </a:pathLst>
          </a:custGeom>
          <a:blipFill>
            <a:blip r:embed="rId14"/>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ar-OM" sz="8800" b="1" kern="1200" dirty="0">
                <a:ln w="22225">
                  <a:solidFill>
                    <a:schemeClr val="accent2"/>
                  </a:solidFill>
                  <a:prstDash val="solid"/>
                </a:ln>
                <a:solidFill>
                  <a:sysClr val="windowText" lastClr="000000"/>
                </a:solidFill>
              </a:rPr>
              <a:t>مُبْرَمُ</a:t>
            </a:r>
            <a:endParaRPr lang="en-US" sz="8800" b="1" kern="1200" dirty="0">
              <a:ln w="22225">
                <a:solidFill>
                  <a:schemeClr val="accent2"/>
                </a:solidFill>
                <a:prstDash val="solid"/>
              </a:ln>
              <a:solidFill>
                <a:sysClr val="windowText" lastClr="000000"/>
              </a:solidFill>
            </a:endParaRPr>
          </a:p>
        </p:txBody>
      </p:sp>
      <p:sp>
        <p:nvSpPr>
          <p:cNvPr id="111" name="شكل حر: شكل 110">
            <a:extLst>
              <a:ext uri="{FF2B5EF4-FFF2-40B4-BE49-F238E27FC236}">
                <a16:creationId xmlns:a16="http://schemas.microsoft.com/office/drawing/2014/main" id="{BD79F26C-D1E8-445E-AB2E-136E386A409C}"/>
              </a:ext>
            </a:extLst>
          </p:cNvPr>
          <p:cNvSpPr/>
          <p:nvPr/>
        </p:nvSpPr>
        <p:spPr>
          <a:xfrm>
            <a:off x="-4170679" y="3884422"/>
            <a:ext cx="2967633" cy="2339571"/>
          </a:xfrm>
          <a:custGeom>
            <a:avLst/>
            <a:gdLst>
              <a:gd name="connsiteX0" fmla="*/ 0 w 1250156"/>
              <a:gd name="connsiteY0" fmla="*/ 0 h 750093"/>
              <a:gd name="connsiteX1" fmla="*/ 1250156 w 1250156"/>
              <a:gd name="connsiteY1" fmla="*/ 0 h 750093"/>
              <a:gd name="connsiteX2" fmla="*/ 1250156 w 1250156"/>
              <a:gd name="connsiteY2" fmla="*/ 750093 h 750093"/>
              <a:gd name="connsiteX3" fmla="*/ 0 w 1250156"/>
              <a:gd name="connsiteY3" fmla="*/ 750093 h 750093"/>
              <a:gd name="connsiteX4" fmla="*/ 0 w 1250156"/>
              <a:gd name="connsiteY4" fmla="*/ 0 h 7500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0156" h="750093">
                <a:moveTo>
                  <a:pt x="0" y="0"/>
                </a:moveTo>
                <a:lnTo>
                  <a:pt x="1250156" y="0"/>
                </a:lnTo>
                <a:lnTo>
                  <a:pt x="1250156" y="750093"/>
                </a:lnTo>
                <a:lnTo>
                  <a:pt x="0" y="750093"/>
                </a:lnTo>
                <a:lnTo>
                  <a:pt x="0" y="0"/>
                </a:lnTo>
                <a:close/>
              </a:path>
            </a:pathLst>
          </a:custGeom>
          <a:blipFill>
            <a:blip r:embed="rId14"/>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ar-OM" sz="8800" b="1" kern="1200" dirty="0">
                <a:ln w="22225">
                  <a:solidFill>
                    <a:schemeClr val="accent2"/>
                  </a:solidFill>
                  <a:prstDash val="solid"/>
                </a:ln>
                <a:solidFill>
                  <a:sysClr val="windowText" lastClr="000000"/>
                </a:solidFill>
              </a:rPr>
              <a:t>بَلْوَرَ</a:t>
            </a:r>
            <a:endParaRPr lang="en-US" sz="8800" b="1" kern="1200" dirty="0">
              <a:ln w="22225">
                <a:solidFill>
                  <a:schemeClr val="accent2"/>
                </a:solidFill>
                <a:prstDash val="solid"/>
              </a:ln>
              <a:solidFill>
                <a:sysClr val="windowText" lastClr="000000"/>
              </a:solidFill>
            </a:endParaRPr>
          </a:p>
        </p:txBody>
      </p:sp>
      <p:sp>
        <p:nvSpPr>
          <p:cNvPr id="112" name="شكل حر: شكل 111">
            <a:extLst>
              <a:ext uri="{FF2B5EF4-FFF2-40B4-BE49-F238E27FC236}">
                <a16:creationId xmlns:a16="http://schemas.microsoft.com/office/drawing/2014/main" id="{79FEAE73-AB98-4D83-AD33-DABEBAC5FA19}"/>
              </a:ext>
            </a:extLst>
          </p:cNvPr>
          <p:cNvSpPr/>
          <p:nvPr/>
        </p:nvSpPr>
        <p:spPr>
          <a:xfrm>
            <a:off x="-4170679" y="4009438"/>
            <a:ext cx="2967633" cy="2339571"/>
          </a:xfrm>
          <a:custGeom>
            <a:avLst/>
            <a:gdLst>
              <a:gd name="connsiteX0" fmla="*/ 0 w 1250156"/>
              <a:gd name="connsiteY0" fmla="*/ 0 h 750093"/>
              <a:gd name="connsiteX1" fmla="*/ 1250156 w 1250156"/>
              <a:gd name="connsiteY1" fmla="*/ 0 h 750093"/>
              <a:gd name="connsiteX2" fmla="*/ 1250156 w 1250156"/>
              <a:gd name="connsiteY2" fmla="*/ 750093 h 750093"/>
              <a:gd name="connsiteX3" fmla="*/ 0 w 1250156"/>
              <a:gd name="connsiteY3" fmla="*/ 750093 h 750093"/>
              <a:gd name="connsiteX4" fmla="*/ 0 w 1250156"/>
              <a:gd name="connsiteY4" fmla="*/ 0 h 7500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0156" h="750093">
                <a:moveTo>
                  <a:pt x="0" y="0"/>
                </a:moveTo>
                <a:lnTo>
                  <a:pt x="1250156" y="0"/>
                </a:lnTo>
                <a:lnTo>
                  <a:pt x="1250156" y="750093"/>
                </a:lnTo>
                <a:lnTo>
                  <a:pt x="0" y="750093"/>
                </a:lnTo>
                <a:lnTo>
                  <a:pt x="0" y="0"/>
                </a:lnTo>
                <a:close/>
              </a:path>
            </a:pathLst>
          </a:custGeom>
          <a:blipFill>
            <a:blip r:embed="rId14"/>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ar-OM" sz="8800" b="1" kern="1200" dirty="0">
                <a:ln w="22225">
                  <a:solidFill>
                    <a:schemeClr val="accent2"/>
                  </a:solidFill>
                  <a:prstDash val="solid"/>
                </a:ln>
                <a:solidFill>
                  <a:sysClr val="windowText" lastClr="000000"/>
                </a:solidFill>
              </a:rPr>
              <a:t>رَبَلَ</a:t>
            </a:r>
            <a:endParaRPr lang="en-US" sz="8800" b="1" kern="1200" dirty="0">
              <a:ln w="22225">
                <a:solidFill>
                  <a:schemeClr val="accent2"/>
                </a:solidFill>
                <a:prstDash val="solid"/>
              </a:ln>
              <a:solidFill>
                <a:sysClr val="windowText" lastClr="000000"/>
              </a:solidFill>
            </a:endParaRPr>
          </a:p>
        </p:txBody>
      </p:sp>
      <p:sp>
        <p:nvSpPr>
          <p:cNvPr id="113" name="شكل حر: شكل 112">
            <a:extLst>
              <a:ext uri="{FF2B5EF4-FFF2-40B4-BE49-F238E27FC236}">
                <a16:creationId xmlns:a16="http://schemas.microsoft.com/office/drawing/2014/main" id="{3268DCE4-DF55-4A2F-A42E-6AF1D19EEC6B}"/>
              </a:ext>
            </a:extLst>
          </p:cNvPr>
          <p:cNvSpPr/>
          <p:nvPr/>
        </p:nvSpPr>
        <p:spPr>
          <a:xfrm>
            <a:off x="-4170679" y="4134454"/>
            <a:ext cx="2967633" cy="2339571"/>
          </a:xfrm>
          <a:custGeom>
            <a:avLst/>
            <a:gdLst>
              <a:gd name="connsiteX0" fmla="*/ 0 w 1250156"/>
              <a:gd name="connsiteY0" fmla="*/ 0 h 750093"/>
              <a:gd name="connsiteX1" fmla="*/ 1250156 w 1250156"/>
              <a:gd name="connsiteY1" fmla="*/ 0 h 750093"/>
              <a:gd name="connsiteX2" fmla="*/ 1250156 w 1250156"/>
              <a:gd name="connsiteY2" fmla="*/ 750093 h 750093"/>
              <a:gd name="connsiteX3" fmla="*/ 0 w 1250156"/>
              <a:gd name="connsiteY3" fmla="*/ 750093 h 750093"/>
              <a:gd name="connsiteX4" fmla="*/ 0 w 1250156"/>
              <a:gd name="connsiteY4" fmla="*/ 0 h 7500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0156" h="750093">
                <a:moveTo>
                  <a:pt x="0" y="0"/>
                </a:moveTo>
                <a:lnTo>
                  <a:pt x="1250156" y="0"/>
                </a:lnTo>
                <a:lnTo>
                  <a:pt x="1250156" y="750093"/>
                </a:lnTo>
                <a:lnTo>
                  <a:pt x="0" y="750093"/>
                </a:lnTo>
                <a:lnTo>
                  <a:pt x="0" y="0"/>
                </a:lnTo>
                <a:close/>
              </a:path>
            </a:pathLst>
          </a:custGeom>
          <a:blipFill>
            <a:blip r:embed="rId14"/>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ar-OM" sz="8800" b="1" kern="1200" dirty="0">
                <a:ln w="22225">
                  <a:solidFill>
                    <a:schemeClr val="accent2"/>
                  </a:solidFill>
                  <a:prstDash val="solid"/>
                </a:ln>
                <a:solidFill>
                  <a:sysClr val="windowText" lastClr="000000"/>
                </a:solidFill>
              </a:rPr>
              <a:t>بَارِي</a:t>
            </a:r>
            <a:endParaRPr lang="en-US" sz="8800" b="1" kern="1200" dirty="0">
              <a:ln w="22225">
                <a:solidFill>
                  <a:schemeClr val="accent2"/>
                </a:solidFill>
                <a:prstDash val="solid"/>
              </a:ln>
              <a:solidFill>
                <a:sysClr val="windowText" lastClr="000000"/>
              </a:solidFill>
            </a:endParaRPr>
          </a:p>
        </p:txBody>
      </p:sp>
      <p:sp>
        <p:nvSpPr>
          <p:cNvPr id="114" name="شكل حر: شكل 113">
            <a:extLst>
              <a:ext uri="{FF2B5EF4-FFF2-40B4-BE49-F238E27FC236}">
                <a16:creationId xmlns:a16="http://schemas.microsoft.com/office/drawing/2014/main" id="{57800BC8-C9FA-420E-8F84-78C6AF39F9F0}"/>
              </a:ext>
            </a:extLst>
          </p:cNvPr>
          <p:cNvSpPr/>
          <p:nvPr/>
        </p:nvSpPr>
        <p:spPr>
          <a:xfrm>
            <a:off x="-4170679" y="4259470"/>
            <a:ext cx="2967633" cy="2339571"/>
          </a:xfrm>
          <a:custGeom>
            <a:avLst/>
            <a:gdLst>
              <a:gd name="connsiteX0" fmla="*/ 0 w 1250156"/>
              <a:gd name="connsiteY0" fmla="*/ 0 h 750093"/>
              <a:gd name="connsiteX1" fmla="*/ 1250156 w 1250156"/>
              <a:gd name="connsiteY1" fmla="*/ 0 h 750093"/>
              <a:gd name="connsiteX2" fmla="*/ 1250156 w 1250156"/>
              <a:gd name="connsiteY2" fmla="*/ 750093 h 750093"/>
              <a:gd name="connsiteX3" fmla="*/ 0 w 1250156"/>
              <a:gd name="connsiteY3" fmla="*/ 750093 h 750093"/>
              <a:gd name="connsiteX4" fmla="*/ 0 w 1250156"/>
              <a:gd name="connsiteY4" fmla="*/ 0 h 7500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0156" h="750093">
                <a:moveTo>
                  <a:pt x="0" y="0"/>
                </a:moveTo>
                <a:lnTo>
                  <a:pt x="1250156" y="0"/>
                </a:lnTo>
                <a:lnTo>
                  <a:pt x="1250156" y="750093"/>
                </a:lnTo>
                <a:lnTo>
                  <a:pt x="0" y="750093"/>
                </a:lnTo>
                <a:lnTo>
                  <a:pt x="0" y="0"/>
                </a:lnTo>
                <a:close/>
              </a:path>
            </a:pathLst>
          </a:custGeom>
          <a:blipFill>
            <a:blip r:embed="rId14"/>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ar-OM" sz="8800" b="1" kern="1200" dirty="0">
                <a:ln w="22225">
                  <a:solidFill>
                    <a:schemeClr val="accent2"/>
                  </a:solidFill>
                  <a:prstDash val="solid"/>
                </a:ln>
                <a:solidFill>
                  <a:sysClr val="windowText" lastClr="000000"/>
                </a:solidFill>
              </a:rPr>
              <a:t>بَرْبَرْ</a:t>
            </a:r>
            <a:endParaRPr lang="en-US" sz="8800" b="1" kern="1200" dirty="0">
              <a:ln w="22225">
                <a:solidFill>
                  <a:schemeClr val="accent2"/>
                </a:solidFill>
                <a:prstDash val="solid"/>
              </a:ln>
              <a:solidFill>
                <a:sysClr val="windowText" lastClr="000000"/>
              </a:solidFill>
            </a:endParaRPr>
          </a:p>
        </p:txBody>
      </p:sp>
      <p:sp>
        <p:nvSpPr>
          <p:cNvPr id="115" name="شكل حر: شكل 114">
            <a:extLst>
              <a:ext uri="{FF2B5EF4-FFF2-40B4-BE49-F238E27FC236}">
                <a16:creationId xmlns:a16="http://schemas.microsoft.com/office/drawing/2014/main" id="{9F975E24-C9E9-4A90-B3E0-3E40DB973A39}"/>
              </a:ext>
            </a:extLst>
          </p:cNvPr>
          <p:cNvSpPr/>
          <p:nvPr/>
        </p:nvSpPr>
        <p:spPr>
          <a:xfrm>
            <a:off x="-4170679" y="4384486"/>
            <a:ext cx="2967633" cy="2339571"/>
          </a:xfrm>
          <a:custGeom>
            <a:avLst/>
            <a:gdLst>
              <a:gd name="connsiteX0" fmla="*/ 0 w 1250156"/>
              <a:gd name="connsiteY0" fmla="*/ 0 h 750093"/>
              <a:gd name="connsiteX1" fmla="*/ 1250156 w 1250156"/>
              <a:gd name="connsiteY1" fmla="*/ 0 h 750093"/>
              <a:gd name="connsiteX2" fmla="*/ 1250156 w 1250156"/>
              <a:gd name="connsiteY2" fmla="*/ 750093 h 750093"/>
              <a:gd name="connsiteX3" fmla="*/ 0 w 1250156"/>
              <a:gd name="connsiteY3" fmla="*/ 750093 h 750093"/>
              <a:gd name="connsiteX4" fmla="*/ 0 w 1250156"/>
              <a:gd name="connsiteY4" fmla="*/ 0 h 7500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0156" h="750093">
                <a:moveTo>
                  <a:pt x="0" y="0"/>
                </a:moveTo>
                <a:lnTo>
                  <a:pt x="1250156" y="0"/>
                </a:lnTo>
                <a:lnTo>
                  <a:pt x="1250156" y="750093"/>
                </a:lnTo>
                <a:lnTo>
                  <a:pt x="0" y="750093"/>
                </a:lnTo>
                <a:lnTo>
                  <a:pt x="0" y="0"/>
                </a:lnTo>
                <a:close/>
              </a:path>
            </a:pathLst>
          </a:custGeom>
          <a:blipFill>
            <a:blip r:embed="rId14"/>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ar-OM" sz="8800" b="1" kern="1200" dirty="0">
                <a:ln w="22225">
                  <a:solidFill>
                    <a:schemeClr val="accent2"/>
                  </a:solidFill>
                  <a:prstDash val="solid"/>
                </a:ln>
                <a:solidFill>
                  <a:sysClr val="windowText" lastClr="000000"/>
                </a:solidFill>
              </a:rPr>
              <a:t>مِيرُ</a:t>
            </a:r>
            <a:endParaRPr lang="en-US" sz="8800" b="1" kern="1200" dirty="0">
              <a:ln w="22225">
                <a:solidFill>
                  <a:schemeClr val="accent2"/>
                </a:solidFill>
                <a:prstDash val="solid"/>
              </a:ln>
              <a:solidFill>
                <a:sysClr val="windowText" lastClr="000000"/>
              </a:solidFill>
            </a:endParaRPr>
          </a:p>
        </p:txBody>
      </p:sp>
      <p:sp>
        <p:nvSpPr>
          <p:cNvPr id="116" name="شكل حر: شكل 115">
            <a:extLst>
              <a:ext uri="{FF2B5EF4-FFF2-40B4-BE49-F238E27FC236}">
                <a16:creationId xmlns:a16="http://schemas.microsoft.com/office/drawing/2014/main" id="{293BCC06-2760-4932-A313-D488DD77BE8D}"/>
              </a:ext>
            </a:extLst>
          </p:cNvPr>
          <p:cNvSpPr/>
          <p:nvPr/>
        </p:nvSpPr>
        <p:spPr>
          <a:xfrm>
            <a:off x="-4170679" y="4509489"/>
            <a:ext cx="2967633" cy="2339571"/>
          </a:xfrm>
          <a:custGeom>
            <a:avLst/>
            <a:gdLst>
              <a:gd name="connsiteX0" fmla="*/ 0 w 1250156"/>
              <a:gd name="connsiteY0" fmla="*/ 0 h 750093"/>
              <a:gd name="connsiteX1" fmla="*/ 1250156 w 1250156"/>
              <a:gd name="connsiteY1" fmla="*/ 0 h 750093"/>
              <a:gd name="connsiteX2" fmla="*/ 1250156 w 1250156"/>
              <a:gd name="connsiteY2" fmla="*/ 750093 h 750093"/>
              <a:gd name="connsiteX3" fmla="*/ 0 w 1250156"/>
              <a:gd name="connsiteY3" fmla="*/ 750093 h 750093"/>
              <a:gd name="connsiteX4" fmla="*/ 0 w 1250156"/>
              <a:gd name="connsiteY4" fmla="*/ 0 h 7500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0156" h="750093">
                <a:moveTo>
                  <a:pt x="0" y="0"/>
                </a:moveTo>
                <a:lnTo>
                  <a:pt x="1250156" y="0"/>
                </a:lnTo>
                <a:lnTo>
                  <a:pt x="1250156" y="750093"/>
                </a:lnTo>
                <a:lnTo>
                  <a:pt x="0" y="750093"/>
                </a:lnTo>
                <a:lnTo>
                  <a:pt x="0" y="0"/>
                </a:lnTo>
                <a:close/>
              </a:path>
            </a:pathLst>
          </a:custGeom>
          <a:blipFill>
            <a:blip r:embed="rId14"/>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ar-OM" sz="8800" b="1" kern="1200" dirty="0">
                <a:ln w="22225">
                  <a:solidFill>
                    <a:schemeClr val="accent2"/>
                  </a:solidFill>
                  <a:prstDash val="solid"/>
                </a:ln>
                <a:solidFill>
                  <a:sysClr val="windowText" lastClr="000000"/>
                </a:solidFill>
              </a:rPr>
              <a:t>رَمَى</a:t>
            </a:r>
            <a:endParaRPr lang="en-US" sz="8800" b="1" kern="1200" dirty="0">
              <a:ln w="22225">
                <a:solidFill>
                  <a:schemeClr val="accent2"/>
                </a:solidFill>
                <a:prstDash val="solid"/>
              </a:ln>
              <a:solidFill>
                <a:sysClr val="windowText" lastClr="000000"/>
              </a:solidFill>
            </a:endParaRPr>
          </a:p>
        </p:txBody>
      </p:sp>
    </p:spTree>
    <p:extLst>
      <p:ext uri="{BB962C8B-B14F-4D97-AF65-F5344CB8AC3E}">
        <p14:creationId xmlns:p14="http://schemas.microsoft.com/office/powerpoint/2010/main" val="33487150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12965" fill="hold"/>
                                        <p:tgtEl>
                                          <p:spTgt spid="2"/>
                                        </p:tgtEl>
                                      </p:cBhvr>
                                    </p:cmd>
                                  </p:childTnLst>
                                </p:cTn>
                              </p:par>
                            </p:childTnLst>
                          </p:cTn>
                        </p:par>
                      </p:childTnLst>
                    </p:cTn>
                  </p:par>
                  <p:par>
                    <p:cTn id="7" fill="hold">
                      <p:stCondLst>
                        <p:cond delay="indefinite"/>
                      </p:stCondLst>
                      <p:childTnLst>
                        <p:par>
                          <p:cTn id="8" fill="hold">
                            <p:stCondLst>
                              <p:cond delay="0"/>
                            </p:stCondLst>
                            <p:childTnLst>
                              <p:par>
                                <p:cTn id="9" presetID="2" presetClass="entr" presetSubtype="2" fill="hold" grpId="0" nodeType="clickEffect">
                                  <p:stCondLst>
                                    <p:cond delay="0"/>
                                  </p:stCondLst>
                                  <p:childTnLst>
                                    <p:set>
                                      <p:cBhvr>
                                        <p:cTn id="10" dur="1" fill="hold">
                                          <p:stCondLst>
                                            <p:cond delay="0"/>
                                          </p:stCondLst>
                                        </p:cTn>
                                        <p:tgtEl>
                                          <p:spTgt spid="104"/>
                                        </p:tgtEl>
                                        <p:attrNameLst>
                                          <p:attrName>style.visibility</p:attrName>
                                        </p:attrNameLst>
                                      </p:cBhvr>
                                      <p:to>
                                        <p:strVal val="visible"/>
                                      </p:to>
                                    </p:set>
                                    <p:anim calcmode="lin" valueType="num">
                                      <p:cBhvr additive="base">
                                        <p:cTn id="11" dur="6000" fill="hold"/>
                                        <p:tgtEl>
                                          <p:spTgt spid="104"/>
                                        </p:tgtEl>
                                        <p:attrNameLst>
                                          <p:attrName>ppt_x</p:attrName>
                                        </p:attrNameLst>
                                      </p:cBhvr>
                                      <p:tavLst>
                                        <p:tav tm="0">
                                          <p:val>
                                            <p:strVal val="1+#ppt_w/2"/>
                                          </p:val>
                                        </p:tav>
                                        <p:tav tm="100000">
                                          <p:val>
                                            <p:strVal val="#ppt_x"/>
                                          </p:val>
                                        </p:tav>
                                      </p:tavLst>
                                    </p:anim>
                                    <p:anim calcmode="lin" valueType="num">
                                      <p:cBhvr additive="base">
                                        <p:cTn id="12" dur="6000" fill="hold"/>
                                        <p:tgtEl>
                                          <p:spTgt spid="104"/>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2" fill="hold" grpId="0" nodeType="clickEffect">
                                  <p:stCondLst>
                                    <p:cond delay="0"/>
                                  </p:stCondLst>
                                  <p:childTnLst>
                                    <p:set>
                                      <p:cBhvr>
                                        <p:cTn id="16" dur="1" fill="hold">
                                          <p:stCondLst>
                                            <p:cond delay="0"/>
                                          </p:stCondLst>
                                        </p:cTn>
                                        <p:tgtEl>
                                          <p:spTgt spid="100"/>
                                        </p:tgtEl>
                                        <p:attrNameLst>
                                          <p:attrName>style.visibility</p:attrName>
                                        </p:attrNameLst>
                                      </p:cBhvr>
                                      <p:to>
                                        <p:strVal val="visible"/>
                                      </p:to>
                                    </p:set>
                                    <p:anim calcmode="lin" valueType="num">
                                      <p:cBhvr additive="base">
                                        <p:cTn id="17" dur="6000" fill="hold"/>
                                        <p:tgtEl>
                                          <p:spTgt spid="100"/>
                                        </p:tgtEl>
                                        <p:attrNameLst>
                                          <p:attrName>ppt_x</p:attrName>
                                        </p:attrNameLst>
                                      </p:cBhvr>
                                      <p:tavLst>
                                        <p:tav tm="0">
                                          <p:val>
                                            <p:strVal val="1+#ppt_w/2"/>
                                          </p:val>
                                        </p:tav>
                                        <p:tav tm="100000">
                                          <p:val>
                                            <p:strVal val="#ppt_x"/>
                                          </p:val>
                                        </p:tav>
                                      </p:tavLst>
                                    </p:anim>
                                    <p:anim calcmode="lin" valueType="num">
                                      <p:cBhvr additive="base">
                                        <p:cTn id="18" dur="6000" fill="hold"/>
                                        <p:tgtEl>
                                          <p:spTgt spid="100"/>
                                        </p:tgtEl>
                                        <p:attrNameLst>
                                          <p:attrName>ppt_y</p:attrName>
                                        </p:attrNameLst>
                                      </p:cBhvr>
                                      <p:tavLst>
                                        <p:tav tm="0">
                                          <p:val>
                                            <p:strVal val="#ppt_y"/>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2" fill="hold" grpId="0" nodeType="clickEffect">
                                  <p:stCondLst>
                                    <p:cond delay="0"/>
                                  </p:stCondLst>
                                  <p:childTnLst>
                                    <p:set>
                                      <p:cBhvr>
                                        <p:cTn id="22" dur="1" fill="hold">
                                          <p:stCondLst>
                                            <p:cond delay="0"/>
                                          </p:stCondLst>
                                        </p:cTn>
                                        <p:tgtEl>
                                          <p:spTgt spid="103"/>
                                        </p:tgtEl>
                                        <p:attrNameLst>
                                          <p:attrName>style.visibility</p:attrName>
                                        </p:attrNameLst>
                                      </p:cBhvr>
                                      <p:to>
                                        <p:strVal val="visible"/>
                                      </p:to>
                                    </p:set>
                                    <p:anim calcmode="lin" valueType="num">
                                      <p:cBhvr additive="base">
                                        <p:cTn id="23" dur="6000" fill="hold"/>
                                        <p:tgtEl>
                                          <p:spTgt spid="103"/>
                                        </p:tgtEl>
                                        <p:attrNameLst>
                                          <p:attrName>ppt_x</p:attrName>
                                        </p:attrNameLst>
                                      </p:cBhvr>
                                      <p:tavLst>
                                        <p:tav tm="0">
                                          <p:val>
                                            <p:strVal val="1+#ppt_w/2"/>
                                          </p:val>
                                        </p:tav>
                                        <p:tav tm="100000">
                                          <p:val>
                                            <p:strVal val="#ppt_x"/>
                                          </p:val>
                                        </p:tav>
                                      </p:tavLst>
                                    </p:anim>
                                    <p:anim calcmode="lin" valueType="num">
                                      <p:cBhvr additive="base">
                                        <p:cTn id="24" dur="6000" fill="hold"/>
                                        <p:tgtEl>
                                          <p:spTgt spid="103"/>
                                        </p:tgtEl>
                                        <p:attrNameLst>
                                          <p:attrName>ppt_y</p:attrName>
                                        </p:attrNameLst>
                                      </p:cBhvr>
                                      <p:tavLst>
                                        <p:tav tm="0">
                                          <p:val>
                                            <p:strVal val="#ppt_y"/>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2" fill="hold" grpId="0" nodeType="clickEffect">
                                  <p:stCondLst>
                                    <p:cond delay="0"/>
                                  </p:stCondLst>
                                  <p:childTnLst>
                                    <p:set>
                                      <p:cBhvr>
                                        <p:cTn id="28" dur="1" fill="hold">
                                          <p:stCondLst>
                                            <p:cond delay="0"/>
                                          </p:stCondLst>
                                        </p:cTn>
                                        <p:tgtEl>
                                          <p:spTgt spid="112"/>
                                        </p:tgtEl>
                                        <p:attrNameLst>
                                          <p:attrName>style.visibility</p:attrName>
                                        </p:attrNameLst>
                                      </p:cBhvr>
                                      <p:to>
                                        <p:strVal val="visible"/>
                                      </p:to>
                                    </p:set>
                                    <p:anim calcmode="lin" valueType="num">
                                      <p:cBhvr additive="base">
                                        <p:cTn id="29" dur="6000" fill="hold"/>
                                        <p:tgtEl>
                                          <p:spTgt spid="112"/>
                                        </p:tgtEl>
                                        <p:attrNameLst>
                                          <p:attrName>ppt_x</p:attrName>
                                        </p:attrNameLst>
                                      </p:cBhvr>
                                      <p:tavLst>
                                        <p:tav tm="0">
                                          <p:val>
                                            <p:strVal val="1+#ppt_w/2"/>
                                          </p:val>
                                        </p:tav>
                                        <p:tav tm="100000">
                                          <p:val>
                                            <p:strVal val="#ppt_x"/>
                                          </p:val>
                                        </p:tav>
                                      </p:tavLst>
                                    </p:anim>
                                    <p:anim calcmode="lin" valueType="num">
                                      <p:cBhvr additive="base">
                                        <p:cTn id="30" dur="6000" fill="hold"/>
                                        <p:tgtEl>
                                          <p:spTgt spid="112"/>
                                        </p:tgtEl>
                                        <p:attrNameLst>
                                          <p:attrName>ppt_y</p:attrName>
                                        </p:attrNameLst>
                                      </p:cBhvr>
                                      <p:tavLst>
                                        <p:tav tm="0">
                                          <p:val>
                                            <p:strVal val="#ppt_y"/>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2" fill="hold" grpId="0" nodeType="clickEffect">
                                  <p:stCondLst>
                                    <p:cond delay="0"/>
                                  </p:stCondLst>
                                  <p:childTnLst>
                                    <p:set>
                                      <p:cBhvr>
                                        <p:cTn id="34" dur="1" fill="hold">
                                          <p:stCondLst>
                                            <p:cond delay="0"/>
                                          </p:stCondLst>
                                        </p:cTn>
                                        <p:tgtEl>
                                          <p:spTgt spid="81"/>
                                        </p:tgtEl>
                                        <p:attrNameLst>
                                          <p:attrName>style.visibility</p:attrName>
                                        </p:attrNameLst>
                                      </p:cBhvr>
                                      <p:to>
                                        <p:strVal val="visible"/>
                                      </p:to>
                                    </p:set>
                                    <p:anim calcmode="lin" valueType="num">
                                      <p:cBhvr additive="base">
                                        <p:cTn id="35" dur="6000" fill="hold"/>
                                        <p:tgtEl>
                                          <p:spTgt spid="81"/>
                                        </p:tgtEl>
                                        <p:attrNameLst>
                                          <p:attrName>ppt_x</p:attrName>
                                        </p:attrNameLst>
                                      </p:cBhvr>
                                      <p:tavLst>
                                        <p:tav tm="0">
                                          <p:val>
                                            <p:strVal val="1+#ppt_w/2"/>
                                          </p:val>
                                        </p:tav>
                                        <p:tav tm="100000">
                                          <p:val>
                                            <p:strVal val="#ppt_x"/>
                                          </p:val>
                                        </p:tav>
                                      </p:tavLst>
                                    </p:anim>
                                    <p:anim calcmode="lin" valueType="num">
                                      <p:cBhvr additive="base">
                                        <p:cTn id="36" dur="6000" fill="hold"/>
                                        <p:tgtEl>
                                          <p:spTgt spid="81"/>
                                        </p:tgtEl>
                                        <p:attrNameLst>
                                          <p:attrName>ppt_y</p:attrName>
                                        </p:attrNameLst>
                                      </p:cBhvr>
                                      <p:tavLst>
                                        <p:tav tm="0">
                                          <p:val>
                                            <p:strVal val="#ppt_y"/>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2" fill="hold" grpId="0" nodeType="clickEffect">
                                  <p:stCondLst>
                                    <p:cond delay="0"/>
                                  </p:stCondLst>
                                  <p:childTnLst>
                                    <p:set>
                                      <p:cBhvr>
                                        <p:cTn id="40" dur="1" fill="hold">
                                          <p:stCondLst>
                                            <p:cond delay="0"/>
                                          </p:stCondLst>
                                        </p:cTn>
                                        <p:tgtEl>
                                          <p:spTgt spid="85"/>
                                        </p:tgtEl>
                                        <p:attrNameLst>
                                          <p:attrName>style.visibility</p:attrName>
                                        </p:attrNameLst>
                                      </p:cBhvr>
                                      <p:to>
                                        <p:strVal val="visible"/>
                                      </p:to>
                                    </p:set>
                                    <p:anim calcmode="lin" valueType="num">
                                      <p:cBhvr additive="base">
                                        <p:cTn id="41" dur="6000" fill="hold"/>
                                        <p:tgtEl>
                                          <p:spTgt spid="85"/>
                                        </p:tgtEl>
                                        <p:attrNameLst>
                                          <p:attrName>ppt_x</p:attrName>
                                        </p:attrNameLst>
                                      </p:cBhvr>
                                      <p:tavLst>
                                        <p:tav tm="0">
                                          <p:val>
                                            <p:strVal val="1+#ppt_w/2"/>
                                          </p:val>
                                        </p:tav>
                                        <p:tav tm="100000">
                                          <p:val>
                                            <p:strVal val="#ppt_x"/>
                                          </p:val>
                                        </p:tav>
                                      </p:tavLst>
                                    </p:anim>
                                    <p:anim calcmode="lin" valueType="num">
                                      <p:cBhvr additive="base">
                                        <p:cTn id="42" dur="6000" fill="hold"/>
                                        <p:tgtEl>
                                          <p:spTgt spid="85"/>
                                        </p:tgtEl>
                                        <p:attrNameLst>
                                          <p:attrName>ppt_y</p:attrName>
                                        </p:attrNameLst>
                                      </p:cBhvr>
                                      <p:tavLst>
                                        <p:tav tm="0">
                                          <p:val>
                                            <p:strVal val="#ppt_y"/>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 presetClass="entr" presetSubtype="2" fill="hold" grpId="0" nodeType="clickEffect">
                                  <p:stCondLst>
                                    <p:cond delay="0"/>
                                  </p:stCondLst>
                                  <p:childTnLst>
                                    <p:set>
                                      <p:cBhvr>
                                        <p:cTn id="46" dur="1" fill="hold">
                                          <p:stCondLst>
                                            <p:cond delay="0"/>
                                          </p:stCondLst>
                                        </p:cTn>
                                        <p:tgtEl>
                                          <p:spTgt spid="106"/>
                                        </p:tgtEl>
                                        <p:attrNameLst>
                                          <p:attrName>style.visibility</p:attrName>
                                        </p:attrNameLst>
                                      </p:cBhvr>
                                      <p:to>
                                        <p:strVal val="visible"/>
                                      </p:to>
                                    </p:set>
                                    <p:anim calcmode="lin" valueType="num">
                                      <p:cBhvr additive="base">
                                        <p:cTn id="47" dur="6000" fill="hold"/>
                                        <p:tgtEl>
                                          <p:spTgt spid="106"/>
                                        </p:tgtEl>
                                        <p:attrNameLst>
                                          <p:attrName>ppt_x</p:attrName>
                                        </p:attrNameLst>
                                      </p:cBhvr>
                                      <p:tavLst>
                                        <p:tav tm="0">
                                          <p:val>
                                            <p:strVal val="1+#ppt_w/2"/>
                                          </p:val>
                                        </p:tav>
                                        <p:tav tm="100000">
                                          <p:val>
                                            <p:strVal val="#ppt_x"/>
                                          </p:val>
                                        </p:tav>
                                      </p:tavLst>
                                    </p:anim>
                                    <p:anim calcmode="lin" valueType="num">
                                      <p:cBhvr additive="base">
                                        <p:cTn id="48" dur="6000" fill="hold"/>
                                        <p:tgtEl>
                                          <p:spTgt spid="106"/>
                                        </p:tgtEl>
                                        <p:attrNameLst>
                                          <p:attrName>ppt_y</p:attrName>
                                        </p:attrNameLst>
                                      </p:cBhvr>
                                      <p:tavLst>
                                        <p:tav tm="0">
                                          <p:val>
                                            <p:strVal val="#ppt_y"/>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2" presetClass="entr" presetSubtype="2" fill="hold" grpId="0" nodeType="clickEffect">
                                  <p:stCondLst>
                                    <p:cond delay="0"/>
                                  </p:stCondLst>
                                  <p:childTnLst>
                                    <p:set>
                                      <p:cBhvr>
                                        <p:cTn id="52" dur="1" fill="hold">
                                          <p:stCondLst>
                                            <p:cond delay="0"/>
                                          </p:stCondLst>
                                        </p:cTn>
                                        <p:tgtEl>
                                          <p:spTgt spid="116"/>
                                        </p:tgtEl>
                                        <p:attrNameLst>
                                          <p:attrName>style.visibility</p:attrName>
                                        </p:attrNameLst>
                                      </p:cBhvr>
                                      <p:to>
                                        <p:strVal val="visible"/>
                                      </p:to>
                                    </p:set>
                                    <p:anim calcmode="lin" valueType="num">
                                      <p:cBhvr additive="base">
                                        <p:cTn id="53" dur="6000" fill="hold"/>
                                        <p:tgtEl>
                                          <p:spTgt spid="116"/>
                                        </p:tgtEl>
                                        <p:attrNameLst>
                                          <p:attrName>ppt_x</p:attrName>
                                        </p:attrNameLst>
                                      </p:cBhvr>
                                      <p:tavLst>
                                        <p:tav tm="0">
                                          <p:val>
                                            <p:strVal val="1+#ppt_w/2"/>
                                          </p:val>
                                        </p:tav>
                                        <p:tav tm="100000">
                                          <p:val>
                                            <p:strVal val="#ppt_x"/>
                                          </p:val>
                                        </p:tav>
                                      </p:tavLst>
                                    </p:anim>
                                    <p:anim calcmode="lin" valueType="num">
                                      <p:cBhvr additive="base">
                                        <p:cTn id="54" dur="6000" fill="hold"/>
                                        <p:tgtEl>
                                          <p:spTgt spid="116"/>
                                        </p:tgtEl>
                                        <p:attrNameLst>
                                          <p:attrName>ppt_y</p:attrName>
                                        </p:attrNameLst>
                                      </p:cBhvr>
                                      <p:tavLst>
                                        <p:tav tm="0">
                                          <p:val>
                                            <p:strVal val="#ppt_y"/>
                                          </p:val>
                                        </p:tav>
                                        <p:tav tm="100000">
                                          <p:val>
                                            <p:strVal val="#ppt_y"/>
                                          </p:val>
                                        </p:tav>
                                      </p:tavLst>
                                    </p:anim>
                                  </p:childTnLst>
                                </p:cTn>
                              </p:par>
                            </p:childTnLst>
                          </p:cTn>
                        </p:par>
                      </p:childTnLst>
                    </p:cTn>
                  </p:par>
                  <p:par>
                    <p:cTn id="55" fill="hold">
                      <p:stCondLst>
                        <p:cond delay="indefinite"/>
                      </p:stCondLst>
                      <p:childTnLst>
                        <p:par>
                          <p:cTn id="56" fill="hold">
                            <p:stCondLst>
                              <p:cond delay="0"/>
                            </p:stCondLst>
                            <p:childTnLst>
                              <p:par>
                                <p:cTn id="57" presetID="2" presetClass="entr" presetSubtype="2" fill="hold" grpId="0" nodeType="clickEffect">
                                  <p:stCondLst>
                                    <p:cond delay="0"/>
                                  </p:stCondLst>
                                  <p:childTnLst>
                                    <p:set>
                                      <p:cBhvr>
                                        <p:cTn id="58" dur="1" fill="hold">
                                          <p:stCondLst>
                                            <p:cond delay="0"/>
                                          </p:stCondLst>
                                        </p:cTn>
                                        <p:tgtEl>
                                          <p:spTgt spid="83"/>
                                        </p:tgtEl>
                                        <p:attrNameLst>
                                          <p:attrName>style.visibility</p:attrName>
                                        </p:attrNameLst>
                                      </p:cBhvr>
                                      <p:to>
                                        <p:strVal val="visible"/>
                                      </p:to>
                                    </p:set>
                                    <p:anim calcmode="lin" valueType="num">
                                      <p:cBhvr additive="base">
                                        <p:cTn id="59" dur="6000" fill="hold"/>
                                        <p:tgtEl>
                                          <p:spTgt spid="83"/>
                                        </p:tgtEl>
                                        <p:attrNameLst>
                                          <p:attrName>ppt_x</p:attrName>
                                        </p:attrNameLst>
                                      </p:cBhvr>
                                      <p:tavLst>
                                        <p:tav tm="0">
                                          <p:val>
                                            <p:strVal val="1+#ppt_w/2"/>
                                          </p:val>
                                        </p:tav>
                                        <p:tav tm="100000">
                                          <p:val>
                                            <p:strVal val="#ppt_x"/>
                                          </p:val>
                                        </p:tav>
                                      </p:tavLst>
                                    </p:anim>
                                    <p:anim calcmode="lin" valueType="num">
                                      <p:cBhvr additive="base">
                                        <p:cTn id="60" dur="6000" fill="hold"/>
                                        <p:tgtEl>
                                          <p:spTgt spid="83"/>
                                        </p:tgtEl>
                                        <p:attrNameLst>
                                          <p:attrName>ppt_y</p:attrName>
                                        </p:attrNameLst>
                                      </p:cBhvr>
                                      <p:tavLst>
                                        <p:tav tm="0">
                                          <p:val>
                                            <p:strVal val="#ppt_y"/>
                                          </p:val>
                                        </p:tav>
                                        <p:tav tm="100000">
                                          <p:val>
                                            <p:strVal val="#ppt_y"/>
                                          </p:val>
                                        </p:tav>
                                      </p:tavLst>
                                    </p:anim>
                                  </p:childTnLst>
                                </p:cTn>
                              </p:par>
                            </p:childTnLst>
                          </p:cTn>
                        </p:par>
                      </p:childTnLst>
                    </p:cTn>
                  </p:par>
                  <p:par>
                    <p:cTn id="61" fill="hold">
                      <p:stCondLst>
                        <p:cond delay="indefinite"/>
                      </p:stCondLst>
                      <p:childTnLst>
                        <p:par>
                          <p:cTn id="62" fill="hold">
                            <p:stCondLst>
                              <p:cond delay="0"/>
                            </p:stCondLst>
                            <p:childTnLst>
                              <p:par>
                                <p:cTn id="63" presetID="2" presetClass="entr" presetSubtype="2" fill="hold" grpId="0" nodeType="clickEffect">
                                  <p:stCondLst>
                                    <p:cond delay="0"/>
                                  </p:stCondLst>
                                  <p:childTnLst>
                                    <p:set>
                                      <p:cBhvr>
                                        <p:cTn id="64" dur="1" fill="hold">
                                          <p:stCondLst>
                                            <p:cond delay="0"/>
                                          </p:stCondLst>
                                        </p:cTn>
                                        <p:tgtEl>
                                          <p:spTgt spid="86"/>
                                        </p:tgtEl>
                                        <p:attrNameLst>
                                          <p:attrName>style.visibility</p:attrName>
                                        </p:attrNameLst>
                                      </p:cBhvr>
                                      <p:to>
                                        <p:strVal val="visible"/>
                                      </p:to>
                                    </p:set>
                                    <p:anim calcmode="lin" valueType="num">
                                      <p:cBhvr additive="base">
                                        <p:cTn id="65" dur="6000" fill="hold"/>
                                        <p:tgtEl>
                                          <p:spTgt spid="86"/>
                                        </p:tgtEl>
                                        <p:attrNameLst>
                                          <p:attrName>ppt_x</p:attrName>
                                        </p:attrNameLst>
                                      </p:cBhvr>
                                      <p:tavLst>
                                        <p:tav tm="0">
                                          <p:val>
                                            <p:strVal val="1+#ppt_w/2"/>
                                          </p:val>
                                        </p:tav>
                                        <p:tav tm="100000">
                                          <p:val>
                                            <p:strVal val="#ppt_x"/>
                                          </p:val>
                                        </p:tav>
                                      </p:tavLst>
                                    </p:anim>
                                    <p:anim calcmode="lin" valueType="num">
                                      <p:cBhvr additive="base">
                                        <p:cTn id="66" dur="6000" fill="hold"/>
                                        <p:tgtEl>
                                          <p:spTgt spid="86"/>
                                        </p:tgtEl>
                                        <p:attrNameLst>
                                          <p:attrName>ppt_y</p:attrName>
                                        </p:attrNameLst>
                                      </p:cBhvr>
                                      <p:tavLst>
                                        <p:tav tm="0">
                                          <p:val>
                                            <p:strVal val="#ppt_y"/>
                                          </p:val>
                                        </p:tav>
                                        <p:tav tm="100000">
                                          <p:val>
                                            <p:strVal val="#ppt_y"/>
                                          </p:val>
                                        </p:tav>
                                      </p:tavLst>
                                    </p:anim>
                                  </p:childTnLst>
                                </p:cTn>
                              </p:par>
                            </p:childTnLst>
                          </p:cTn>
                        </p:par>
                      </p:childTnLst>
                    </p:cTn>
                  </p:par>
                  <p:par>
                    <p:cTn id="67" fill="hold">
                      <p:stCondLst>
                        <p:cond delay="indefinite"/>
                      </p:stCondLst>
                      <p:childTnLst>
                        <p:par>
                          <p:cTn id="68" fill="hold">
                            <p:stCondLst>
                              <p:cond delay="0"/>
                            </p:stCondLst>
                            <p:childTnLst>
                              <p:par>
                                <p:cTn id="69" presetID="2" presetClass="entr" presetSubtype="2" fill="hold" grpId="0" nodeType="clickEffect">
                                  <p:stCondLst>
                                    <p:cond delay="0"/>
                                  </p:stCondLst>
                                  <p:childTnLst>
                                    <p:set>
                                      <p:cBhvr>
                                        <p:cTn id="70" dur="1" fill="hold">
                                          <p:stCondLst>
                                            <p:cond delay="0"/>
                                          </p:stCondLst>
                                        </p:cTn>
                                        <p:tgtEl>
                                          <p:spTgt spid="93"/>
                                        </p:tgtEl>
                                        <p:attrNameLst>
                                          <p:attrName>style.visibility</p:attrName>
                                        </p:attrNameLst>
                                      </p:cBhvr>
                                      <p:to>
                                        <p:strVal val="visible"/>
                                      </p:to>
                                    </p:set>
                                    <p:anim calcmode="lin" valueType="num">
                                      <p:cBhvr additive="base">
                                        <p:cTn id="71" dur="6000" fill="hold"/>
                                        <p:tgtEl>
                                          <p:spTgt spid="93"/>
                                        </p:tgtEl>
                                        <p:attrNameLst>
                                          <p:attrName>ppt_x</p:attrName>
                                        </p:attrNameLst>
                                      </p:cBhvr>
                                      <p:tavLst>
                                        <p:tav tm="0">
                                          <p:val>
                                            <p:strVal val="1+#ppt_w/2"/>
                                          </p:val>
                                        </p:tav>
                                        <p:tav tm="100000">
                                          <p:val>
                                            <p:strVal val="#ppt_x"/>
                                          </p:val>
                                        </p:tav>
                                      </p:tavLst>
                                    </p:anim>
                                    <p:anim calcmode="lin" valueType="num">
                                      <p:cBhvr additive="base">
                                        <p:cTn id="72" dur="6000" fill="hold"/>
                                        <p:tgtEl>
                                          <p:spTgt spid="93"/>
                                        </p:tgtEl>
                                        <p:attrNameLst>
                                          <p:attrName>ppt_y</p:attrName>
                                        </p:attrNameLst>
                                      </p:cBhvr>
                                      <p:tavLst>
                                        <p:tav tm="0">
                                          <p:val>
                                            <p:strVal val="#ppt_y"/>
                                          </p:val>
                                        </p:tav>
                                        <p:tav tm="100000">
                                          <p:val>
                                            <p:strVal val="#ppt_y"/>
                                          </p:val>
                                        </p:tav>
                                      </p:tavLst>
                                    </p:anim>
                                  </p:childTnLst>
                                </p:cTn>
                              </p:par>
                            </p:childTnLst>
                          </p:cTn>
                        </p:par>
                      </p:childTnLst>
                    </p:cTn>
                  </p:par>
                  <p:par>
                    <p:cTn id="73" fill="hold">
                      <p:stCondLst>
                        <p:cond delay="indefinite"/>
                      </p:stCondLst>
                      <p:childTnLst>
                        <p:par>
                          <p:cTn id="74" fill="hold">
                            <p:stCondLst>
                              <p:cond delay="0"/>
                            </p:stCondLst>
                            <p:childTnLst>
                              <p:par>
                                <p:cTn id="75" presetID="2" presetClass="entr" presetSubtype="2" fill="hold" grpId="0" nodeType="clickEffect">
                                  <p:stCondLst>
                                    <p:cond delay="0"/>
                                  </p:stCondLst>
                                  <p:childTnLst>
                                    <p:set>
                                      <p:cBhvr>
                                        <p:cTn id="76" dur="1" fill="hold">
                                          <p:stCondLst>
                                            <p:cond delay="0"/>
                                          </p:stCondLst>
                                        </p:cTn>
                                        <p:tgtEl>
                                          <p:spTgt spid="94"/>
                                        </p:tgtEl>
                                        <p:attrNameLst>
                                          <p:attrName>style.visibility</p:attrName>
                                        </p:attrNameLst>
                                      </p:cBhvr>
                                      <p:to>
                                        <p:strVal val="visible"/>
                                      </p:to>
                                    </p:set>
                                    <p:anim calcmode="lin" valueType="num">
                                      <p:cBhvr additive="base">
                                        <p:cTn id="77" dur="6000" fill="hold"/>
                                        <p:tgtEl>
                                          <p:spTgt spid="94"/>
                                        </p:tgtEl>
                                        <p:attrNameLst>
                                          <p:attrName>ppt_x</p:attrName>
                                        </p:attrNameLst>
                                      </p:cBhvr>
                                      <p:tavLst>
                                        <p:tav tm="0">
                                          <p:val>
                                            <p:strVal val="1+#ppt_w/2"/>
                                          </p:val>
                                        </p:tav>
                                        <p:tav tm="100000">
                                          <p:val>
                                            <p:strVal val="#ppt_x"/>
                                          </p:val>
                                        </p:tav>
                                      </p:tavLst>
                                    </p:anim>
                                    <p:anim calcmode="lin" valueType="num">
                                      <p:cBhvr additive="base">
                                        <p:cTn id="78" dur="6000" fill="hold"/>
                                        <p:tgtEl>
                                          <p:spTgt spid="94"/>
                                        </p:tgtEl>
                                        <p:attrNameLst>
                                          <p:attrName>ppt_y</p:attrName>
                                        </p:attrNameLst>
                                      </p:cBhvr>
                                      <p:tavLst>
                                        <p:tav tm="0">
                                          <p:val>
                                            <p:strVal val="#ppt_y"/>
                                          </p:val>
                                        </p:tav>
                                        <p:tav tm="100000">
                                          <p:val>
                                            <p:strVal val="#ppt_y"/>
                                          </p:val>
                                        </p:tav>
                                      </p:tavLst>
                                    </p:anim>
                                  </p:childTnLst>
                                </p:cTn>
                              </p:par>
                            </p:childTnLst>
                          </p:cTn>
                        </p:par>
                      </p:childTnLst>
                    </p:cTn>
                  </p:par>
                  <p:par>
                    <p:cTn id="79" fill="hold">
                      <p:stCondLst>
                        <p:cond delay="indefinite"/>
                      </p:stCondLst>
                      <p:childTnLst>
                        <p:par>
                          <p:cTn id="80" fill="hold">
                            <p:stCondLst>
                              <p:cond delay="0"/>
                            </p:stCondLst>
                            <p:childTnLst>
                              <p:par>
                                <p:cTn id="81" presetID="2" presetClass="entr" presetSubtype="2" fill="hold" grpId="0" nodeType="clickEffect">
                                  <p:stCondLst>
                                    <p:cond delay="0"/>
                                  </p:stCondLst>
                                  <p:childTnLst>
                                    <p:set>
                                      <p:cBhvr>
                                        <p:cTn id="82" dur="1" fill="hold">
                                          <p:stCondLst>
                                            <p:cond delay="0"/>
                                          </p:stCondLst>
                                        </p:cTn>
                                        <p:tgtEl>
                                          <p:spTgt spid="113"/>
                                        </p:tgtEl>
                                        <p:attrNameLst>
                                          <p:attrName>style.visibility</p:attrName>
                                        </p:attrNameLst>
                                      </p:cBhvr>
                                      <p:to>
                                        <p:strVal val="visible"/>
                                      </p:to>
                                    </p:set>
                                    <p:anim calcmode="lin" valueType="num">
                                      <p:cBhvr additive="base">
                                        <p:cTn id="83" dur="6000" fill="hold"/>
                                        <p:tgtEl>
                                          <p:spTgt spid="113"/>
                                        </p:tgtEl>
                                        <p:attrNameLst>
                                          <p:attrName>ppt_x</p:attrName>
                                        </p:attrNameLst>
                                      </p:cBhvr>
                                      <p:tavLst>
                                        <p:tav tm="0">
                                          <p:val>
                                            <p:strVal val="1+#ppt_w/2"/>
                                          </p:val>
                                        </p:tav>
                                        <p:tav tm="100000">
                                          <p:val>
                                            <p:strVal val="#ppt_x"/>
                                          </p:val>
                                        </p:tav>
                                      </p:tavLst>
                                    </p:anim>
                                    <p:anim calcmode="lin" valueType="num">
                                      <p:cBhvr additive="base">
                                        <p:cTn id="84" dur="6000" fill="hold"/>
                                        <p:tgtEl>
                                          <p:spTgt spid="113"/>
                                        </p:tgtEl>
                                        <p:attrNameLst>
                                          <p:attrName>ppt_y</p:attrName>
                                        </p:attrNameLst>
                                      </p:cBhvr>
                                      <p:tavLst>
                                        <p:tav tm="0">
                                          <p:val>
                                            <p:strVal val="#ppt_y"/>
                                          </p:val>
                                        </p:tav>
                                        <p:tav tm="100000">
                                          <p:val>
                                            <p:strVal val="#ppt_y"/>
                                          </p:val>
                                        </p:tav>
                                      </p:tavLst>
                                    </p:anim>
                                  </p:childTnLst>
                                </p:cTn>
                              </p:par>
                            </p:childTnLst>
                          </p:cTn>
                        </p:par>
                      </p:childTnLst>
                    </p:cTn>
                  </p:par>
                  <p:par>
                    <p:cTn id="85" fill="hold">
                      <p:stCondLst>
                        <p:cond delay="indefinite"/>
                      </p:stCondLst>
                      <p:childTnLst>
                        <p:par>
                          <p:cTn id="86" fill="hold">
                            <p:stCondLst>
                              <p:cond delay="0"/>
                            </p:stCondLst>
                            <p:childTnLst>
                              <p:par>
                                <p:cTn id="87" presetID="2" presetClass="entr" presetSubtype="2" fill="hold" grpId="0" nodeType="clickEffect">
                                  <p:stCondLst>
                                    <p:cond delay="0"/>
                                  </p:stCondLst>
                                  <p:childTnLst>
                                    <p:set>
                                      <p:cBhvr>
                                        <p:cTn id="88" dur="1" fill="hold">
                                          <p:stCondLst>
                                            <p:cond delay="0"/>
                                          </p:stCondLst>
                                        </p:cTn>
                                        <p:tgtEl>
                                          <p:spTgt spid="115"/>
                                        </p:tgtEl>
                                        <p:attrNameLst>
                                          <p:attrName>style.visibility</p:attrName>
                                        </p:attrNameLst>
                                      </p:cBhvr>
                                      <p:to>
                                        <p:strVal val="visible"/>
                                      </p:to>
                                    </p:set>
                                    <p:anim calcmode="lin" valueType="num">
                                      <p:cBhvr additive="base">
                                        <p:cTn id="89" dur="6000" fill="hold"/>
                                        <p:tgtEl>
                                          <p:spTgt spid="115"/>
                                        </p:tgtEl>
                                        <p:attrNameLst>
                                          <p:attrName>ppt_x</p:attrName>
                                        </p:attrNameLst>
                                      </p:cBhvr>
                                      <p:tavLst>
                                        <p:tav tm="0">
                                          <p:val>
                                            <p:strVal val="1+#ppt_w/2"/>
                                          </p:val>
                                        </p:tav>
                                        <p:tav tm="100000">
                                          <p:val>
                                            <p:strVal val="#ppt_x"/>
                                          </p:val>
                                        </p:tav>
                                      </p:tavLst>
                                    </p:anim>
                                    <p:anim calcmode="lin" valueType="num">
                                      <p:cBhvr additive="base">
                                        <p:cTn id="90" dur="6000" fill="hold"/>
                                        <p:tgtEl>
                                          <p:spTgt spid="115"/>
                                        </p:tgtEl>
                                        <p:attrNameLst>
                                          <p:attrName>ppt_y</p:attrName>
                                        </p:attrNameLst>
                                      </p:cBhvr>
                                      <p:tavLst>
                                        <p:tav tm="0">
                                          <p:val>
                                            <p:strVal val="#ppt_y"/>
                                          </p:val>
                                        </p:tav>
                                        <p:tav tm="100000">
                                          <p:val>
                                            <p:strVal val="#ppt_y"/>
                                          </p:val>
                                        </p:tav>
                                      </p:tavLst>
                                    </p:anim>
                                  </p:childTnLst>
                                </p:cTn>
                              </p:par>
                            </p:childTnLst>
                          </p:cTn>
                        </p:par>
                      </p:childTnLst>
                    </p:cTn>
                  </p:par>
                  <p:par>
                    <p:cTn id="91" fill="hold">
                      <p:stCondLst>
                        <p:cond delay="indefinite"/>
                      </p:stCondLst>
                      <p:childTnLst>
                        <p:par>
                          <p:cTn id="92" fill="hold">
                            <p:stCondLst>
                              <p:cond delay="0"/>
                            </p:stCondLst>
                            <p:childTnLst>
                              <p:par>
                                <p:cTn id="93" presetID="2" presetClass="entr" presetSubtype="2" fill="hold" grpId="0" nodeType="clickEffect">
                                  <p:stCondLst>
                                    <p:cond delay="0"/>
                                  </p:stCondLst>
                                  <p:childTnLst>
                                    <p:set>
                                      <p:cBhvr>
                                        <p:cTn id="94" dur="1" fill="hold">
                                          <p:stCondLst>
                                            <p:cond delay="0"/>
                                          </p:stCondLst>
                                        </p:cTn>
                                        <p:tgtEl>
                                          <p:spTgt spid="108"/>
                                        </p:tgtEl>
                                        <p:attrNameLst>
                                          <p:attrName>style.visibility</p:attrName>
                                        </p:attrNameLst>
                                      </p:cBhvr>
                                      <p:to>
                                        <p:strVal val="visible"/>
                                      </p:to>
                                    </p:set>
                                    <p:anim calcmode="lin" valueType="num">
                                      <p:cBhvr additive="base">
                                        <p:cTn id="95" dur="6000" fill="hold"/>
                                        <p:tgtEl>
                                          <p:spTgt spid="108"/>
                                        </p:tgtEl>
                                        <p:attrNameLst>
                                          <p:attrName>ppt_x</p:attrName>
                                        </p:attrNameLst>
                                      </p:cBhvr>
                                      <p:tavLst>
                                        <p:tav tm="0">
                                          <p:val>
                                            <p:strVal val="1+#ppt_w/2"/>
                                          </p:val>
                                        </p:tav>
                                        <p:tav tm="100000">
                                          <p:val>
                                            <p:strVal val="#ppt_x"/>
                                          </p:val>
                                        </p:tav>
                                      </p:tavLst>
                                    </p:anim>
                                    <p:anim calcmode="lin" valueType="num">
                                      <p:cBhvr additive="base">
                                        <p:cTn id="96" dur="6000" fill="hold"/>
                                        <p:tgtEl>
                                          <p:spTgt spid="108"/>
                                        </p:tgtEl>
                                        <p:attrNameLst>
                                          <p:attrName>ppt_y</p:attrName>
                                        </p:attrNameLst>
                                      </p:cBhvr>
                                      <p:tavLst>
                                        <p:tav tm="0">
                                          <p:val>
                                            <p:strVal val="#ppt_y"/>
                                          </p:val>
                                        </p:tav>
                                        <p:tav tm="100000">
                                          <p:val>
                                            <p:strVal val="#ppt_y"/>
                                          </p:val>
                                        </p:tav>
                                      </p:tavLst>
                                    </p:anim>
                                  </p:childTnLst>
                                </p:cTn>
                              </p:par>
                            </p:childTnLst>
                          </p:cTn>
                        </p:par>
                      </p:childTnLst>
                    </p:cTn>
                  </p:par>
                  <p:par>
                    <p:cTn id="97" fill="hold">
                      <p:stCondLst>
                        <p:cond delay="indefinite"/>
                      </p:stCondLst>
                      <p:childTnLst>
                        <p:par>
                          <p:cTn id="98" fill="hold">
                            <p:stCondLst>
                              <p:cond delay="0"/>
                            </p:stCondLst>
                            <p:childTnLst>
                              <p:par>
                                <p:cTn id="99" presetID="2" presetClass="entr" presetSubtype="2" fill="hold" grpId="0" nodeType="clickEffect">
                                  <p:stCondLst>
                                    <p:cond delay="0"/>
                                  </p:stCondLst>
                                  <p:childTnLst>
                                    <p:set>
                                      <p:cBhvr>
                                        <p:cTn id="100" dur="1" fill="hold">
                                          <p:stCondLst>
                                            <p:cond delay="0"/>
                                          </p:stCondLst>
                                        </p:cTn>
                                        <p:tgtEl>
                                          <p:spTgt spid="89"/>
                                        </p:tgtEl>
                                        <p:attrNameLst>
                                          <p:attrName>style.visibility</p:attrName>
                                        </p:attrNameLst>
                                      </p:cBhvr>
                                      <p:to>
                                        <p:strVal val="visible"/>
                                      </p:to>
                                    </p:set>
                                    <p:anim calcmode="lin" valueType="num">
                                      <p:cBhvr additive="base">
                                        <p:cTn id="101" dur="6000" fill="hold"/>
                                        <p:tgtEl>
                                          <p:spTgt spid="89"/>
                                        </p:tgtEl>
                                        <p:attrNameLst>
                                          <p:attrName>ppt_x</p:attrName>
                                        </p:attrNameLst>
                                      </p:cBhvr>
                                      <p:tavLst>
                                        <p:tav tm="0">
                                          <p:val>
                                            <p:strVal val="1+#ppt_w/2"/>
                                          </p:val>
                                        </p:tav>
                                        <p:tav tm="100000">
                                          <p:val>
                                            <p:strVal val="#ppt_x"/>
                                          </p:val>
                                        </p:tav>
                                      </p:tavLst>
                                    </p:anim>
                                    <p:anim calcmode="lin" valueType="num">
                                      <p:cBhvr additive="base">
                                        <p:cTn id="102" dur="6000" fill="hold"/>
                                        <p:tgtEl>
                                          <p:spTgt spid="89"/>
                                        </p:tgtEl>
                                        <p:attrNameLst>
                                          <p:attrName>ppt_y</p:attrName>
                                        </p:attrNameLst>
                                      </p:cBhvr>
                                      <p:tavLst>
                                        <p:tav tm="0">
                                          <p:val>
                                            <p:strVal val="#ppt_y"/>
                                          </p:val>
                                        </p:tav>
                                        <p:tav tm="100000">
                                          <p:val>
                                            <p:strVal val="#ppt_y"/>
                                          </p:val>
                                        </p:tav>
                                      </p:tavLst>
                                    </p:anim>
                                  </p:childTnLst>
                                </p:cTn>
                              </p:par>
                            </p:childTnLst>
                          </p:cTn>
                        </p:par>
                      </p:childTnLst>
                    </p:cTn>
                  </p:par>
                  <p:par>
                    <p:cTn id="103" fill="hold">
                      <p:stCondLst>
                        <p:cond delay="indefinite"/>
                      </p:stCondLst>
                      <p:childTnLst>
                        <p:par>
                          <p:cTn id="104" fill="hold">
                            <p:stCondLst>
                              <p:cond delay="0"/>
                            </p:stCondLst>
                            <p:childTnLst>
                              <p:par>
                                <p:cTn id="105" presetID="2" presetClass="entr" presetSubtype="2" fill="hold" grpId="0" nodeType="clickEffect">
                                  <p:stCondLst>
                                    <p:cond delay="0"/>
                                  </p:stCondLst>
                                  <p:childTnLst>
                                    <p:set>
                                      <p:cBhvr>
                                        <p:cTn id="106" dur="1" fill="hold">
                                          <p:stCondLst>
                                            <p:cond delay="0"/>
                                          </p:stCondLst>
                                        </p:cTn>
                                        <p:tgtEl>
                                          <p:spTgt spid="82"/>
                                        </p:tgtEl>
                                        <p:attrNameLst>
                                          <p:attrName>style.visibility</p:attrName>
                                        </p:attrNameLst>
                                      </p:cBhvr>
                                      <p:to>
                                        <p:strVal val="visible"/>
                                      </p:to>
                                    </p:set>
                                    <p:anim calcmode="lin" valueType="num">
                                      <p:cBhvr additive="base">
                                        <p:cTn id="107" dur="6000" fill="hold"/>
                                        <p:tgtEl>
                                          <p:spTgt spid="82"/>
                                        </p:tgtEl>
                                        <p:attrNameLst>
                                          <p:attrName>ppt_x</p:attrName>
                                        </p:attrNameLst>
                                      </p:cBhvr>
                                      <p:tavLst>
                                        <p:tav tm="0">
                                          <p:val>
                                            <p:strVal val="1+#ppt_w/2"/>
                                          </p:val>
                                        </p:tav>
                                        <p:tav tm="100000">
                                          <p:val>
                                            <p:strVal val="#ppt_x"/>
                                          </p:val>
                                        </p:tav>
                                      </p:tavLst>
                                    </p:anim>
                                    <p:anim calcmode="lin" valueType="num">
                                      <p:cBhvr additive="base">
                                        <p:cTn id="108" dur="6000" fill="hold"/>
                                        <p:tgtEl>
                                          <p:spTgt spid="82"/>
                                        </p:tgtEl>
                                        <p:attrNameLst>
                                          <p:attrName>ppt_y</p:attrName>
                                        </p:attrNameLst>
                                      </p:cBhvr>
                                      <p:tavLst>
                                        <p:tav tm="0">
                                          <p:val>
                                            <p:strVal val="#ppt_y"/>
                                          </p:val>
                                        </p:tav>
                                        <p:tav tm="100000">
                                          <p:val>
                                            <p:strVal val="#ppt_y"/>
                                          </p:val>
                                        </p:tav>
                                      </p:tavLst>
                                    </p:anim>
                                  </p:childTnLst>
                                </p:cTn>
                              </p:par>
                            </p:childTnLst>
                          </p:cTn>
                        </p:par>
                      </p:childTnLst>
                    </p:cTn>
                  </p:par>
                  <p:par>
                    <p:cTn id="109" fill="hold">
                      <p:stCondLst>
                        <p:cond delay="indefinite"/>
                      </p:stCondLst>
                      <p:childTnLst>
                        <p:par>
                          <p:cTn id="110" fill="hold">
                            <p:stCondLst>
                              <p:cond delay="0"/>
                            </p:stCondLst>
                            <p:childTnLst>
                              <p:par>
                                <p:cTn id="111" presetID="2" presetClass="entr" presetSubtype="2" fill="hold" grpId="0" nodeType="clickEffect">
                                  <p:stCondLst>
                                    <p:cond delay="0"/>
                                  </p:stCondLst>
                                  <p:childTnLst>
                                    <p:set>
                                      <p:cBhvr>
                                        <p:cTn id="112" dur="1" fill="hold">
                                          <p:stCondLst>
                                            <p:cond delay="0"/>
                                          </p:stCondLst>
                                        </p:cTn>
                                        <p:tgtEl>
                                          <p:spTgt spid="95"/>
                                        </p:tgtEl>
                                        <p:attrNameLst>
                                          <p:attrName>style.visibility</p:attrName>
                                        </p:attrNameLst>
                                      </p:cBhvr>
                                      <p:to>
                                        <p:strVal val="visible"/>
                                      </p:to>
                                    </p:set>
                                    <p:anim calcmode="lin" valueType="num">
                                      <p:cBhvr additive="base">
                                        <p:cTn id="113" dur="6000" fill="hold"/>
                                        <p:tgtEl>
                                          <p:spTgt spid="95"/>
                                        </p:tgtEl>
                                        <p:attrNameLst>
                                          <p:attrName>ppt_x</p:attrName>
                                        </p:attrNameLst>
                                      </p:cBhvr>
                                      <p:tavLst>
                                        <p:tav tm="0">
                                          <p:val>
                                            <p:strVal val="1+#ppt_w/2"/>
                                          </p:val>
                                        </p:tav>
                                        <p:tav tm="100000">
                                          <p:val>
                                            <p:strVal val="#ppt_x"/>
                                          </p:val>
                                        </p:tav>
                                      </p:tavLst>
                                    </p:anim>
                                    <p:anim calcmode="lin" valueType="num">
                                      <p:cBhvr additive="base">
                                        <p:cTn id="114" dur="6000" fill="hold"/>
                                        <p:tgtEl>
                                          <p:spTgt spid="95"/>
                                        </p:tgtEl>
                                        <p:attrNameLst>
                                          <p:attrName>ppt_y</p:attrName>
                                        </p:attrNameLst>
                                      </p:cBhvr>
                                      <p:tavLst>
                                        <p:tav tm="0">
                                          <p:val>
                                            <p:strVal val="#ppt_y"/>
                                          </p:val>
                                        </p:tav>
                                        <p:tav tm="100000">
                                          <p:val>
                                            <p:strVal val="#ppt_y"/>
                                          </p:val>
                                        </p:tav>
                                      </p:tavLst>
                                    </p:anim>
                                  </p:childTnLst>
                                </p:cTn>
                              </p:par>
                            </p:childTnLst>
                          </p:cTn>
                        </p:par>
                      </p:childTnLst>
                    </p:cTn>
                  </p:par>
                  <p:par>
                    <p:cTn id="115" fill="hold">
                      <p:stCondLst>
                        <p:cond delay="indefinite"/>
                      </p:stCondLst>
                      <p:childTnLst>
                        <p:par>
                          <p:cTn id="116" fill="hold">
                            <p:stCondLst>
                              <p:cond delay="0"/>
                            </p:stCondLst>
                            <p:childTnLst>
                              <p:par>
                                <p:cTn id="117" presetID="2" presetClass="entr" presetSubtype="2" fill="hold" grpId="0" nodeType="clickEffect">
                                  <p:stCondLst>
                                    <p:cond delay="0"/>
                                  </p:stCondLst>
                                  <p:childTnLst>
                                    <p:set>
                                      <p:cBhvr>
                                        <p:cTn id="118" dur="1" fill="hold">
                                          <p:stCondLst>
                                            <p:cond delay="0"/>
                                          </p:stCondLst>
                                        </p:cTn>
                                        <p:tgtEl>
                                          <p:spTgt spid="102"/>
                                        </p:tgtEl>
                                        <p:attrNameLst>
                                          <p:attrName>style.visibility</p:attrName>
                                        </p:attrNameLst>
                                      </p:cBhvr>
                                      <p:to>
                                        <p:strVal val="visible"/>
                                      </p:to>
                                    </p:set>
                                    <p:anim calcmode="lin" valueType="num">
                                      <p:cBhvr additive="base">
                                        <p:cTn id="119" dur="6000" fill="hold"/>
                                        <p:tgtEl>
                                          <p:spTgt spid="102"/>
                                        </p:tgtEl>
                                        <p:attrNameLst>
                                          <p:attrName>ppt_x</p:attrName>
                                        </p:attrNameLst>
                                      </p:cBhvr>
                                      <p:tavLst>
                                        <p:tav tm="0">
                                          <p:val>
                                            <p:strVal val="1+#ppt_w/2"/>
                                          </p:val>
                                        </p:tav>
                                        <p:tav tm="100000">
                                          <p:val>
                                            <p:strVal val="#ppt_x"/>
                                          </p:val>
                                        </p:tav>
                                      </p:tavLst>
                                    </p:anim>
                                    <p:anim calcmode="lin" valueType="num">
                                      <p:cBhvr additive="base">
                                        <p:cTn id="120" dur="6000" fill="hold"/>
                                        <p:tgtEl>
                                          <p:spTgt spid="102"/>
                                        </p:tgtEl>
                                        <p:attrNameLst>
                                          <p:attrName>ppt_y</p:attrName>
                                        </p:attrNameLst>
                                      </p:cBhvr>
                                      <p:tavLst>
                                        <p:tav tm="0">
                                          <p:val>
                                            <p:strVal val="#ppt_y"/>
                                          </p:val>
                                        </p:tav>
                                        <p:tav tm="100000">
                                          <p:val>
                                            <p:strVal val="#ppt_y"/>
                                          </p:val>
                                        </p:tav>
                                      </p:tavLst>
                                    </p:anim>
                                  </p:childTnLst>
                                </p:cTn>
                              </p:par>
                            </p:childTnLst>
                          </p:cTn>
                        </p:par>
                      </p:childTnLst>
                    </p:cTn>
                  </p:par>
                  <p:par>
                    <p:cTn id="121" fill="hold">
                      <p:stCondLst>
                        <p:cond delay="indefinite"/>
                      </p:stCondLst>
                      <p:childTnLst>
                        <p:par>
                          <p:cTn id="122" fill="hold">
                            <p:stCondLst>
                              <p:cond delay="0"/>
                            </p:stCondLst>
                            <p:childTnLst>
                              <p:par>
                                <p:cTn id="123" presetID="2" presetClass="entr" presetSubtype="2" fill="hold" grpId="0" nodeType="clickEffect">
                                  <p:stCondLst>
                                    <p:cond delay="0"/>
                                  </p:stCondLst>
                                  <p:childTnLst>
                                    <p:set>
                                      <p:cBhvr>
                                        <p:cTn id="124" dur="1" fill="hold">
                                          <p:stCondLst>
                                            <p:cond delay="0"/>
                                          </p:stCondLst>
                                        </p:cTn>
                                        <p:tgtEl>
                                          <p:spTgt spid="87"/>
                                        </p:tgtEl>
                                        <p:attrNameLst>
                                          <p:attrName>style.visibility</p:attrName>
                                        </p:attrNameLst>
                                      </p:cBhvr>
                                      <p:to>
                                        <p:strVal val="visible"/>
                                      </p:to>
                                    </p:set>
                                    <p:anim calcmode="lin" valueType="num">
                                      <p:cBhvr additive="base">
                                        <p:cTn id="125" dur="6000" fill="hold"/>
                                        <p:tgtEl>
                                          <p:spTgt spid="87"/>
                                        </p:tgtEl>
                                        <p:attrNameLst>
                                          <p:attrName>ppt_x</p:attrName>
                                        </p:attrNameLst>
                                      </p:cBhvr>
                                      <p:tavLst>
                                        <p:tav tm="0">
                                          <p:val>
                                            <p:strVal val="1+#ppt_w/2"/>
                                          </p:val>
                                        </p:tav>
                                        <p:tav tm="100000">
                                          <p:val>
                                            <p:strVal val="#ppt_x"/>
                                          </p:val>
                                        </p:tav>
                                      </p:tavLst>
                                    </p:anim>
                                    <p:anim calcmode="lin" valueType="num">
                                      <p:cBhvr additive="base">
                                        <p:cTn id="126" dur="6000" fill="hold"/>
                                        <p:tgtEl>
                                          <p:spTgt spid="87"/>
                                        </p:tgtEl>
                                        <p:attrNameLst>
                                          <p:attrName>ppt_y</p:attrName>
                                        </p:attrNameLst>
                                      </p:cBhvr>
                                      <p:tavLst>
                                        <p:tav tm="0">
                                          <p:val>
                                            <p:strVal val="#ppt_y"/>
                                          </p:val>
                                        </p:tav>
                                        <p:tav tm="100000">
                                          <p:val>
                                            <p:strVal val="#ppt_y"/>
                                          </p:val>
                                        </p:tav>
                                      </p:tavLst>
                                    </p:anim>
                                  </p:childTnLst>
                                </p:cTn>
                              </p:par>
                            </p:childTnLst>
                          </p:cTn>
                        </p:par>
                      </p:childTnLst>
                    </p:cTn>
                  </p:par>
                  <p:par>
                    <p:cTn id="127" fill="hold">
                      <p:stCondLst>
                        <p:cond delay="indefinite"/>
                      </p:stCondLst>
                      <p:childTnLst>
                        <p:par>
                          <p:cTn id="128" fill="hold">
                            <p:stCondLst>
                              <p:cond delay="0"/>
                            </p:stCondLst>
                            <p:childTnLst>
                              <p:par>
                                <p:cTn id="129" presetID="2" presetClass="entr" presetSubtype="2" fill="hold" grpId="0" nodeType="clickEffect">
                                  <p:stCondLst>
                                    <p:cond delay="0"/>
                                  </p:stCondLst>
                                  <p:childTnLst>
                                    <p:set>
                                      <p:cBhvr>
                                        <p:cTn id="130" dur="1" fill="hold">
                                          <p:stCondLst>
                                            <p:cond delay="0"/>
                                          </p:stCondLst>
                                        </p:cTn>
                                        <p:tgtEl>
                                          <p:spTgt spid="97"/>
                                        </p:tgtEl>
                                        <p:attrNameLst>
                                          <p:attrName>style.visibility</p:attrName>
                                        </p:attrNameLst>
                                      </p:cBhvr>
                                      <p:to>
                                        <p:strVal val="visible"/>
                                      </p:to>
                                    </p:set>
                                    <p:anim calcmode="lin" valueType="num">
                                      <p:cBhvr additive="base">
                                        <p:cTn id="131" dur="6000" fill="hold"/>
                                        <p:tgtEl>
                                          <p:spTgt spid="97"/>
                                        </p:tgtEl>
                                        <p:attrNameLst>
                                          <p:attrName>ppt_x</p:attrName>
                                        </p:attrNameLst>
                                      </p:cBhvr>
                                      <p:tavLst>
                                        <p:tav tm="0">
                                          <p:val>
                                            <p:strVal val="1+#ppt_w/2"/>
                                          </p:val>
                                        </p:tav>
                                        <p:tav tm="100000">
                                          <p:val>
                                            <p:strVal val="#ppt_x"/>
                                          </p:val>
                                        </p:tav>
                                      </p:tavLst>
                                    </p:anim>
                                    <p:anim calcmode="lin" valueType="num">
                                      <p:cBhvr additive="base">
                                        <p:cTn id="132" dur="6000" fill="hold"/>
                                        <p:tgtEl>
                                          <p:spTgt spid="97"/>
                                        </p:tgtEl>
                                        <p:attrNameLst>
                                          <p:attrName>ppt_y</p:attrName>
                                        </p:attrNameLst>
                                      </p:cBhvr>
                                      <p:tavLst>
                                        <p:tav tm="0">
                                          <p:val>
                                            <p:strVal val="#ppt_y"/>
                                          </p:val>
                                        </p:tav>
                                        <p:tav tm="100000">
                                          <p:val>
                                            <p:strVal val="#ppt_y"/>
                                          </p:val>
                                        </p:tav>
                                      </p:tavLst>
                                    </p:anim>
                                  </p:childTnLst>
                                </p:cTn>
                              </p:par>
                            </p:childTnLst>
                          </p:cTn>
                        </p:par>
                      </p:childTnLst>
                    </p:cTn>
                  </p:par>
                  <p:par>
                    <p:cTn id="133" fill="hold">
                      <p:stCondLst>
                        <p:cond delay="indefinite"/>
                      </p:stCondLst>
                      <p:childTnLst>
                        <p:par>
                          <p:cTn id="134" fill="hold">
                            <p:stCondLst>
                              <p:cond delay="0"/>
                            </p:stCondLst>
                            <p:childTnLst>
                              <p:par>
                                <p:cTn id="135" presetID="2" presetClass="entr" presetSubtype="2" fill="hold" grpId="0" nodeType="clickEffect">
                                  <p:stCondLst>
                                    <p:cond delay="0"/>
                                  </p:stCondLst>
                                  <p:childTnLst>
                                    <p:set>
                                      <p:cBhvr>
                                        <p:cTn id="136" dur="1" fill="hold">
                                          <p:stCondLst>
                                            <p:cond delay="0"/>
                                          </p:stCondLst>
                                        </p:cTn>
                                        <p:tgtEl>
                                          <p:spTgt spid="109"/>
                                        </p:tgtEl>
                                        <p:attrNameLst>
                                          <p:attrName>style.visibility</p:attrName>
                                        </p:attrNameLst>
                                      </p:cBhvr>
                                      <p:to>
                                        <p:strVal val="visible"/>
                                      </p:to>
                                    </p:set>
                                    <p:anim calcmode="lin" valueType="num">
                                      <p:cBhvr additive="base">
                                        <p:cTn id="137" dur="6000" fill="hold"/>
                                        <p:tgtEl>
                                          <p:spTgt spid="109"/>
                                        </p:tgtEl>
                                        <p:attrNameLst>
                                          <p:attrName>ppt_x</p:attrName>
                                        </p:attrNameLst>
                                      </p:cBhvr>
                                      <p:tavLst>
                                        <p:tav tm="0">
                                          <p:val>
                                            <p:strVal val="1+#ppt_w/2"/>
                                          </p:val>
                                        </p:tav>
                                        <p:tav tm="100000">
                                          <p:val>
                                            <p:strVal val="#ppt_x"/>
                                          </p:val>
                                        </p:tav>
                                      </p:tavLst>
                                    </p:anim>
                                    <p:anim calcmode="lin" valueType="num">
                                      <p:cBhvr additive="base">
                                        <p:cTn id="138" dur="6000" fill="hold"/>
                                        <p:tgtEl>
                                          <p:spTgt spid="109"/>
                                        </p:tgtEl>
                                        <p:attrNameLst>
                                          <p:attrName>ppt_y</p:attrName>
                                        </p:attrNameLst>
                                      </p:cBhvr>
                                      <p:tavLst>
                                        <p:tav tm="0">
                                          <p:val>
                                            <p:strVal val="#ppt_y"/>
                                          </p:val>
                                        </p:tav>
                                        <p:tav tm="100000">
                                          <p:val>
                                            <p:strVal val="#ppt_y"/>
                                          </p:val>
                                        </p:tav>
                                      </p:tavLst>
                                    </p:anim>
                                  </p:childTnLst>
                                </p:cTn>
                              </p:par>
                            </p:childTnLst>
                          </p:cTn>
                        </p:par>
                      </p:childTnLst>
                    </p:cTn>
                  </p:par>
                  <p:par>
                    <p:cTn id="139" fill="hold">
                      <p:stCondLst>
                        <p:cond delay="indefinite"/>
                      </p:stCondLst>
                      <p:childTnLst>
                        <p:par>
                          <p:cTn id="140" fill="hold">
                            <p:stCondLst>
                              <p:cond delay="0"/>
                            </p:stCondLst>
                            <p:childTnLst>
                              <p:par>
                                <p:cTn id="141" presetID="2" presetClass="entr" presetSubtype="2" fill="hold" grpId="0" nodeType="clickEffect">
                                  <p:stCondLst>
                                    <p:cond delay="0"/>
                                  </p:stCondLst>
                                  <p:childTnLst>
                                    <p:set>
                                      <p:cBhvr>
                                        <p:cTn id="142" dur="1" fill="hold">
                                          <p:stCondLst>
                                            <p:cond delay="0"/>
                                          </p:stCondLst>
                                        </p:cTn>
                                        <p:tgtEl>
                                          <p:spTgt spid="91"/>
                                        </p:tgtEl>
                                        <p:attrNameLst>
                                          <p:attrName>style.visibility</p:attrName>
                                        </p:attrNameLst>
                                      </p:cBhvr>
                                      <p:to>
                                        <p:strVal val="visible"/>
                                      </p:to>
                                    </p:set>
                                    <p:anim calcmode="lin" valueType="num">
                                      <p:cBhvr additive="base">
                                        <p:cTn id="143" dur="6000" fill="hold"/>
                                        <p:tgtEl>
                                          <p:spTgt spid="91"/>
                                        </p:tgtEl>
                                        <p:attrNameLst>
                                          <p:attrName>ppt_x</p:attrName>
                                        </p:attrNameLst>
                                      </p:cBhvr>
                                      <p:tavLst>
                                        <p:tav tm="0">
                                          <p:val>
                                            <p:strVal val="1+#ppt_w/2"/>
                                          </p:val>
                                        </p:tav>
                                        <p:tav tm="100000">
                                          <p:val>
                                            <p:strVal val="#ppt_x"/>
                                          </p:val>
                                        </p:tav>
                                      </p:tavLst>
                                    </p:anim>
                                    <p:anim calcmode="lin" valueType="num">
                                      <p:cBhvr additive="base">
                                        <p:cTn id="144" dur="6000" fill="hold"/>
                                        <p:tgtEl>
                                          <p:spTgt spid="91"/>
                                        </p:tgtEl>
                                        <p:attrNameLst>
                                          <p:attrName>ppt_y</p:attrName>
                                        </p:attrNameLst>
                                      </p:cBhvr>
                                      <p:tavLst>
                                        <p:tav tm="0">
                                          <p:val>
                                            <p:strVal val="#ppt_y"/>
                                          </p:val>
                                        </p:tav>
                                        <p:tav tm="100000">
                                          <p:val>
                                            <p:strVal val="#ppt_y"/>
                                          </p:val>
                                        </p:tav>
                                      </p:tavLst>
                                    </p:anim>
                                  </p:childTnLst>
                                </p:cTn>
                              </p:par>
                            </p:childTnLst>
                          </p:cTn>
                        </p:par>
                      </p:childTnLst>
                    </p:cTn>
                  </p:par>
                  <p:par>
                    <p:cTn id="145" fill="hold">
                      <p:stCondLst>
                        <p:cond delay="indefinite"/>
                      </p:stCondLst>
                      <p:childTnLst>
                        <p:par>
                          <p:cTn id="146" fill="hold">
                            <p:stCondLst>
                              <p:cond delay="0"/>
                            </p:stCondLst>
                            <p:childTnLst>
                              <p:par>
                                <p:cTn id="147" presetID="2" presetClass="entr" presetSubtype="2" fill="hold" grpId="0" nodeType="clickEffect">
                                  <p:stCondLst>
                                    <p:cond delay="0"/>
                                  </p:stCondLst>
                                  <p:childTnLst>
                                    <p:set>
                                      <p:cBhvr>
                                        <p:cTn id="148" dur="1" fill="hold">
                                          <p:stCondLst>
                                            <p:cond delay="0"/>
                                          </p:stCondLst>
                                        </p:cTn>
                                        <p:tgtEl>
                                          <p:spTgt spid="96"/>
                                        </p:tgtEl>
                                        <p:attrNameLst>
                                          <p:attrName>style.visibility</p:attrName>
                                        </p:attrNameLst>
                                      </p:cBhvr>
                                      <p:to>
                                        <p:strVal val="visible"/>
                                      </p:to>
                                    </p:set>
                                    <p:anim calcmode="lin" valueType="num">
                                      <p:cBhvr additive="base">
                                        <p:cTn id="149" dur="6000" fill="hold"/>
                                        <p:tgtEl>
                                          <p:spTgt spid="96"/>
                                        </p:tgtEl>
                                        <p:attrNameLst>
                                          <p:attrName>ppt_x</p:attrName>
                                        </p:attrNameLst>
                                      </p:cBhvr>
                                      <p:tavLst>
                                        <p:tav tm="0">
                                          <p:val>
                                            <p:strVal val="1+#ppt_w/2"/>
                                          </p:val>
                                        </p:tav>
                                        <p:tav tm="100000">
                                          <p:val>
                                            <p:strVal val="#ppt_x"/>
                                          </p:val>
                                        </p:tav>
                                      </p:tavLst>
                                    </p:anim>
                                    <p:anim calcmode="lin" valueType="num">
                                      <p:cBhvr additive="base">
                                        <p:cTn id="150" dur="6000" fill="hold"/>
                                        <p:tgtEl>
                                          <p:spTgt spid="96"/>
                                        </p:tgtEl>
                                        <p:attrNameLst>
                                          <p:attrName>ppt_y</p:attrName>
                                        </p:attrNameLst>
                                      </p:cBhvr>
                                      <p:tavLst>
                                        <p:tav tm="0">
                                          <p:val>
                                            <p:strVal val="#ppt_y"/>
                                          </p:val>
                                        </p:tav>
                                        <p:tav tm="100000">
                                          <p:val>
                                            <p:strVal val="#ppt_y"/>
                                          </p:val>
                                        </p:tav>
                                      </p:tavLst>
                                    </p:anim>
                                  </p:childTnLst>
                                </p:cTn>
                              </p:par>
                            </p:childTnLst>
                          </p:cTn>
                        </p:par>
                      </p:childTnLst>
                    </p:cTn>
                  </p:par>
                  <p:par>
                    <p:cTn id="151" fill="hold">
                      <p:stCondLst>
                        <p:cond delay="indefinite"/>
                      </p:stCondLst>
                      <p:childTnLst>
                        <p:par>
                          <p:cTn id="152" fill="hold">
                            <p:stCondLst>
                              <p:cond delay="0"/>
                            </p:stCondLst>
                            <p:childTnLst>
                              <p:par>
                                <p:cTn id="153" presetID="2" presetClass="entr" presetSubtype="2" fill="hold" grpId="0" nodeType="clickEffect">
                                  <p:stCondLst>
                                    <p:cond delay="0"/>
                                  </p:stCondLst>
                                  <p:childTnLst>
                                    <p:set>
                                      <p:cBhvr>
                                        <p:cTn id="154" dur="1" fill="hold">
                                          <p:stCondLst>
                                            <p:cond delay="0"/>
                                          </p:stCondLst>
                                        </p:cTn>
                                        <p:tgtEl>
                                          <p:spTgt spid="105"/>
                                        </p:tgtEl>
                                        <p:attrNameLst>
                                          <p:attrName>style.visibility</p:attrName>
                                        </p:attrNameLst>
                                      </p:cBhvr>
                                      <p:to>
                                        <p:strVal val="visible"/>
                                      </p:to>
                                    </p:set>
                                    <p:anim calcmode="lin" valueType="num">
                                      <p:cBhvr additive="base">
                                        <p:cTn id="155" dur="6000" fill="hold"/>
                                        <p:tgtEl>
                                          <p:spTgt spid="105"/>
                                        </p:tgtEl>
                                        <p:attrNameLst>
                                          <p:attrName>ppt_x</p:attrName>
                                        </p:attrNameLst>
                                      </p:cBhvr>
                                      <p:tavLst>
                                        <p:tav tm="0">
                                          <p:val>
                                            <p:strVal val="1+#ppt_w/2"/>
                                          </p:val>
                                        </p:tav>
                                        <p:tav tm="100000">
                                          <p:val>
                                            <p:strVal val="#ppt_x"/>
                                          </p:val>
                                        </p:tav>
                                      </p:tavLst>
                                    </p:anim>
                                    <p:anim calcmode="lin" valueType="num">
                                      <p:cBhvr additive="base">
                                        <p:cTn id="156" dur="6000" fill="hold"/>
                                        <p:tgtEl>
                                          <p:spTgt spid="105"/>
                                        </p:tgtEl>
                                        <p:attrNameLst>
                                          <p:attrName>ppt_y</p:attrName>
                                        </p:attrNameLst>
                                      </p:cBhvr>
                                      <p:tavLst>
                                        <p:tav tm="0">
                                          <p:val>
                                            <p:strVal val="#ppt_y"/>
                                          </p:val>
                                        </p:tav>
                                        <p:tav tm="100000">
                                          <p:val>
                                            <p:strVal val="#ppt_y"/>
                                          </p:val>
                                        </p:tav>
                                      </p:tavLst>
                                    </p:anim>
                                  </p:childTnLst>
                                </p:cTn>
                              </p:par>
                            </p:childTnLst>
                          </p:cTn>
                        </p:par>
                      </p:childTnLst>
                    </p:cTn>
                  </p:par>
                  <p:par>
                    <p:cTn id="157" fill="hold">
                      <p:stCondLst>
                        <p:cond delay="indefinite"/>
                      </p:stCondLst>
                      <p:childTnLst>
                        <p:par>
                          <p:cTn id="158" fill="hold">
                            <p:stCondLst>
                              <p:cond delay="0"/>
                            </p:stCondLst>
                            <p:childTnLst>
                              <p:par>
                                <p:cTn id="159" presetID="2" presetClass="entr" presetSubtype="2" fill="hold" grpId="0" nodeType="clickEffect">
                                  <p:stCondLst>
                                    <p:cond delay="0"/>
                                  </p:stCondLst>
                                  <p:childTnLst>
                                    <p:set>
                                      <p:cBhvr>
                                        <p:cTn id="160" dur="1" fill="hold">
                                          <p:stCondLst>
                                            <p:cond delay="0"/>
                                          </p:stCondLst>
                                        </p:cTn>
                                        <p:tgtEl>
                                          <p:spTgt spid="114"/>
                                        </p:tgtEl>
                                        <p:attrNameLst>
                                          <p:attrName>style.visibility</p:attrName>
                                        </p:attrNameLst>
                                      </p:cBhvr>
                                      <p:to>
                                        <p:strVal val="visible"/>
                                      </p:to>
                                    </p:set>
                                    <p:anim calcmode="lin" valueType="num">
                                      <p:cBhvr additive="base">
                                        <p:cTn id="161" dur="6000" fill="hold"/>
                                        <p:tgtEl>
                                          <p:spTgt spid="114"/>
                                        </p:tgtEl>
                                        <p:attrNameLst>
                                          <p:attrName>ppt_x</p:attrName>
                                        </p:attrNameLst>
                                      </p:cBhvr>
                                      <p:tavLst>
                                        <p:tav tm="0">
                                          <p:val>
                                            <p:strVal val="1+#ppt_w/2"/>
                                          </p:val>
                                        </p:tav>
                                        <p:tav tm="100000">
                                          <p:val>
                                            <p:strVal val="#ppt_x"/>
                                          </p:val>
                                        </p:tav>
                                      </p:tavLst>
                                    </p:anim>
                                    <p:anim calcmode="lin" valueType="num">
                                      <p:cBhvr additive="base">
                                        <p:cTn id="162" dur="6000" fill="hold"/>
                                        <p:tgtEl>
                                          <p:spTgt spid="114"/>
                                        </p:tgtEl>
                                        <p:attrNameLst>
                                          <p:attrName>ppt_y</p:attrName>
                                        </p:attrNameLst>
                                      </p:cBhvr>
                                      <p:tavLst>
                                        <p:tav tm="0">
                                          <p:val>
                                            <p:strVal val="#ppt_y"/>
                                          </p:val>
                                        </p:tav>
                                        <p:tav tm="100000">
                                          <p:val>
                                            <p:strVal val="#ppt_y"/>
                                          </p:val>
                                        </p:tav>
                                      </p:tavLst>
                                    </p:anim>
                                  </p:childTnLst>
                                </p:cTn>
                              </p:par>
                            </p:childTnLst>
                          </p:cTn>
                        </p:par>
                      </p:childTnLst>
                    </p:cTn>
                  </p:par>
                  <p:par>
                    <p:cTn id="163" fill="hold">
                      <p:stCondLst>
                        <p:cond delay="indefinite"/>
                      </p:stCondLst>
                      <p:childTnLst>
                        <p:par>
                          <p:cTn id="164" fill="hold">
                            <p:stCondLst>
                              <p:cond delay="0"/>
                            </p:stCondLst>
                            <p:childTnLst>
                              <p:par>
                                <p:cTn id="165" presetID="2" presetClass="entr" presetSubtype="2" fill="hold" grpId="0" nodeType="clickEffect">
                                  <p:stCondLst>
                                    <p:cond delay="0"/>
                                  </p:stCondLst>
                                  <p:childTnLst>
                                    <p:set>
                                      <p:cBhvr>
                                        <p:cTn id="166" dur="1" fill="hold">
                                          <p:stCondLst>
                                            <p:cond delay="0"/>
                                          </p:stCondLst>
                                        </p:cTn>
                                        <p:tgtEl>
                                          <p:spTgt spid="88"/>
                                        </p:tgtEl>
                                        <p:attrNameLst>
                                          <p:attrName>style.visibility</p:attrName>
                                        </p:attrNameLst>
                                      </p:cBhvr>
                                      <p:to>
                                        <p:strVal val="visible"/>
                                      </p:to>
                                    </p:set>
                                    <p:anim calcmode="lin" valueType="num">
                                      <p:cBhvr additive="base">
                                        <p:cTn id="167" dur="6000" fill="hold"/>
                                        <p:tgtEl>
                                          <p:spTgt spid="88"/>
                                        </p:tgtEl>
                                        <p:attrNameLst>
                                          <p:attrName>ppt_x</p:attrName>
                                        </p:attrNameLst>
                                      </p:cBhvr>
                                      <p:tavLst>
                                        <p:tav tm="0">
                                          <p:val>
                                            <p:strVal val="1+#ppt_w/2"/>
                                          </p:val>
                                        </p:tav>
                                        <p:tav tm="100000">
                                          <p:val>
                                            <p:strVal val="#ppt_x"/>
                                          </p:val>
                                        </p:tav>
                                      </p:tavLst>
                                    </p:anim>
                                    <p:anim calcmode="lin" valueType="num">
                                      <p:cBhvr additive="base">
                                        <p:cTn id="168" dur="6000" fill="hold"/>
                                        <p:tgtEl>
                                          <p:spTgt spid="88"/>
                                        </p:tgtEl>
                                        <p:attrNameLst>
                                          <p:attrName>ppt_y</p:attrName>
                                        </p:attrNameLst>
                                      </p:cBhvr>
                                      <p:tavLst>
                                        <p:tav tm="0">
                                          <p:val>
                                            <p:strVal val="#ppt_y"/>
                                          </p:val>
                                        </p:tav>
                                        <p:tav tm="100000">
                                          <p:val>
                                            <p:strVal val="#ppt_y"/>
                                          </p:val>
                                        </p:tav>
                                      </p:tavLst>
                                    </p:anim>
                                  </p:childTnLst>
                                </p:cTn>
                              </p:par>
                            </p:childTnLst>
                          </p:cTn>
                        </p:par>
                      </p:childTnLst>
                    </p:cTn>
                  </p:par>
                  <p:par>
                    <p:cTn id="169" fill="hold">
                      <p:stCondLst>
                        <p:cond delay="indefinite"/>
                      </p:stCondLst>
                      <p:childTnLst>
                        <p:par>
                          <p:cTn id="170" fill="hold">
                            <p:stCondLst>
                              <p:cond delay="0"/>
                            </p:stCondLst>
                            <p:childTnLst>
                              <p:par>
                                <p:cTn id="171" presetID="2" presetClass="entr" presetSubtype="2" fill="hold" grpId="0" nodeType="clickEffect">
                                  <p:stCondLst>
                                    <p:cond delay="0"/>
                                  </p:stCondLst>
                                  <p:childTnLst>
                                    <p:set>
                                      <p:cBhvr>
                                        <p:cTn id="172" dur="1" fill="hold">
                                          <p:stCondLst>
                                            <p:cond delay="0"/>
                                          </p:stCondLst>
                                        </p:cTn>
                                        <p:tgtEl>
                                          <p:spTgt spid="101"/>
                                        </p:tgtEl>
                                        <p:attrNameLst>
                                          <p:attrName>style.visibility</p:attrName>
                                        </p:attrNameLst>
                                      </p:cBhvr>
                                      <p:to>
                                        <p:strVal val="visible"/>
                                      </p:to>
                                    </p:set>
                                    <p:anim calcmode="lin" valueType="num">
                                      <p:cBhvr additive="base">
                                        <p:cTn id="173" dur="6000" fill="hold"/>
                                        <p:tgtEl>
                                          <p:spTgt spid="101"/>
                                        </p:tgtEl>
                                        <p:attrNameLst>
                                          <p:attrName>ppt_x</p:attrName>
                                        </p:attrNameLst>
                                      </p:cBhvr>
                                      <p:tavLst>
                                        <p:tav tm="0">
                                          <p:val>
                                            <p:strVal val="1+#ppt_w/2"/>
                                          </p:val>
                                        </p:tav>
                                        <p:tav tm="100000">
                                          <p:val>
                                            <p:strVal val="#ppt_x"/>
                                          </p:val>
                                        </p:tav>
                                      </p:tavLst>
                                    </p:anim>
                                    <p:anim calcmode="lin" valueType="num">
                                      <p:cBhvr additive="base">
                                        <p:cTn id="174" dur="6000" fill="hold"/>
                                        <p:tgtEl>
                                          <p:spTgt spid="101"/>
                                        </p:tgtEl>
                                        <p:attrNameLst>
                                          <p:attrName>ppt_y</p:attrName>
                                        </p:attrNameLst>
                                      </p:cBhvr>
                                      <p:tavLst>
                                        <p:tav tm="0">
                                          <p:val>
                                            <p:strVal val="#ppt_y"/>
                                          </p:val>
                                        </p:tav>
                                        <p:tav tm="100000">
                                          <p:val>
                                            <p:strVal val="#ppt_y"/>
                                          </p:val>
                                        </p:tav>
                                      </p:tavLst>
                                    </p:anim>
                                  </p:childTnLst>
                                </p:cTn>
                              </p:par>
                            </p:childTnLst>
                          </p:cTn>
                        </p:par>
                      </p:childTnLst>
                    </p:cTn>
                  </p:par>
                  <p:par>
                    <p:cTn id="175" fill="hold">
                      <p:stCondLst>
                        <p:cond delay="indefinite"/>
                      </p:stCondLst>
                      <p:childTnLst>
                        <p:par>
                          <p:cTn id="176" fill="hold">
                            <p:stCondLst>
                              <p:cond delay="0"/>
                            </p:stCondLst>
                            <p:childTnLst>
                              <p:par>
                                <p:cTn id="177" presetID="2" presetClass="entr" presetSubtype="2" fill="hold" grpId="0" nodeType="clickEffect">
                                  <p:stCondLst>
                                    <p:cond delay="0"/>
                                  </p:stCondLst>
                                  <p:childTnLst>
                                    <p:set>
                                      <p:cBhvr>
                                        <p:cTn id="178" dur="1" fill="hold">
                                          <p:stCondLst>
                                            <p:cond delay="0"/>
                                          </p:stCondLst>
                                        </p:cTn>
                                        <p:tgtEl>
                                          <p:spTgt spid="111"/>
                                        </p:tgtEl>
                                        <p:attrNameLst>
                                          <p:attrName>style.visibility</p:attrName>
                                        </p:attrNameLst>
                                      </p:cBhvr>
                                      <p:to>
                                        <p:strVal val="visible"/>
                                      </p:to>
                                    </p:set>
                                    <p:anim calcmode="lin" valueType="num">
                                      <p:cBhvr additive="base">
                                        <p:cTn id="179" dur="6000" fill="hold"/>
                                        <p:tgtEl>
                                          <p:spTgt spid="111"/>
                                        </p:tgtEl>
                                        <p:attrNameLst>
                                          <p:attrName>ppt_x</p:attrName>
                                        </p:attrNameLst>
                                      </p:cBhvr>
                                      <p:tavLst>
                                        <p:tav tm="0">
                                          <p:val>
                                            <p:strVal val="1+#ppt_w/2"/>
                                          </p:val>
                                        </p:tav>
                                        <p:tav tm="100000">
                                          <p:val>
                                            <p:strVal val="#ppt_x"/>
                                          </p:val>
                                        </p:tav>
                                      </p:tavLst>
                                    </p:anim>
                                    <p:anim calcmode="lin" valueType="num">
                                      <p:cBhvr additive="base">
                                        <p:cTn id="180" dur="6000" fill="hold"/>
                                        <p:tgtEl>
                                          <p:spTgt spid="111"/>
                                        </p:tgtEl>
                                        <p:attrNameLst>
                                          <p:attrName>ppt_y</p:attrName>
                                        </p:attrNameLst>
                                      </p:cBhvr>
                                      <p:tavLst>
                                        <p:tav tm="0">
                                          <p:val>
                                            <p:strVal val="#ppt_y"/>
                                          </p:val>
                                        </p:tav>
                                        <p:tav tm="100000">
                                          <p:val>
                                            <p:strVal val="#ppt_y"/>
                                          </p:val>
                                        </p:tav>
                                      </p:tavLst>
                                    </p:anim>
                                  </p:childTnLst>
                                </p:cTn>
                              </p:par>
                            </p:childTnLst>
                          </p:cTn>
                        </p:par>
                      </p:childTnLst>
                    </p:cTn>
                  </p:par>
                  <p:par>
                    <p:cTn id="181" fill="hold">
                      <p:stCondLst>
                        <p:cond delay="indefinite"/>
                      </p:stCondLst>
                      <p:childTnLst>
                        <p:par>
                          <p:cTn id="182" fill="hold">
                            <p:stCondLst>
                              <p:cond delay="0"/>
                            </p:stCondLst>
                            <p:childTnLst>
                              <p:par>
                                <p:cTn id="183" presetID="2" presetClass="entr" presetSubtype="2" fill="hold" grpId="0" nodeType="clickEffect">
                                  <p:stCondLst>
                                    <p:cond delay="0"/>
                                  </p:stCondLst>
                                  <p:childTnLst>
                                    <p:set>
                                      <p:cBhvr>
                                        <p:cTn id="184" dur="1" fill="hold">
                                          <p:stCondLst>
                                            <p:cond delay="0"/>
                                          </p:stCondLst>
                                        </p:cTn>
                                        <p:tgtEl>
                                          <p:spTgt spid="99"/>
                                        </p:tgtEl>
                                        <p:attrNameLst>
                                          <p:attrName>style.visibility</p:attrName>
                                        </p:attrNameLst>
                                      </p:cBhvr>
                                      <p:to>
                                        <p:strVal val="visible"/>
                                      </p:to>
                                    </p:set>
                                    <p:anim calcmode="lin" valueType="num">
                                      <p:cBhvr additive="base">
                                        <p:cTn id="185" dur="6000" fill="hold"/>
                                        <p:tgtEl>
                                          <p:spTgt spid="99"/>
                                        </p:tgtEl>
                                        <p:attrNameLst>
                                          <p:attrName>ppt_x</p:attrName>
                                        </p:attrNameLst>
                                      </p:cBhvr>
                                      <p:tavLst>
                                        <p:tav tm="0">
                                          <p:val>
                                            <p:strVal val="1+#ppt_w/2"/>
                                          </p:val>
                                        </p:tav>
                                        <p:tav tm="100000">
                                          <p:val>
                                            <p:strVal val="#ppt_x"/>
                                          </p:val>
                                        </p:tav>
                                      </p:tavLst>
                                    </p:anim>
                                    <p:anim calcmode="lin" valueType="num">
                                      <p:cBhvr additive="base">
                                        <p:cTn id="186" dur="6000" fill="hold"/>
                                        <p:tgtEl>
                                          <p:spTgt spid="99"/>
                                        </p:tgtEl>
                                        <p:attrNameLst>
                                          <p:attrName>ppt_y</p:attrName>
                                        </p:attrNameLst>
                                      </p:cBhvr>
                                      <p:tavLst>
                                        <p:tav tm="0">
                                          <p:val>
                                            <p:strVal val="#ppt_y"/>
                                          </p:val>
                                        </p:tav>
                                        <p:tav tm="100000">
                                          <p:val>
                                            <p:strVal val="#ppt_y"/>
                                          </p:val>
                                        </p:tav>
                                      </p:tavLst>
                                    </p:anim>
                                  </p:childTnLst>
                                </p:cTn>
                              </p:par>
                            </p:childTnLst>
                          </p:cTn>
                        </p:par>
                      </p:childTnLst>
                    </p:cTn>
                  </p:par>
                  <p:par>
                    <p:cTn id="187" fill="hold">
                      <p:stCondLst>
                        <p:cond delay="indefinite"/>
                      </p:stCondLst>
                      <p:childTnLst>
                        <p:par>
                          <p:cTn id="188" fill="hold">
                            <p:stCondLst>
                              <p:cond delay="0"/>
                            </p:stCondLst>
                            <p:childTnLst>
                              <p:par>
                                <p:cTn id="189" presetID="2" presetClass="entr" presetSubtype="2" fill="hold" grpId="0" nodeType="clickEffect">
                                  <p:stCondLst>
                                    <p:cond delay="0"/>
                                  </p:stCondLst>
                                  <p:childTnLst>
                                    <p:set>
                                      <p:cBhvr>
                                        <p:cTn id="190" dur="1" fill="hold">
                                          <p:stCondLst>
                                            <p:cond delay="0"/>
                                          </p:stCondLst>
                                        </p:cTn>
                                        <p:tgtEl>
                                          <p:spTgt spid="92"/>
                                        </p:tgtEl>
                                        <p:attrNameLst>
                                          <p:attrName>style.visibility</p:attrName>
                                        </p:attrNameLst>
                                      </p:cBhvr>
                                      <p:to>
                                        <p:strVal val="visible"/>
                                      </p:to>
                                    </p:set>
                                    <p:anim calcmode="lin" valueType="num">
                                      <p:cBhvr additive="base">
                                        <p:cTn id="191" dur="6000" fill="hold"/>
                                        <p:tgtEl>
                                          <p:spTgt spid="92"/>
                                        </p:tgtEl>
                                        <p:attrNameLst>
                                          <p:attrName>ppt_x</p:attrName>
                                        </p:attrNameLst>
                                      </p:cBhvr>
                                      <p:tavLst>
                                        <p:tav tm="0">
                                          <p:val>
                                            <p:strVal val="1+#ppt_w/2"/>
                                          </p:val>
                                        </p:tav>
                                        <p:tav tm="100000">
                                          <p:val>
                                            <p:strVal val="#ppt_x"/>
                                          </p:val>
                                        </p:tav>
                                      </p:tavLst>
                                    </p:anim>
                                    <p:anim calcmode="lin" valueType="num">
                                      <p:cBhvr additive="base">
                                        <p:cTn id="192" dur="6000" fill="hold"/>
                                        <p:tgtEl>
                                          <p:spTgt spid="92"/>
                                        </p:tgtEl>
                                        <p:attrNameLst>
                                          <p:attrName>ppt_y</p:attrName>
                                        </p:attrNameLst>
                                      </p:cBhvr>
                                      <p:tavLst>
                                        <p:tav tm="0">
                                          <p:val>
                                            <p:strVal val="#ppt_y"/>
                                          </p:val>
                                        </p:tav>
                                        <p:tav tm="100000">
                                          <p:val>
                                            <p:strVal val="#ppt_y"/>
                                          </p:val>
                                        </p:tav>
                                      </p:tavLst>
                                    </p:anim>
                                  </p:childTnLst>
                                </p:cTn>
                              </p:par>
                            </p:childTnLst>
                          </p:cTn>
                        </p:par>
                      </p:childTnLst>
                    </p:cTn>
                  </p:par>
                  <p:par>
                    <p:cTn id="193" fill="hold">
                      <p:stCondLst>
                        <p:cond delay="indefinite"/>
                      </p:stCondLst>
                      <p:childTnLst>
                        <p:par>
                          <p:cTn id="194" fill="hold">
                            <p:stCondLst>
                              <p:cond delay="0"/>
                            </p:stCondLst>
                            <p:childTnLst>
                              <p:par>
                                <p:cTn id="195" presetID="2" presetClass="entr" presetSubtype="2" fill="hold" grpId="0" nodeType="clickEffect">
                                  <p:stCondLst>
                                    <p:cond delay="0"/>
                                  </p:stCondLst>
                                  <p:childTnLst>
                                    <p:set>
                                      <p:cBhvr>
                                        <p:cTn id="196" dur="1" fill="hold">
                                          <p:stCondLst>
                                            <p:cond delay="0"/>
                                          </p:stCondLst>
                                        </p:cTn>
                                        <p:tgtEl>
                                          <p:spTgt spid="98"/>
                                        </p:tgtEl>
                                        <p:attrNameLst>
                                          <p:attrName>style.visibility</p:attrName>
                                        </p:attrNameLst>
                                      </p:cBhvr>
                                      <p:to>
                                        <p:strVal val="visible"/>
                                      </p:to>
                                    </p:set>
                                    <p:anim calcmode="lin" valueType="num">
                                      <p:cBhvr additive="base">
                                        <p:cTn id="197" dur="6000" fill="hold"/>
                                        <p:tgtEl>
                                          <p:spTgt spid="98"/>
                                        </p:tgtEl>
                                        <p:attrNameLst>
                                          <p:attrName>ppt_x</p:attrName>
                                        </p:attrNameLst>
                                      </p:cBhvr>
                                      <p:tavLst>
                                        <p:tav tm="0">
                                          <p:val>
                                            <p:strVal val="1+#ppt_w/2"/>
                                          </p:val>
                                        </p:tav>
                                        <p:tav tm="100000">
                                          <p:val>
                                            <p:strVal val="#ppt_x"/>
                                          </p:val>
                                        </p:tav>
                                      </p:tavLst>
                                    </p:anim>
                                    <p:anim calcmode="lin" valueType="num">
                                      <p:cBhvr additive="base">
                                        <p:cTn id="198" dur="6000" fill="hold"/>
                                        <p:tgtEl>
                                          <p:spTgt spid="98"/>
                                        </p:tgtEl>
                                        <p:attrNameLst>
                                          <p:attrName>ppt_y</p:attrName>
                                        </p:attrNameLst>
                                      </p:cBhvr>
                                      <p:tavLst>
                                        <p:tav tm="0">
                                          <p:val>
                                            <p:strVal val="#ppt_y"/>
                                          </p:val>
                                        </p:tav>
                                        <p:tav tm="100000">
                                          <p:val>
                                            <p:strVal val="#ppt_y"/>
                                          </p:val>
                                        </p:tav>
                                      </p:tavLst>
                                    </p:anim>
                                  </p:childTnLst>
                                </p:cTn>
                              </p:par>
                            </p:childTnLst>
                          </p:cTn>
                        </p:par>
                      </p:childTnLst>
                    </p:cTn>
                  </p:par>
                  <p:par>
                    <p:cTn id="199" fill="hold">
                      <p:stCondLst>
                        <p:cond delay="indefinite"/>
                      </p:stCondLst>
                      <p:childTnLst>
                        <p:par>
                          <p:cTn id="200" fill="hold">
                            <p:stCondLst>
                              <p:cond delay="0"/>
                            </p:stCondLst>
                            <p:childTnLst>
                              <p:par>
                                <p:cTn id="201" presetID="2" presetClass="entr" presetSubtype="2" fill="hold" grpId="0" nodeType="clickEffect">
                                  <p:stCondLst>
                                    <p:cond delay="0"/>
                                  </p:stCondLst>
                                  <p:childTnLst>
                                    <p:set>
                                      <p:cBhvr>
                                        <p:cTn id="202" dur="1" fill="hold">
                                          <p:stCondLst>
                                            <p:cond delay="0"/>
                                          </p:stCondLst>
                                        </p:cTn>
                                        <p:tgtEl>
                                          <p:spTgt spid="107"/>
                                        </p:tgtEl>
                                        <p:attrNameLst>
                                          <p:attrName>style.visibility</p:attrName>
                                        </p:attrNameLst>
                                      </p:cBhvr>
                                      <p:to>
                                        <p:strVal val="visible"/>
                                      </p:to>
                                    </p:set>
                                    <p:anim calcmode="lin" valueType="num">
                                      <p:cBhvr additive="base">
                                        <p:cTn id="203" dur="6000" fill="hold"/>
                                        <p:tgtEl>
                                          <p:spTgt spid="107"/>
                                        </p:tgtEl>
                                        <p:attrNameLst>
                                          <p:attrName>ppt_x</p:attrName>
                                        </p:attrNameLst>
                                      </p:cBhvr>
                                      <p:tavLst>
                                        <p:tav tm="0">
                                          <p:val>
                                            <p:strVal val="1+#ppt_w/2"/>
                                          </p:val>
                                        </p:tav>
                                        <p:tav tm="100000">
                                          <p:val>
                                            <p:strVal val="#ppt_x"/>
                                          </p:val>
                                        </p:tav>
                                      </p:tavLst>
                                    </p:anim>
                                    <p:anim calcmode="lin" valueType="num">
                                      <p:cBhvr additive="base">
                                        <p:cTn id="204" dur="6000" fill="hold"/>
                                        <p:tgtEl>
                                          <p:spTgt spid="107"/>
                                        </p:tgtEl>
                                        <p:attrNameLst>
                                          <p:attrName>ppt_y</p:attrName>
                                        </p:attrNameLst>
                                      </p:cBhvr>
                                      <p:tavLst>
                                        <p:tav tm="0">
                                          <p:val>
                                            <p:strVal val="#ppt_y"/>
                                          </p:val>
                                        </p:tav>
                                        <p:tav tm="100000">
                                          <p:val>
                                            <p:strVal val="#ppt_y"/>
                                          </p:val>
                                        </p:tav>
                                      </p:tavLst>
                                    </p:anim>
                                  </p:childTnLst>
                                </p:cTn>
                              </p:par>
                            </p:childTnLst>
                          </p:cTn>
                        </p:par>
                      </p:childTnLst>
                    </p:cTn>
                  </p:par>
                  <p:par>
                    <p:cTn id="205" fill="hold">
                      <p:stCondLst>
                        <p:cond delay="indefinite"/>
                      </p:stCondLst>
                      <p:childTnLst>
                        <p:par>
                          <p:cTn id="206" fill="hold">
                            <p:stCondLst>
                              <p:cond delay="0"/>
                            </p:stCondLst>
                            <p:childTnLst>
                              <p:par>
                                <p:cTn id="207" presetID="2" presetClass="entr" presetSubtype="2" fill="hold" grpId="0" nodeType="clickEffect">
                                  <p:stCondLst>
                                    <p:cond delay="0"/>
                                  </p:stCondLst>
                                  <p:childTnLst>
                                    <p:set>
                                      <p:cBhvr>
                                        <p:cTn id="208" dur="1" fill="hold">
                                          <p:stCondLst>
                                            <p:cond delay="0"/>
                                          </p:stCondLst>
                                        </p:cTn>
                                        <p:tgtEl>
                                          <p:spTgt spid="90"/>
                                        </p:tgtEl>
                                        <p:attrNameLst>
                                          <p:attrName>style.visibility</p:attrName>
                                        </p:attrNameLst>
                                      </p:cBhvr>
                                      <p:to>
                                        <p:strVal val="visible"/>
                                      </p:to>
                                    </p:set>
                                    <p:anim calcmode="lin" valueType="num">
                                      <p:cBhvr additive="base">
                                        <p:cTn id="209" dur="6000" fill="hold"/>
                                        <p:tgtEl>
                                          <p:spTgt spid="90"/>
                                        </p:tgtEl>
                                        <p:attrNameLst>
                                          <p:attrName>ppt_x</p:attrName>
                                        </p:attrNameLst>
                                      </p:cBhvr>
                                      <p:tavLst>
                                        <p:tav tm="0">
                                          <p:val>
                                            <p:strVal val="1+#ppt_w/2"/>
                                          </p:val>
                                        </p:tav>
                                        <p:tav tm="100000">
                                          <p:val>
                                            <p:strVal val="#ppt_x"/>
                                          </p:val>
                                        </p:tav>
                                      </p:tavLst>
                                    </p:anim>
                                    <p:anim calcmode="lin" valueType="num">
                                      <p:cBhvr additive="base">
                                        <p:cTn id="210" dur="6000" fill="hold"/>
                                        <p:tgtEl>
                                          <p:spTgt spid="9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20000">
                <p:cTn id="211" fill="hold" display="0">
                  <p:stCondLst>
                    <p:cond delay="indefinite"/>
                  </p:stCondLst>
                  <p:endCondLst>
                    <p:cond evt="onStopAudio" delay="0">
                      <p:tgtEl>
                        <p:sldTgt/>
                      </p:tgtEl>
                    </p:cond>
                  </p:endCondLst>
                </p:cTn>
                <p:tgtEl>
                  <p:spTgt spid="2"/>
                </p:tgtEl>
              </p:cMediaNode>
            </p:audio>
            <p:seq concurrent="1" nextAc="seek">
              <p:cTn id="212" restart="whenNotActive" fill="hold" evtFilter="cancelBubble" nodeType="interactiveSeq">
                <p:stCondLst>
                  <p:cond evt="onClick" delay="0">
                    <p:tgtEl>
                      <p:spTgt spid="4"/>
                    </p:tgtEl>
                  </p:cond>
                </p:stCondLst>
                <p:endSync evt="end" delay="0">
                  <p:rtn val="all"/>
                </p:endSync>
                <p:childTnLst>
                  <p:par>
                    <p:cTn id="213" fill="hold">
                      <p:stCondLst>
                        <p:cond delay="0"/>
                      </p:stCondLst>
                      <p:childTnLst>
                        <p:par>
                          <p:cTn id="214" fill="hold">
                            <p:stCondLst>
                              <p:cond delay="0"/>
                            </p:stCondLst>
                            <p:childTnLst>
                              <p:par>
                                <p:cTn id="215" presetID="1" presetClass="entr" presetSubtype="0" fill="hold" grpId="0" nodeType="clickEffect">
                                  <p:stCondLst>
                                    <p:cond delay="0"/>
                                  </p:stCondLst>
                                  <p:childTnLst>
                                    <p:set>
                                      <p:cBhvr>
                                        <p:cTn id="216" dur="1" fill="hold">
                                          <p:stCondLst>
                                            <p:cond delay="0"/>
                                          </p:stCondLst>
                                        </p:cTn>
                                        <p:tgtEl>
                                          <p:spTgt spid="155"/>
                                        </p:tgtEl>
                                        <p:attrNameLst>
                                          <p:attrName>style.visibility</p:attrName>
                                        </p:attrNameLst>
                                      </p:cBhvr>
                                      <p:to>
                                        <p:strVal val="visible"/>
                                      </p:to>
                                    </p:set>
                                  </p:childTnLst>
                                </p:cTn>
                              </p:par>
                            </p:childTnLst>
                          </p:cTn>
                        </p:par>
                      </p:childTnLst>
                    </p:cTn>
                  </p:par>
                  <p:par>
                    <p:cTn id="217" fill="hold">
                      <p:stCondLst>
                        <p:cond delay="indefinite"/>
                      </p:stCondLst>
                      <p:childTnLst>
                        <p:par>
                          <p:cTn id="218" fill="hold">
                            <p:stCondLst>
                              <p:cond delay="0"/>
                            </p:stCondLst>
                            <p:childTnLst>
                              <p:par>
                                <p:cTn id="219" presetID="1" presetClass="exit" presetSubtype="0" fill="hold" grpId="1" nodeType="clickEffect">
                                  <p:stCondLst>
                                    <p:cond delay="0"/>
                                  </p:stCondLst>
                                  <p:childTnLst>
                                    <p:set>
                                      <p:cBhvr>
                                        <p:cTn id="220" dur="1" fill="hold">
                                          <p:stCondLst>
                                            <p:cond delay="0"/>
                                          </p:stCondLst>
                                        </p:cTn>
                                        <p:tgtEl>
                                          <p:spTgt spid="155"/>
                                        </p:tgtEl>
                                        <p:attrNameLst>
                                          <p:attrName>style.visibility</p:attrName>
                                        </p:attrNameLst>
                                      </p:cBhvr>
                                      <p:to>
                                        <p:strVal val="hidden"/>
                                      </p:to>
                                    </p:set>
                                  </p:childTnLst>
                                </p:cTn>
                              </p:par>
                            </p:childTnLst>
                          </p:cTn>
                        </p:par>
                      </p:childTnLst>
                    </p:cTn>
                  </p:par>
                  <p:par>
                    <p:cTn id="221" fill="hold">
                      <p:stCondLst>
                        <p:cond delay="indefinite"/>
                      </p:stCondLst>
                      <p:childTnLst>
                        <p:par>
                          <p:cTn id="222" fill="hold">
                            <p:stCondLst>
                              <p:cond delay="0"/>
                            </p:stCondLst>
                            <p:childTnLst>
                              <p:par>
                                <p:cTn id="223" presetID="1" presetClass="entr" presetSubtype="0" fill="hold" grpId="0" nodeType="clickEffect">
                                  <p:stCondLst>
                                    <p:cond delay="0"/>
                                  </p:stCondLst>
                                  <p:childTnLst>
                                    <p:set>
                                      <p:cBhvr>
                                        <p:cTn id="224" dur="1" fill="hold">
                                          <p:stCondLst>
                                            <p:cond delay="0"/>
                                          </p:stCondLst>
                                        </p:cTn>
                                        <p:tgtEl>
                                          <p:spTgt spid="156"/>
                                        </p:tgtEl>
                                        <p:attrNameLst>
                                          <p:attrName>style.visibility</p:attrName>
                                        </p:attrNameLst>
                                      </p:cBhvr>
                                      <p:to>
                                        <p:strVal val="visible"/>
                                      </p:to>
                                    </p:set>
                                  </p:childTnLst>
                                </p:cTn>
                              </p:par>
                            </p:childTnLst>
                          </p:cTn>
                        </p:par>
                      </p:childTnLst>
                    </p:cTn>
                  </p:par>
                  <p:par>
                    <p:cTn id="225" fill="hold">
                      <p:stCondLst>
                        <p:cond delay="indefinite"/>
                      </p:stCondLst>
                      <p:childTnLst>
                        <p:par>
                          <p:cTn id="226" fill="hold">
                            <p:stCondLst>
                              <p:cond delay="0"/>
                            </p:stCondLst>
                            <p:childTnLst>
                              <p:par>
                                <p:cTn id="227" presetID="1" presetClass="exit" presetSubtype="0" fill="hold" grpId="1" nodeType="clickEffect">
                                  <p:stCondLst>
                                    <p:cond delay="0"/>
                                  </p:stCondLst>
                                  <p:childTnLst>
                                    <p:set>
                                      <p:cBhvr>
                                        <p:cTn id="228" dur="1" fill="hold">
                                          <p:stCondLst>
                                            <p:cond delay="0"/>
                                          </p:stCondLst>
                                        </p:cTn>
                                        <p:tgtEl>
                                          <p:spTgt spid="156"/>
                                        </p:tgtEl>
                                        <p:attrNameLst>
                                          <p:attrName>style.visibility</p:attrName>
                                        </p:attrNameLst>
                                      </p:cBhvr>
                                      <p:to>
                                        <p:strVal val="hidden"/>
                                      </p:to>
                                    </p:set>
                                  </p:childTnLst>
                                </p:cTn>
                              </p:par>
                            </p:childTnLst>
                          </p:cTn>
                        </p:par>
                      </p:childTnLst>
                    </p:cTn>
                  </p:par>
                  <p:par>
                    <p:cTn id="229" fill="hold">
                      <p:stCondLst>
                        <p:cond delay="indefinite"/>
                      </p:stCondLst>
                      <p:childTnLst>
                        <p:par>
                          <p:cTn id="230" fill="hold">
                            <p:stCondLst>
                              <p:cond delay="0"/>
                            </p:stCondLst>
                            <p:childTnLst>
                              <p:par>
                                <p:cTn id="231" presetID="1" presetClass="entr" presetSubtype="0" fill="hold" grpId="0" nodeType="clickEffect">
                                  <p:stCondLst>
                                    <p:cond delay="0"/>
                                  </p:stCondLst>
                                  <p:childTnLst>
                                    <p:set>
                                      <p:cBhvr>
                                        <p:cTn id="232" dur="1" fill="hold">
                                          <p:stCondLst>
                                            <p:cond delay="0"/>
                                          </p:stCondLst>
                                        </p:cTn>
                                        <p:tgtEl>
                                          <p:spTgt spid="157"/>
                                        </p:tgtEl>
                                        <p:attrNameLst>
                                          <p:attrName>style.visibility</p:attrName>
                                        </p:attrNameLst>
                                      </p:cBhvr>
                                      <p:to>
                                        <p:strVal val="visible"/>
                                      </p:to>
                                    </p:set>
                                  </p:childTnLst>
                                </p:cTn>
                              </p:par>
                            </p:childTnLst>
                          </p:cTn>
                        </p:par>
                      </p:childTnLst>
                    </p:cTn>
                  </p:par>
                  <p:par>
                    <p:cTn id="233" fill="hold">
                      <p:stCondLst>
                        <p:cond delay="indefinite"/>
                      </p:stCondLst>
                      <p:childTnLst>
                        <p:par>
                          <p:cTn id="234" fill="hold">
                            <p:stCondLst>
                              <p:cond delay="0"/>
                            </p:stCondLst>
                            <p:childTnLst>
                              <p:par>
                                <p:cTn id="235" presetID="1" presetClass="exit" presetSubtype="0" fill="hold" grpId="1" nodeType="clickEffect">
                                  <p:stCondLst>
                                    <p:cond delay="0"/>
                                  </p:stCondLst>
                                  <p:childTnLst>
                                    <p:set>
                                      <p:cBhvr>
                                        <p:cTn id="236" dur="1" fill="hold">
                                          <p:stCondLst>
                                            <p:cond delay="0"/>
                                          </p:stCondLst>
                                        </p:cTn>
                                        <p:tgtEl>
                                          <p:spTgt spid="157"/>
                                        </p:tgtEl>
                                        <p:attrNameLst>
                                          <p:attrName>style.visibility</p:attrName>
                                        </p:attrNameLst>
                                      </p:cBhvr>
                                      <p:to>
                                        <p:strVal val="hidden"/>
                                      </p:to>
                                    </p:set>
                                  </p:childTnLst>
                                </p:cTn>
                              </p:par>
                            </p:childTnLst>
                          </p:cTn>
                        </p:par>
                      </p:childTnLst>
                    </p:cTn>
                  </p:par>
                  <p:par>
                    <p:cTn id="237" fill="hold">
                      <p:stCondLst>
                        <p:cond delay="indefinite"/>
                      </p:stCondLst>
                      <p:childTnLst>
                        <p:par>
                          <p:cTn id="238" fill="hold">
                            <p:stCondLst>
                              <p:cond delay="0"/>
                            </p:stCondLst>
                            <p:childTnLst>
                              <p:par>
                                <p:cTn id="239" presetID="1" presetClass="entr" presetSubtype="0" fill="hold" grpId="0" nodeType="clickEffect">
                                  <p:stCondLst>
                                    <p:cond delay="0"/>
                                  </p:stCondLst>
                                  <p:childTnLst>
                                    <p:set>
                                      <p:cBhvr>
                                        <p:cTn id="240" dur="1" fill="hold">
                                          <p:stCondLst>
                                            <p:cond delay="0"/>
                                          </p:stCondLst>
                                        </p:cTn>
                                        <p:tgtEl>
                                          <p:spTgt spid="158"/>
                                        </p:tgtEl>
                                        <p:attrNameLst>
                                          <p:attrName>style.visibility</p:attrName>
                                        </p:attrNameLst>
                                      </p:cBhvr>
                                      <p:to>
                                        <p:strVal val="visible"/>
                                      </p:to>
                                    </p:set>
                                  </p:childTnLst>
                                </p:cTn>
                              </p:par>
                            </p:childTnLst>
                          </p:cTn>
                        </p:par>
                      </p:childTnLst>
                    </p:cTn>
                  </p:par>
                  <p:par>
                    <p:cTn id="241" fill="hold">
                      <p:stCondLst>
                        <p:cond delay="indefinite"/>
                      </p:stCondLst>
                      <p:childTnLst>
                        <p:par>
                          <p:cTn id="242" fill="hold">
                            <p:stCondLst>
                              <p:cond delay="0"/>
                            </p:stCondLst>
                            <p:childTnLst>
                              <p:par>
                                <p:cTn id="243" presetID="1" presetClass="exit" presetSubtype="0" fill="hold" grpId="1" nodeType="clickEffect">
                                  <p:stCondLst>
                                    <p:cond delay="0"/>
                                  </p:stCondLst>
                                  <p:childTnLst>
                                    <p:set>
                                      <p:cBhvr>
                                        <p:cTn id="244" dur="1" fill="hold">
                                          <p:stCondLst>
                                            <p:cond delay="0"/>
                                          </p:stCondLst>
                                        </p:cTn>
                                        <p:tgtEl>
                                          <p:spTgt spid="158"/>
                                        </p:tgtEl>
                                        <p:attrNameLst>
                                          <p:attrName>style.visibility</p:attrName>
                                        </p:attrNameLst>
                                      </p:cBhvr>
                                      <p:to>
                                        <p:strVal val="hidden"/>
                                      </p:to>
                                    </p:set>
                                  </p:childTnLst>
                                </p:cTn>
                              </p:par>
                            </p:childTnLst>
                          </p:cTn>
                        </p:par>
                      </p:childTnLst>
                    </p:cTn>
                  </p:par>
                  <p:par>
                    <p:cTn id="245" fill="hold">
                      <p:stCondLst>
                        <p:cond delay="indefinite"/>
                      </p:stCondLst>
                      <p:childTnLst>
                        <p:par>
                          <p:cTn id="246" fill="hold">
                            <p:stCondLst>
                              <p:cond delay="0"/>
                            </p:stCondLst>
                            <p:childTnLst>
                              <p:par>
                                <p:cTn id="247" presetID="1" presetClass="entr" presetSubtype="0" fill="hold" grpId="0" nodeType="clickEffect">
                                  <p:stCondLst>
                                    <p:cond delay="0"/>
                                  </p:stCondLst>
                                  <p:childTnLst>
                                    <p:set>
                                      <p:cBhvr>
                                        <p:cTn id="248" dur="1" fill="hold">
                                          <p:stCondLst>
                                            <p:cond delay="0"/>
                                          </p:stCondLst>
                                        </p:cTn>
                                        <p:tgtEl>
                                          <p:spTgt spid="159"/>
                                        </p:tgtEl>
                                        <p:attrNameLst>
                                          <p:attrName>style.visibility</p:attrName>
                                        </p:attrNameLst>
                                      </p:cBhvr>
                                      <p:to>
                                        <p:strVal val="visible"/>
                                      </p:to>
                                    </p:set>
                                  </p:childTnLst>
                                </p:cTn>
                              </p:par>
                            </p:childTnLst>
                          </p:cTn>
                        </p:par>
                      </p:childTnLst>
                    </p:cTn>
                  </p:par>
                  <p:par>
                    <p:cTn id="249" fill="hold">
                      <p:stCondLst>
                        <p:cond delay="indefinite"/>
                      </p:stCondLst>
                      <p:childTnLst>
                        <p:par>
                          <p:cTn id="250" fill="hold">
                            <p:stCondLst>
                              <p:cond delay="0"/>
                            </p:stCondLst>
                            <p:childTnLst>
                              <p:par>
                                <p:cTn id="251" presetID="1" presetClass="exit" presetSubtype="0" fill="hold" grpId="1" nodeType="clickEffect">
                                  <p:stCondLst>
                                    <p:cond delay="0"/>
                                  </p:stCondLst>
                                  <p:childTnLst>
                                    <p:set>
                                      <p:cBhvr>
                                        <p:cTn id="252" dur="1" fill="hold">
                                          <p:stCondLst>
                                            <p:cond delay="0"/>
                                          </p:stCondLst>
                                        </p:cTn>
                                        <p:tgtEl>
                                          <p:spTgt spid="159"/>
                                        </p:tgtEl>
                                        <p:attrNameLst>
                                          <p:attrName>style.visibility</p:attrName>
                                        </p:attrNameLst>
                                      </p:cBhvr>
                                      <p:to>
                                        <p:strVal val="hidden"/>
                                      </p:to>
                                    </p:set>
                                  </p:childTnLst>
                                </p:cTn>
                              </p:par>
                            </p:childTnLst>
                          </p:cTn>
                        </p:par>
                      </p:childTnLst>
                    </p:cTn>
                  </p:par>
                  <p:par>
                    <p:cTn id="253" fill="hold">
                      <p:stCondLst>
                        <p:cond delay="indefinite"/>
                      </p:stCondLst>
                      <p:childTnLst>
                        <p:par>
                          <p:cTn id="254" fill="hold">
                            <p:stCondLst>
                              <p:cond delay="0"/>
                            </p:stCondLst>
                            <p:childTnLst>
                              <p:par>
                                <p:cTn id="255" presetID="1" presetClass="entr" presetSubtype="0" fill="hold" grpId="0" nodeType="clickEffect">
                                  <p:stCondLst>
                                    <p:cond delay="0"/>
                                  </p:stCondLst>
                                  <p:childTnLst>
                                    <p:set>
                                      <p:cBhvr>
                                        <p:cTn id="256" dur="1" fill="hold">
                                          <p:stCondLst>
                                            <p:cond delay="0"/>
                                          </p:stCondLst>
                                        </p:cTn>
                                        <p:tgtEl>
                                          <p:spTgt spid="160"/>
                                        </p:tgtEl>
                                        <p:attrNameLst>
                                          <p:attrName>style.visibility</p:attrName>
                                        </p:attrNameLst>
                                      </p:cBhvr>
                                      <p:to>
                                        <p:strVal val="visible"/>
                                      </p:to>
                                    </p:set>
                                  </p:childTnLst>
                                </p:cTn>
                              </p:par>
                            </p:childTnLst>
                          </p:cTn>
                        </p:par>
                      </p:childTnLst>
                    </p:cTn>
                  </p:par>
                  <p:par>
                    <p:cTn id="257" fill="hold">
                      <p:stCondLst>
                        <p:cond delay="indefinite"/>
                      </p:stCondLst>
                      <p:childTnLst>
                        <p:par>
                          <p:cTn id="258" fill="hold">
                            <p:stCondLst>
                              <p:cond delay="0"/>
                            </p:stCondLst>
                            <p:childTnLst>
                              <p:par>
                                <p:cTn id="259" presetID="1" presetClass="exit" presetSubtype="0" fill="hold" grpId="1" nodeType="clickEffect">
                                  <p:stCondLst>
                                    <p:cond delay="0"/>
                                  </p:stCondLst>
                                  <p:childTnLst>
                                    <p:set>
                                      <p:cBhvr>
                                        <p:cTn id="260" dur="1" fill="hold">
                                          <p:stCondLst>
                                            <p:cond delay="0"/>
                                          </p:stCondLst>
                                        </p:cTn>
                                        <p:tgtEl>
                                          <p:spTgt spid="160"/>
                                        </p:tgtEl>
                                        <p:attrNameLst>
                                          <p:attrName>style.visibility</p:attrName>
                                        </p:attrNameLst>
                                      </p:cBhvr>
                                      <p:to>
                                        <p:strVal val="hidden"/>
                                      </p:to>
                                    </p:set>
                                  </p:childTnLst>
                                </p:cTn>
                              </p:par>
                            </p:childTnLst>
                          </p:cTn>
                        </p:par>
                      </p:childTnLst>
                    </p:cTn>
                  </p:par>
                  <p:par>
                    <p:cTn id="261" fill="hold">
                      <p:stCondLst>
                        <p:cond delay="indefinite"/>
                      </p:stCondLst>
                      <p:childTnLst>
                        <p:par>
                          <p:cTn id="262" fill="hold">
                            <p:stCondLst>
                              <p:cond delay="0"/>
                            </p:stCondLst>
                            <p:childTnLst>
                              <p:par>
                                <p:cTn id="263" presetID="1" presetClass="entr" presetSubtype="0" fill="hold" grpId="0" nodeType="clickEffect">
                                  <p:stCondLst>
                                    <p:cond delay="0"/>
                                  </p:stCondLst>
                                  <p:childTnLst>
                                    <p:set>
                                      <p:cBhvr>
                                        <p:cTn id="264" dur="1" fill="hold">
                                          <p:stCondLst>
                                            <p:cond delay="0"/>
                                          </p:stCondLst>
                                        </p:cTn>
                                        <p:tgtEl>
                                          <p:spTgt spid="161"/>
                                        </p:tgtEl>
                                        <p:attrNameLst>
                                          <p:attrName>style.visibility</p:attrName>
                                        </p:attrNameLst>
                                      </p:cBhvr>
                                      <p:to>
                                        <p:strVal val="visible"/>
                                      </p:to>
                                    </p:set>
                                  </p:childTnLst>
                                </p:cTn>
                              </p:par>
                            </p:childTnLst>
                          </p:cTn>
                        </p:par>
                      </p:childTnLst>
                    </p:cTn>
                  </p:par>
                  <p:par>
                    <p:cTn id="265" fill="hold">
                      <p:stCondLst>
                        <p:cond delay="indefinite"/>
                      </p:stCondLst>
                      <p:childTnLst>
                        <p:par>
                          <p:cTn id="266" fill="hold">
                            <p:stCondLst>
                              <p:cond delay="0"/>
                            </p:stCondLst>
                            <p:childTnLst>
                              <p:par>
                                <p:cTn id="267" presetID="1" presetClass="exit" presetSubtype="0" fill="hold" grpId="1" nodeType="clickEffect">
                                  <p:stCondLst>
                                    <p:cond delay="0"/>
                                  </p:stCondLst>
                                  <p:childTnLst>
                                    <p:set>
                                      <p:cBhvr>
                                        <p:cTn id="268" dur="1" fill="hold">
                                          <p:stCondLst>
                                            <p:cond delay="0"/>
                                          </p:stCondLst>
                                        </p:cTn>
                                        <p:tgtEl>
                                          <p:spTgt spid="161"/>
                                        </p:tgtEl>
                                        <p:attrNameLst>
                                          <p:attrName>style.visibility</p:attrName>
                                        </p:attrNameLst>
                                      </p:cBhvr>
                                      <p:to>
                                        <p:strVal val="hidden"/>
                                      </p:to>
                                    </p:set>
                                  </p:childTnLst>
                                </p:cTn>
                              </p:par>
                            </p:childTnLst>
                          </p:cTn>
                        </p:par>
                      </p:childTnLst>
                    </p:cTn>
                  </p:par>
                  <p:par>
                    <p:cTn id="269" fill="hold">
                      <p:stCondLst>
                        <p:cond delay="indefinite"/>
                      </p:stCondLst>
                      <p:childTnLst>
                        <p:par>
                          <p:cTn id="270" fill="hold">
                            <p:stCondLst>
                              <p:cond delay="0"/>
                            </p:stCondLst>
                            <p:childTnLst>
                              <p:par>
                                <p:cTn id="271" presetID="1" presetClass="entr" presetSubtype="0" fill="hold" grpId="0" nodeType="clickEffect">
                                  <p:stCondLst>
                                    <p:cond delay="0"/>
                                  </p:stCondLst>
                                  <p:childTnLst>
                                    <p:set>
                                      <p:cBhvr>
                                        <p:cTn id="272" dur="1" fill="hold">
                                          <p:stCondLst>
                                            <p:cond delay="0"/>
                                          </p:stCondLst>
                                        </p:cTn>
                                        <p:tgtEl>
                                          <p:spTgt spid="162"/>
                                        </p:tgtEl>
                                        <p:attrNameLst>
                                          <p:attrName>style.visibility</p:attrName>
                                        </p:attrNameLst>
                                      </p:cBhvr>
                                      <p:to>
                                        <p:strVal val="visible"/>
                                      </p:to>
                                    </p:set>
                                  </p:childTnLst>
                                </p:cTn>
                              </p:par>
                            </p:childTnLst>
                          </p:cTn>
                        </p:par>
                      </p:childTnLst>
                    </p:cTn>
                  </p:par>
                  <p:par>
                    <p:cTn id="273" fill="hold">
                      <p:stCondLst>
                        <p:cond delay="indefinite"/>
                      </p:stCondLst>
                      <p:childTnLst>
                        <p:par>
                          <p:cTn id="274" fill="hold">
                            <p:stCondLst>
                              <p:cond delay="0"/>
                            </p:stCondLst>
                            <p:childTnLst>
                              <p:par>
                                <p:cTn id="275" presetID="1" presetClass="exit" presetSubtype="0" fill="hold" grpId="1" nodeType="clickEffect">
                                  <p:stCondLst>
                                    <p:cond delay="0"/>
                                  </p:stCondLst>
                                  <p:childTnLst>
                                    <p:set>
                                      <p:cBhvr>
                                        <p:cTn id="276" dur="1" fill="hold">
                                          <p:stCondLst>
                                            <p:cond delay="0"/>
                                          </p:stCondLst>
                                        </p:cTn>
                                        <p:tgtEl>
                                          <p:spTgt spid="162"/>
                                        </p:tgtEl>
                                        <p:attrNameLst>
                                          <p:attrName>style.visibility</p:attrName>
                                        </p:attrNameLst>
                                      </p:cBhvr>
                                      <p:to>
                                        <p:strVal val="hidden"/>
                                      </p:to>
                                    </p:set>
                                  </p:childTnLst>
                                </p:cTn>
                              </p:par>
                            </p:childTnLst>
                          </p:cTn>
                        </p:par>
                      </p:childTnLst>
                    </p:cTn>
                  </p:par>
                  <p:par>
                    <p:cTn id="277" fill="hold">
                      <p:stCondLst>
                        <p:cond delay="indefinite"/>
                      </p:stCondLst>
                      <p:childTnLst>
                        <p:par>
                          <p:cTn id="278" fill="hold">
                            <p:stCondLst>
                              <p:cond delay="0"/>
                            </p:stCondLst>
                            <p:childTnLst>
                              <p:par>
                                <p:cTn id="279" presetID="1" presetClass="entr" presetSubtype="0" fill="hold" grpId="0" nodeType="clickEffect">
                                  <p:stCondLst>
                                    <p:cond delay="0"/>
                                  </p:stCondLst>
                                  <p:childTnLst>
                                    <p:set>
                                      <p:cBhvr>
                                        <p:cTn id="280" dur="1" fill="hold">
                                          <p:stCondLst>
                                            <p:cond delay="0"/>
                                          </p:stCondLst>
                                        </p:cTn>
                                        <p:tgtEl>
                                          <p:spTgt spid="163"/>
                                        </p:tgtEl>
                                        <p:attrNameLst>
                                          <p:attrName>style.visibility</p:attrName>
                                        </p:attrNameLst>
                                      </p:cBhvr>
                                      <p:to>
                                        <p:strVal val="visible"/>
                                      </p:to>
                                    </p:set>
                                  </p:childTnLst>
                                </p:cTn>
                              </p:par>
                            </p:childTnLst>
                          </p:cTn>
                        </p:par>
                      </p:childTnLst>
                    </p:cTn>
                  </p:par>
                  <p:par>
                    <p:cTn id="281" fill="hold">
                      <p:stCondLst>
                        <p:cond delay="indefinite"/>
                      </p:stCondLst>
                      <p:childTnLst>
                        <p:par>
                          <p:cTn id="282" fill="hold">
                            <p:stCondLst>
                              <p:cond delay="0"/>
                            </p:stCondLst>
                            <p:childTnLst>
                              <p:par>
                                <p:cTn id="283" presetID="1" presetClass="exit" presetSubtype="0" fill="hold" grpId="1" nodeType="clickEffect">
                                  <p:stCondLst>
                                    <p:cond delay="0"/>
                                  </p:stCondLst>
                                  <p:childTnLst>
                                    <p:set>
                                      <p:cBhvr>
                                        <p:cTn id="284" dur="1" fill="hold">
                                          <p:stCondLst>
                                            <p:cond delay="0"/>
                                          </p:stCondLst>
                                        </p:cTn>
                                        <p:tgtEl>
                                          <p:spTgt spid="163"/>
                                        </p:tgtEl>
                                        <p:attrNameLst>
                                          <p:attrName>style.visibility</p:attrName>
                                        </p:attrNameLst>
                                      </p:cBhvr>
                                      <p:to>
                                        <p:strVal val="hidden"/>
                                      </p:to>
                                    </p:set>
                                  </p:childTnLst>
                                </p:cTn>
                              </p:par>
                            </p:childTnLst>
                          </p:cTn>
                        </p:par>
                      </p:childTnLst>
                    </p:cTn>
                  </p:par>
                  <p:par>
                    <p:cTn id="285" fill="hold">
                      <p:stCondLst>
                        <p:cond delay="indefinite"/>
                      </p:stCondLst>
                      <p:childTnLst>
                        <p:par>
                          <p:cTn id="286" fill="hold">
                            <p:stCondLst>
                              <p:cond delay="0"/>
                            </p:stCondLst>
                            <p:childTnLst>
                              <p:par>
                                <p:cTn id="287" presetID="1" presetClass="entr" presetSubtype="0" fill="hold" grpId="0" nodeType="clickEffect">
                                  <p:stCondLst>
                                    <p:cond delay="0"/>
                                  </p:stCondLst>
                                  <p:childTnLst>
                                    <p:set>
                                      <p:cBhvr>
                                        <p:cTn id="288" dur="1" fill="hold">
                                          <p:stCondLst>
                                            <p:cond delay="0"/>
                                          </p:stCondLst>
                                        </p:cTn>
                                        <p:tgtEl>
                                          <p:spTgt spid="134"/>
                                        </p:tgtEl>
                                        <p:attrNameLst>
                                          <p:attrName>style.visibility</p:attrName>
                                        </p:attrNameLst>
                                      </p:cBhvr>
                                      <p:to>
                                        <p:strVal val="visible"/>
                                      </p:to>
                                    </p:set>
                                  </p:childTnLst>
                                </p:cTn>
                              </p:par>
                            </p:childTnLst>
                          </p:cTn>
                        </p:par>
                      </p:childTnLst>
                    </p:cTn>
                  </p:par>
                  <p:par>
                    <p:cTn id="289" fill="hold">
                      <p:stCondLst>
                        <p:cond delay="indefinite"/>
                      </p:stCondLst>
                      <p:childTnLst>
                        <p:par>
                          <p:cTn id="290" fill="hold">
                            <p:stCondLst>
                              <p:cond delay="0"/>
                            </p:stCondLst>
                            <p:childTnLst>
                              <p:par>
                                <p:cTn id="291" presetID="1" presetClass="exit" presetSubtype="0" fill="hold" grpId="1" nodeType="clickEffect">
                                  <p:stCondLst>
                                    <p:cond delay="0"/>
                                  </p:stCondLst>
                                  <p:childTnLst>
                                    <p:set>
                                      <p:cBhvr>
                                        <p:cTn id="292" dur="1" fill="hold">
                                          <p:stCondLst>
                                            <p:cond delay="0"/>
                                          </p:stCondLst>
                                        </p:cTn>
                                        <p:tgtEl>
                                          <p:spTgt spid="134"/>
                                        </p:tgtEl>
                                        <p:attrNameLst>
                                          <p:attrName>style.visibility</p:attrName>
                                        </p:attrNameLst>
                                      </p:cBhvr>
                                      <p:to>
                                        <p:strVal val="hidden"/>
                                      </p:to>
                                    </p:set>
                                  </p:childTnLst>
                                </p:cTn>
                              </p:par>
                            </p:childTnLst>
                          </p:cTn>
                        </p:par>
                      </p:childTnLst>
                    </p:cTn>
                  </p:par>
                  <p:par>
                    <p:cTn id="293" fill="hold">
                      <p:stCondLst>
                        <p:cond delay="indefinite"/>
                      </p:stCondLst>
                      <p:childTnLst>
                        <p:par>
                          <p:cTn id="294" fill="hold">
                            <p:stCondLst>
                              <p:cond delay="0"/>
                            </p:stCondLst>
                            <p:childTnLst>
                              <p:par>
                                <p:cTn id="295" presetID="1" presetClass="entr" presetSubtype="0" fill="hold" grpId="0" nodeType="clickEffect">
                                  <p:stCondLst>
                                    <p:cond delay="0"/>
                                  </p:stCondLst>
                                  <p:childTnLst>
                                    <p:set>
                                      <p:cBhvr>
                                        <p:cTn id="296" dur="1" fill="hold">
                                          <p:stCondLst>
                                            <p:cond delay="0"/>
                                          </p:stCondLst>
                                        </p:cTn>
                                        <p:tgtEl>
                                          <p:spTgt spid="164"/>
                                        </p:tgtEl>
                                        <p:attrNameLst>
                                          <p:attrName>style.visibility</p:attrName>
                                        </p:attrNameLst>
                                      </p:cBhvr>
                                      <p:to>
                                        <p:strVal val="visible"/>
                                      </p:to>
                                    </p:set>
                                  </p:childTnLst>
                                </p:cTn>
                              </p:par>
                            </p:childTnLst>
                          </p:cTn>
                        </p:par>
                      </p:childTnLst>
                    </p:cTn>
                  </p:par>
                  <p:par>
                    <p:cTn id="297" fill="hold">
                      <p:stCondLst>
                        <p:cond delay="indefinite"/>
                      </p:stCondLst>
                      <p:childTnLst>
                        <p:par>
                          <p:cTn id="298" fill="hold">
                            <p:stCondLst>
                              <p:cond delay="0"/>
                            </p:stCondLst>
                            <p:childTnLst>
                              <p:par>
                                <p:cTn id="299" presetID="1" presetClass="exit" presetSubtype="0" fill="hold" grpId="1" nodeType="clickEffect">
                                  <p:stCondLst>
                                    <p:cond delay="0"/>
                                  </p:stCondLst>
                                  <p:childTnLst>
                                    <p:set>
                                      <p:cBhvr>
                                        <p:cTn id="300" dur="1" fill="hold">
                                          <p:stCondLst>
                                            <p:cond delay="0"/>
                                          </p:stCondLst>
                                        </p:cTn>
                                        <p:tgtEl>
                                          <p:spTgt spid="164"/>
                                        </p:tgtEl>
                                        <p:attrNameLst>
                                          <p:attrName>style.visibility</p:attrName>
                                        </p:attrNameLst>
                                      </p:cBhvr>
                                      <p:to>
                                        <p:strVal val="hidden"/>
                                      </p:to>
                                    </p:set>
                                  </p:childTnLst>
                                </p:cTn>
                              </p:par>
                            </p:childTnLst>
                          </p:cTn>
                        </p:par>
                      </p:childTnLst>
                    </p:cTn>
                  </p:par>
                  <p:par>
                    <p:cTn id="301" fill="hold">
                      <p:stCondLst>
                        <p:cond delay="indefinite"/>
                      </p:stCondLst>
                      <p:childTnLst>
                        <p:par>
                          <p:cTn id="302" fill="hold">
                            <p:stCondLst>
                              <p:cond delay="0"/>
                            </p:stCondLst>
                            <p:childTnLst>
                              <p:par>
                                <p:cTn id="303" presetID="1" presetClass="entr" presetSubtype="0" fill="hold" grpId="0" nodeType="clickEffect">
                                  <p:stCondLst>
                                    <p:cond delay="0"/>
                                  </p:stCondLst>
                                  <p:childTnLst>
                                    <p:set>
                                      <p:cBhvr>
                                        <p:cTn id="304" dur="1" fill="hold">
                                          <p:stCondLst>
                                            <p:cond delay="0"/>
                                          </p:stCondLst>
                                        </p:cTn>
                                        <p:tgtEl>
                                          <p:spTgt spid="135"/>
                                        </p:tgtEl>
                                        <p:attrNameLst>
                                          <p:attrName>style.visibility</p:attrName>
                                        </p:attrNameLst>
                                      </p:cBhvr>
                                      <p:to>
                                        <p:strVal val="visible"/>
                                      </p:to>
                                    </p:set>
                                  </p:childTnLst>
                                </p:cTn>
                              </p:par>
                            </p:childTnLst>
                          </p:cTn>
                        </p:par>
                      </p:childTnLst>
                    </p:cTn>
                  </p:par>
                  <p:par>
                    <p:cTn id="305" fill="hold">
                      <p:stCondLst>
                        <p:cond delay="indefinite"/>
                      </p:stCondLst>
                      <p:childTnLst>
                        <p:par>
                          <p:cTn id="306" fill="hold">
                            <p:stCondLst>
                              <p:cond delay="0"/>
                            </p:stCondLst>
                            <p:childTnLst>
                              <p:par>
                                <p:cTn id="307" presetID="1" presetClass="exit" presetSubtype="0" fill="hold" grpId="1" nodeType="clickEffect">
                                  <p:stCondLst>
                                    <p:cond delay="0"/>
                                  </p:stCondLst>
                                  <p:childTnLst>
                                    <p:set>
                                      <p:cBhvr>
                                        <p:cTn id="308" dur="1" fill="hold">
                                          <p:stCondLst>
                                            <p:cond delay="0"/>
                                          </p:stCondLst>
                                        </p:cTn>
                                        <p:tgtEl>
                                          <p:spTgt spid="135"/>
                                        </p:tgtEl>
                                        <p:attrNameLst>
                                          <p:attrName>style.visibility</p:attrName>
                                        </p:attrNameLst>
                                      </p:cBhvr>
                                      <p:to>
                                        <p:strVal val="hidden"/>
                                      </p:to>
                                    </p:set>
                                  </p:childTnLst>
                                </p:cTn>
                              </p:par>
                            </p:childTnLst>
                          </p:cTn>
                        </p:par>
                      </p:childTnLst>
                    </p:cTn>
                  </p:par>
                  <p:par>
                    <p:cTn id="309" fill="hold">
                      <p:stCondLst>
                        <p:cond delay="indefinite"/>
                      </p:stCondLst>
                      <p:childTnLst>
                        <p:par>
                          <p:cTn id="310" fill="hold">
                            <p:stCondLst>
                              <p:cond delay="0"/>
                            </p:stCondLst>
                            <p:childTnLst>
                              <p:par>
                                <p:cTn id="311" presetID="1" presetClass="entr" presetSubtype="0" fill="hold" grpId="0" nodeType="clickEffect">
                                  <p:stCondLst>
                                    <p:cond delay="0"/>
                                  </p:stCondLst>
                                  <p:childTnLst>
                                    <p:set>
                                      <p:cBhvr>
                                        <p:cTn id="312" dur="1" fill="hold">
                                          <p:stCondLst>
                                            <p:cond delay="0"/>
                                          </p:stCondLst>
                                        </p:cTn>
                                        <p:tgtEl>
                                          <p:spTgt spid="136"/>
                                        </p:tgtEl>
                                        <p:attrNameLst>
                                          <p:attrName>style.visibility</p:attrName>
                                        </p:attrNameLst>
                                      </p:cBhvr>
                                      <p:to>
                                        <p:strVal val="visible"/>
                                      </p:to>
                                    </p:set>
                                  </p:childTnLst>
                                </p:cTn>
                              </p:par>
                            </p:childTnLst>
                          </p:cTn>
                        </p:par>
                      </p:childTnLst>
                    </p:cTn>
                  </p:par>
                  <p:par>
                    <p:cTn id="313" fill="hold">
                      <p:stCondLst>
                        <p:cond delay="indefinite"/>
                      </p:stCondLst>
                      <p:childTnLst>
                        <p:par>
                          <p:cTn id="314" fill="hold">
                            <p:stCondLst>
                              <p:cond delay="0"/>
                            </p:stCondLst>
                            <p:childTnLst>
                              <p:par>
                                <p:cTn id="315" presetID="1" presetClass="exit" presetSubtype="0" fill="hold" grpId="1" nodeType="clickEffect">
                                  <p:stCondLst>
                                    <p:cond delay="0"/>
                                  </p:stCondLst>
                                  <p:childTnLst>
                                    <p:set>
                                      <p:cBhvr>
                                        <p:cTn id="316" dur="1" fill="hold">
                                          <p:stCondLst>
                                            <p:cond delay="0"/>
                                          </p:stCondLst>
                                        </p:cTn>
                                        <p:tgtEl>
                                          <p:spTgt spid="136"/>
                                        </p:tgtEl>
                                        <p:attrNameLst>
                                          <p:attrName>style.visibility</p:attrName>
                                        </p:attrNameLst>
                                      </p:cBhvr>
                                      <p:to>
                                        <p:strVal val="hidden"/>
                                      </p:to>
                                    </p:set>
                                  </p:childTnLst>
                                </p:cTn>
                              </p:par>
                            </p:childTnLst>
                          </p:cTn>
                        </p:par>
                      </p:childTnLst>
                    </p:cTn>
                  </p:par>
                  <p:par>
                    <p:cTn id="317" fill="hold">
                      <p:stCondLst>
                        <p:cond delay="indefinite"/>
                      </p:stCondLst>
                      <p:childTnLst>
                        <p:par>
                          <p:cTn id="318" fill="hold">
                            <p:stCondLst>
                              <p:cond delay="0"/>
                            </p:stCondLst>
                            <p:childTnLst>
                              <p:par>
                                <p:cTn id="319" presetID="1" presetClass="entr" presetSubtype="0" fill="hold" grpId="0" nodeType="clickEffect">
                                  <p:stCondLst>
                                    <p:cond delay="0"/>
                                  </p:stCondLst>
                                  <p:childTnLst>
                                    <p:set>
                                      <p:cBhvr>
                                        <p:cTn id="320" dur="1" fill="hold">
                                          <p:stCondLst>
                                            <p:cond delay="0"/>
                                          </p:stCondLst>
                                        </p:cTn>
                                        <p:tgtEl>
                                          <p:spTgt spid="137"/>
                                        </p:tgtEl>
                                        <p:attrNameLst>
                                          <p:attrName>style.visibility</p:attrName>
                                        </p:attrNameLst>
                                      </p:cBhvr>
                                      <p:to>
                                        <p:strVal val="visible"/>
                                      </p:to>
                                    </p:set>
                                  </p:childTnLst>
                                </p:cTn>
                              </p:par>
                            </p:childTnLst>
                          </p:cTn>
                        </p:par>
                      </p:childTnLst>
                    </p:cTn>
                  </p:par>
                  <p:par>
                    <p:cTn id="321" fill="hold">
                      <p:stCondLst>
                        <p:cond delay="indefinite"/>
                      </p:stCondLst>
                      <p:childTnLst>
                        <p:par>
                          <p:cTn id="322" fill="hold">
                            <p:stCondLst>
                              <p:cond delay="0"/>
                            </p:stCondLst>
                            <p:childTnLst>
                              <p:par>
                                <p:cTn id="323" presetID="1" presetClass="exit" presetSubtype="0" fill="hold" grpId="1" nodeType="clickEffect">
                                  <p:stCondLst>
                                    <p:cond delay="0"/>
                                  </p:stCondLst>
                                  <p:childTnLst>
                                    <p:set>
                                      <p:cBhvr>
                                        <p:cTn id="324" dur="1" fill="hold">
                                          <p:stCondLst>
                                            <p:cond delay="0"/>
                                          </p:stCondLst>
                                        </p:cTn>
                                        <p:tgtEl>
                                          <p:spTgt spid="137"/>
                                        </p:tgtEl>
                                        <p:attrNameLst>
                                          <p:attrName>style.visibility</p:attrName>
                                        </p:attrNameLst>
                                      </p:cBhvr>
                                      <p:to>
                                        <p:strVal val="hidden"/>
                                      </p:to>
                                    </p:set>
                                  </p:childTnLst>
                                </p:cTn>
                              </p:par>
                            </p:childTnLst>
                          </p:cTn>
                        </p:par>
                      </p:childTnLst>
                    </p:cTn>
                  </p:par>
                  <p:par>
                    <p:cTn id="325" fill="hold">
                      <p:stCondLst>
                        <p:cond delay="indefinite"/>
                      </p:stCondLst>
                      <p:childTnLst>
                        <p:par>
                          <p:cTn id="326" fill="hold">
                            <p:stCondLst>
                              <p:cond delay="0"/>
                            </p:stCondLst>
                            <p:childTnLst>
                              <p:par>
                                <p:cTn id="327" presetID="1" presetClass="entr" presetSubtype="0" fill="hold" grpId="0" nodeType="clickEffect">
                                  <p:stCondLst>
                                    <p:cond delay="0"/>
                                  </p:stCondLst>
                                  <p:childTnLst>
                                    <p:set>
                                      <p:cBhvr>
                                        <p:cTn id="328" dur="1" fill="hold">
                                          <p:stCondLst>
                                            <p:cond delay="0"/>
                                          </p:stCondLst>
                                        </p:cTn>
                                        <p:tgtEl>
                                          <p:spTgt spid="138"/>
                                        </p:tgtEl>
                                        <p:attrNameLst>
                                          <p:attrName>style.visibility</p:attrName>
                                        </p:attrNameLst>
                                      </p:cBhvr>
                                      <p:to>
                                        <p:strVal val="visible"/>
                                      </p:to>
                                    </p:set>
                                  </p:childTnLst>
                                </p:cTn>
                              </p:par>
                            </p:childTnLst>
                          </p:cTn>
                        </p:par>
                      </p:childTnLst>
                    </p:cTn>
                  </p:par>
                  <p:par>
                    <p:cTn id="329" fill="hold">
                      <p:stCondLst>
                        <p:cond delay="indefinite"/>
                      </p:stCondLst>
                      <p:childTnLst>
                        <p:par>
                          <p:cTn id="330" fill="hold">
                            <p:stCondLst>
                              <p:cond delay="0"/>
                            </p:stCondLst>
                            <p:childTnLst>
                              <p:par>
                                <p:cTn id="331" presetID="1" presetClass="exit" presetSubtype="0" fill="hold" grpId="1" nodeType="clickEffect">
                                  <p:stCondLst>
                                    <p:cond delay="0"/>
                                  </p:stCondLst>
                                  <p:childTnLst>
                                    <p:set>
                                      <p:cBhvr>
                                        <p:cTn id="332" dur="1" fill="hold">
                                          <p:stCondLst>
                                            <p:cond delay="0"/>
                                          </p:stCondLst>
                                        </p:cTn>
                                        <p:tgtEl>
                                          <p:spTgt spid="138"/>
                                        </p:tgtEl>
                                        <p:attrNameLst>
                                          <p:attrName>style.visibility</p:attrName>
                                        </p:attrNameLst>
                                      </p:cBhvr>
                                      <p:to>
                                        <p:strVal val="hidden"/>
                                      </p:to>
                                    </p:set>
                                  </p:childTnLst>
                                </p:cTn>
                              </p:par>
                            </p:childTnLst>
                          </p:cTn>
                        </p:par>
                      </p:childTnLst>
                    </p:cTn>
                  </p:par>
                  <p:par>
                    <p:cTn id="333" fill="hold">
                      <p:stCondLst>
                        <p:cond delay="indefinite"/>
                      </p:stCondLst>
                      <p:childTnLst>
                        <p:par>
                          <p:cTn id="334" fill="hold">
                            <p:stCondLst>
                              <p:cond delay="0"/>
                            </p:stCondLst>
                            <p:childTnLst>
                              <p:par>
                                <p:cTn id="335" presetID="1" presetClass="entr" presetSubtype="0" fill="hold" grpId="0" nodeType="clickEffect">
                                  <p:stCondLst>
                                    <p:cond delay="0"/>
                                  </p:stCondLst>
                                  <p:childTnLst>
                                    <p:set>
                                      <p:cBhvr>
                                        <p:cTn id="336" dur="1" fill="hold">
                                          <p:stCondLst>
                                            <p:cond delay="0"/>
                                          </p:stCondLst>
                                        </p:cTn>
                                        <p:tgtEl>
                                          <p:spTgt spid="139"/>
                                        </p:tgtEl>
                                        <p:attrNameLst>
                                          <p:attrName>style.visibility</p:attrName>
                                        </p:attrNameLst>
                                      </p:cBhvr>
                                      <p:to>
                                        <p:strVal val="visible"/>
                                      </p:to>
                                    </p:set>
                                  </p:childTnLst>
                                </p:cTn>
                              </p:par>
                            </p:childTnLst>
                          </p:cTn>
                        </p:par>
                      </p:childTnLst>
                    </p:cTn>
                  </p:par>
                  <p:par>
                    <p:cTn id="337" fill="hold">
                      <p:stCondLst>
                        <p:cond delay="indefinite"/>
                      </p:stCondLst>
                      <p:childTnLst>
                        <p:par>
                          <p:cTn id="338" fill="hold">
                            <p:stCondLst>
                              <p:cond delay="0"/>
                            </p:stCondLst>
                            <p:childTnLst>
                              <p:par>
                                <p:cTn id="339" presetID="1" presetClass="exit" presetSubtype="0" fill="hold" grpId="1" nodeType="clickEffect">
                                  <p:stCondLst>
                                    <p:cond delay="0"/>
                                  </p:stCondLst>
                                  <p:childTnLst>
                                    <p:set>
                                      <p:cBhvr>
                                        <p:cTn id="340" dur="1" fill="hold">
                                          <p:stCondLst>
                                            <p:cond delay="0"/>
                                          </p:stCondLst>
                                        </p:cTn>
                                        <p:tgtEl>
                                          <p:spTgt spid="139"/>
                                        </p:tgtEl>
                                        <p:attrNameLst>
                                          <p:attrName>style.visibility</p:attrName>
                                        </p:attrNameLst>
                                      </p:cBhvr>
                                      <p:to>
                                        <p:strVal val="hidden"/>
                                      </p:to>
                                    </p:set>
                                  </p:childTnLst>
                                </p:cTn>
                              </p:par>
                            </p:childTnLst>
                          </p:cTn>
                        </p:par>
                      </p:childTnLst>
                    </p:cTn>
                  </p:par>
                  <p:par>
                    <p:cTn id="341" fill="hold">
                      <p:stCondLst>
                        <p:cond delay="indefinite"/>
                      </p:stCondLst>
                      <p:childTnLst>
                        <p:par>
                          <p:cTn id="342" fill="hold">
                            <p:stCondLst>
                              <p:cond delay="0"/>
                            </p:stCondLst>
                            <p:childTnLst>
                              <p:par>
                                <p:cTn id="343" presetID="1" presetClass="entr" presetSubtype="0" fill="hold" grpId="0" nodeType="clickEffect">
                                  <p:stCondLst>
                                    <p:cond delay="0"/>
                                  </p:stCondLst>
                                  <p:childTnLst>
                                    <p:set>
                                      <p:cBhvr>
                                        <p:cTn id="344" dur="1" fill="hold">
                                          <p:stCondLst>
                                            <p:cond delay="0"/>
                                          </p:stCondLst>
                                        </p:cTn>
                                        <p:tgtEl>
                                          <p:spTgt spid="143"/>
                                        </p:tgtEl>
                                        <p:attrNameLst>
                                          <p:attrName>style.visibility</p:attrName>
                                        </p:attrNameLst>
                                      </p:cBhvr>
                                      <p:to>
                                        <p:strVal val="visible"/>
                                      </p:to>
                                    </p:set>
                                  </p:childTnLst>
                                </p:cTn>
                              </p:par>
                            </p:childTnLst>
                          </p:cTn>
                        </p:par>
                      </p:childTnLst>
                    </p:cTn>
                  </p:par>
                  <p:par>
                    <p:cTn id="345" fill="hold">
                      <p:stCondLst>
                        <p:cond delay="indefinite"/>
                      </p:stCondLst>
                      <p:childTnLst>
                        <p:par>
                          <p:cTn id="346" fill="hold">
                            <p:stCondLst>
                              <p:cond delay="0"/>
                            </p:stCondLst>
                            <p:childTnLst>
                              <p:par>
                                <p:cTn id="347" presetID="1" presetClass="exit" presetSubtype="0" fill="hold" grpId="1" nodeType="clickEffect">
                                  <p:stCondLst>
                                    <p:cond delay="0"/>
                                  </p:stCondLst>
                                  <p:childTnLst>
                                    <p:set>
                                      <p:cBhvr>
                                        <p:cTn id="348" dur="1" fill="hold">
                                          <p:stCondLst>
                                            <p:cond delay="0"/>
                                          </p:stCondLst>
                                        </p:cTn>
                                        <p:tgtEl>
                                          <p:spTgt spid="143"/>
                                        </p:tgtEl>
                                        <p:attrNameLst>
                                          <p:attrName>style.visibility</p:attrName>
                                        </p:attrNameLst>
                                      </p:cBhvr>
                                      <p:to>
                                        <p:strVal val="hidden"/>
                                      </p:to>
                                    </p:set>
                                  </p:childTnLst>
                                </p:cTn>
                              </p:par>
                            </p:childTnLst>
                          </p:cTn>
                        </p:par>
                      </p:childTnLst>
                    </p:cTn>
                  </p:par>
                  <p:par>
                    <p:cTn id="349" fill="hold">
                      <p:stCondLst>
                        <p:cond delay="indefinite"/>
                      </p:stCondLst>
                      <p:childTnLst>
                        <p:par>
                          <p:cTn id="350" fill="hold">
                            <p:stCondLst>
                              <p:cond delay="0"/>
                            </p:stCondLst>
                            <p:childTnLst>
                              <p:par>
                                <p:cTn id="351" presetID="1" presetClass="entr" presetSubtype="0" fill="hold" grpId="0" nodeType="clickEffect">
                                  <p:stCondLst>
                                    <p:cond delay="0"/>
                                  </p:stCondLst>
                                  <p:childTnLst>
                                    <p:set>
                                      <p:cBhvr>
                                        <p:cTn id="352" dur="1" fill="hold">
                                          <p:stCondLst>
                                            <p:cond delay="0"/>
                                          </p:stCondLst>
                                        </p:cTn>
                                        <p:tgtEl>
                                          <p:spTgt spid="142"/>
                                        </p:tgtEl>
                                        <p:attrNameLst>
                                          <p:attrName>style.visibility</p:attrName>
                                        </p:attrNameLst>
                                      </p:cBhvr>
                                      <p:to>
                                        <p:strVal val="visible"/>
                                      </p:to>
                                    </p:set>
                                  </p:childTnLst>
                                </p:cTn>
                              </p:par>
                            </p:childTnLst>
                          </p:cTn>
                        </p:par>
                      </p:childTnLst>
                    </p:cTn>
                  </p:par>
                  <p:par>
                    <p:cTn id="353" fill="hold">
                      <p:stCondLst>
                        <p:cond delay="indefinite"/>
                      </p:stCondLst>
                      <p:childTnLst>
                        <p:par>
                          <p:cTn id="354" fill="hold">
                            <p:stCondLst>
                              <p:cond delay="0"/>
                            </p:stCondLst>
                            <p:childTnLst>
                              <p:par>
                                <p:cTn id="355" presetID="1" presetClass="exit" presetSubtype="0" fill="hold" grpId="1" nodeType="clickEffect">
                                  <p:stCondLst>
                                    <p:cond delay="0"/>
                                  </p:stCondLst>
                                  <p:childTnLst>
                                    <p:set>
                                      <p:cBhvr>
                                        <p:cTn id="356" dur="1" fill="hold">
                                          <p:stCondLst>
                                            <p:cond delay="0"/>
                                          </p:stCondLst>
                                        </p:cTn>
                                        <p:tgtEl>
                                          <p:spTgt spid="142"/>
                                        </p:tgtEl>
                                        <p:attrNameLst>
                                          <p:attrName>style.visibility</p:attrName>
                                        </p:attrNameLst>
                                      </p:cBhvr>
                                      <p:to>
                                        <p:strVal val="hidden"/>
                                      </p:to>
                                    </p:set>
                                  </p:childTnLst>
                                </p:cTn>
                              </p:par>
                            </p:childTnLst>
                          </p:cTn>
                        </p:par>
                      </p:childTnLst>
                    </p:cTn>
                  </p:par>
                  <p:par>
                    <p:cTn id="357" fill="hold">
                      <p:stCondLst>
                        <p:cond delay="indefinite"/>
                      </p:stCondLst>
                      <p:childTnLst>
                        <p:par>
                          <p:cTn id="358" fill="hold">
                            <p:stCondLst>
                              <p:cond delay="0"/>
                            </p:stCondLst>
                            <p:childTnLst>
                              <p:par>
                                <p:cTn id="359" presetID="1" presetClass="entr" presetSubtype="0" fill="hold" grpId="0" nodeType="clickEffect">
                                  <p:stCondLst>
                                    <p:cond delay="0"/>
                                  </p:stCondLst>
                                  <p:childTnLst>
                                    <p:set>
                                      <p:cBhvr>
                                        <p:cTn id="360" dur="1" fill="hold">
                                          <p:stCondLst>
                                            <p:cond delay="0"/>
                                          </p:stCondLst>
                                        </p:cTn>
                                        <p:tgtEl>
                                          <p:spTgt spid="141"/>
                                        </p:tgtEl>
                                        <p:attrNameLst>
                                          <p:attrName>style.visibility</p:attrName>
                                        </p:attrNameLst>
                                      </p:cBhvr>
                                      <p:to>
                                        <p:strVal val="visible"/>
                                      </p:to>
                                    </p:set>
                                  </p:childTnLst>
                                </p:cTn>
                              </p:par>
                            </p:childTnLst>
                          </p:cTn>
                        </p:par>
                      </p:childTnLst>
                    </p:cTn>
                  </p:par>
                  <p:par>
                    <p:cTn id="361" fill="hold">
                      <p:stCondLst>
                        <p:cond delay="indefinite"/>
                      </p:stCondLst>
                      <p:childTnLst>
                        <p:par>
                          <p:cTn id="362" fill="hold">
                            <p:stCondLst>
                              <p:cond delay="0"/>
                            </p:stCondLst>
                            <p:childTnLst>
                              <p:par>
                                <p:cTn id="363" presetID="1" presetClass="exit" presetSubtype="0" fill="hold" grpId="1" nodeType="clickEffect">
                                  <p:stCondLst>
                                    <p:cond delay="0"/>
                                  </p:stCondLst>
                                  <p:childTnLst>
                                    <p:set>
                                      <p:cBhvr>
                                        <p:cTn id="364" dur="1" fill="hold">
                                          <p:stCondLst>
                                            <p:cond delay="0"/>
                                          </p:stCondLst>
                                        </p:cTn>
                                        <p:tgtEl>
                                          <p:spTgt spid="141"/>
                                        </p:tgtEl>
                                        <p:attrNameLst>
                                          <p:attrName>style.visibility</p:attrName>
                                        </p:attrNameLst>
                                      </p:cBhvr>
                                      <p:to>
                                        <p:strVal val="hidden"/>
                                      </p:to>
                                    </p:set>
                                  </p:childTnLst>
                                </p:cTn>
                              </p:par>
                            </p:childTnLst>
                          </p:cTn>
                        </p:par>
                      </p:childTnLst>
                    </p:cTn>
                  </p:par>
                  <p:par>
                    <p:cTn id="365" fill="hold">
                      <p:stCondLst>
                        <p:cond delay="indefinite"/>
                      </p:stCondLst>
                      <p:childTnLst>
                        <p:par>
                          <p:cTn id="366" fill="hold">
                            <p:stCondLst>
                              <p:cond delay="0"/>
                            </p:stCondLst>
                            <p:childTnLst>
                              <p:par>
                                <p:cTn id="367" presetID="1" presetClass="entr" presetSubtype="0" fill="hold" grpId="0" nodeType="clickEffect">
                                  <p:stCondLst>
                                    <p:cond delay="0"/>
                                  </p:stCondLst>
                                  <p:childTnLst>
                                    <p:set>
                                      <p:cBhvr>
                                        <p:cTn id="368" dur="1" fill="hold">
                                          <p:stCondLst>
                                            <p:cond delay="0"/>
                                          </p:stCondLst>
                                        </p:cTn>
                                        <p:tgtEl>
                                          <p:spTgt spid="169"/>
                                        </p:tgtEl>
                                        <p:attrNameLst>
                                          <p:attrName>style.visibility</p:attrName>
                                        </p:attrNameLst>
                                      </p:cBhvr>
                                      <p:to>
                                        <p:strVal val="visible"/>
                                      </p:to>
                                    </p:set>
                                  </p:childTnLst>
                                </p:cTn>
                              </p:par>
                            </p:childTnLst>
                          </p:cTn>
                        </p:par>
                      </p:childTnLst>
                    </p:cTn>
                  </p:par>
                  <p:par>
                    <p:cTn id="369" fill="hold">
                      <p:stCondLst>
                        <p:cond delay="indefinite"/>
                      </p:stCondLst>
                      <p:childTnLst>
                        <p:par>
                          <p:cTn id="370" fill="hold">
                            <p:stCondLst>
                              <p:cond delay="0"/>
                            </p:stCondLst>
                            <p:childTnLst>
                              <p:par>
                                <p:cTn id="371" presetID="1" presetClass="exit" presetSubtype="0" fill="hold" grpId="1" nodeType="clickEffect">
                                  <p:stCondLst>
                                    <p:cond delay="0"/>
                                  </p:stCondLst>
                                  <p:childTnLst>
                                    <p:set>
                                      <p:cBhvr>
                                        <p:cTn id="372" dur="1" fill="hold">
                                          <p:stCondLst>
                                            <p:cond delay="0"/>
                                          </p:stCondLst>
                                        </p:cTn>
                                        <p:tgtEl>
                                          <p:spTgt spid="169"/>
                                        </p:tgtEl>
                                        <p:attrNameLst>
                                          <p:attrName>style.visibility</p:attrName>
                                        </p:attrNameLst>
                                      </p:cBhvr>
                                      <p:to>
                                        <p:strVal val="hidden"/>
                                      </p:to>
                                    </p:set>
                                  </p:childTnLst>
                                </p:cTn>
                              </p:par>
                            </p:childTnLst>
                          </p:cTn>
                        </p:par>
                      </p:childTnLst>
                    </p:cTn>
                  </p:par>
                  <p:par>
                    <p:cTn id="373" fill="hold">
                      <p:stCondLst>
                        <p:cond delay="indefinite"/>
                      </p:stCondLst>
                      <p:childTnLst>
                        <p:par>
                          <p:cTn id="374" fill="hold">
                            <p:stCondLst>
                              <p:cond delay="0"/>
                            </p:stCondLst>
                            <p:childTnLst>
                              <p:par>
                                <p:cTn id="375" presetID="1" presetClass="entr" presetSubtype="0" fill="hold" grpId="0" nodeType="clickEffect">
                                  <p:stCondLst>
                                    <p:cond delay="0"/>
                                  </p:stCondLst>
                                  <p:childTnLst>
                                    <p:set>
                                      <p:cBhvr>
                                        <p:cTn id="376" dur="1" fill="hold">
                                          <p:stCondLst>
                                            <p:cond delay="0"/>
                                          </p:stCondLst>
                                        </p:cTn>
                                        <p:tgtEl>
                                          <p:spTgt spid="168"/>
                                        </p:tgtEl>
                                        <p:attrNameLst>
                                          <p:attrName>style.visibility</p:attrName>
                                        </p:attrNameLst>
                                      </p:cBhvr>
                                      <p:to>
                                        <p:strVal val="visible"/>
                                      </p:to>
                                    </p:set>
                                  </p:childTnLst>
                                </p:cTn>
                              </p:par>
                            </p:childTnLst>
                          </p:cTn>
                        </p:par>
                      </p:childTnLst>
                    </p:cTn>
                  </p:par>
                  <p:par>
                    <p:cTn id="377" fill="hold">
                      <p:stCondLst>
                        <p:cond delay="indefinite"/>
                      </p:stCondLst>
                      <p:childTnLst>
                        <p:par>
                          <p:cTn id="378" fill="hold">
                            <p:stCondLst>
                              <p:cond delay="0"/>
                            </p:stCondLst>
                            <p:childTnLst>
                              <p:par>
                                <p:cTn id="379" presetID="1" presetClass="exit" presetSubtype="0" fill="hold" grpId="1" nodeType="clickEffect">
                                  <p:stCondLst>
                                    <p:cond delay="0"/>
                                  </p:stCondLst>
                                  <p:childTnLst>
                                    <p:set>
                                      <p:cBhvr>
                                        <p:cTn id="380" dur="1" fill="hold">
                                          <p:stCondLst>
                                            <p:cond delay="0"/>
                                          </p:stCondLst>
                                        </p:cTn>
                                        <p:tgtEl>
                                          <p:spTgt spid="168"/>
                                        </p:tgtEl>
                                        <p:attrNameLst>
                                          <p:attrName>style.visibility</p:attrName>
                                        </p:attrNameLst>
                                      </p:cBhvr>
                                      <p:to>
                                        <p:strVal val="hidden"/>
                                      </p:to>
                                    </p:set>
                                  </p:childTnLst>
                                </p:cTn>
                              </p:par>
                            </p:childTnLst>
                          </p:cTn>
                        </p:par>
                      </p:childTnLst>
                    </p:cTn>
                  </p:par>
                  <p:par>
                    <p:cTn id="381" fill="hold">
                      <p:stCondLst>
                        <p:cond delay="indefinite"/>
                      </p:stCondLst>
                      <p:childTnLst>
                        <p:par>
                          <p:cTn id="382" fill="hold">
                            <p:stCondLst>
                              <p:cond delay="0"/>
                            </p:stCondLst>
                            <p:childTnLst>
                              <p:par>
                                <p:cTn id="383" presetID="1" presetClass="entr" presetSubtype="0" fill="hold" grpId="0" nodeType="clickEffect">
                                  <p:stCondLst>
                                    <p:cond delay="0"/>
                                  </p:stCondLst>
                                  <p:childTnLst>
                                    <p:set>
                                      <p:cBhvr>
                                        <p:cTn id="384" dur="1" fill="hold">
                                          <p:stCondLst>
                                            <p:cond delay="0"/>
                                          </p:stCondLst>
                                        </p:cTn>
                                        <p:tgtEl>
                                          <p:spTgt spid="167"/>
                                        </p:tgtEl>
                                        <p:attrNameLst>
                                          <p:attrName>style.visibility</p:attrName>
                                        </p:attrNameLst>
                                      </p:cBhvr>
                                      <p:to>
                                        <p:strVal val="visible"/>
                                      </p:to>
                                    </p:set>
                                  </p:childTnLst>
                                </p:cTn>
                              </p:par>
                            </p:childTnLst>
                          </p:cTn>
                        </p:par>
                      </p:childTnLst>
                    </p:cTn>
                  </p:par>
                  <p:par>
                    <p:cTn id="385" fill="hold">
                      <p:stCondLst>
                        <p:cond delay="indefinite"/>
                      </p:stCondLst>
                      <p:childTnLst>
                        <p:par>
                          <p:cTn id="386" fill="hold">
                            <p:stCondLst>
                              <p:cond delay="0"/>
                            </p:stCondLst>
                            <p:childTnLst>
                              <p:par>
                                <p:cTn id="387" presetID="1" presetClass="exit" presetSubtype="0" fill="hold" grpId="1" nodeType="clickEffect">
                                  <p:stCondLst>
                                    <p:cond delay="0"/>
                                  </p:stCondLst>
                                  <p:childTnLst>
                                    <p:set>
                                      <p:cBhvr>
                                        <p:cTn id="388" dur="1" fill="hold">
                                          <p:stCondLst>
                                            <p:cond delay="0"/>
                                          </p:stCondLst>
                                        </p:cTn>
                                        <p:tgtEl>
                                          <p:spTgt spid="167"/>
                                        </p:tgtEl>
                                        <p:attrNameLst>
                                          <p:attrName>style.visibility</p:attrName>
                                        </p:attrNameLst>
                                      </p:cBhvr>
                                      <p:to>
                                        <p:strVal val="hidden"/>
                                      </p:to>
                                    </p:set>
                                  </p:childTnLst>
                                </p:cTn>
                              </p:par>
                            </p:childTnLst>
                          </p:cTn>
                        </p:par>
                      </p:childTnLst>
                    </p:cTn>
                  </p:par>
                  <p:par>
                    <p:cTn id="389" fill="hold">
                      <p:stCondLst>
                        <p:cond delay="indefinite"/>
                      </p:stCondLst>
                      <p:childTnLst>
                        <p:par>
                          <p:cTn id="390" fill="hold">
                            <p:stCondLst>
                              <p:cond delay="0"/>
                            </p:stCondLst>
                            <p:childTnLst>
                              <p:par>
                                <p:cTn id="391" presetID="1" presetClass="entr" presetSubtype="0" fill="hold" grpId="0" nodeType="clickEffect">
                                  <p:stCondLst>
                                    <p:cond delay="0"/>
                                  </p:stCondLst>
                                  <p:childTnLst>
                                    <p:set>
                                      <p:cBhvr>
                                        <p:cTn id="392" dur="1" fill="hold">
                                          <p:stCondLst>
                                            <p:cond delay="0"/>
                                          </p:stCondLst>
                                        </p:cTn>
                                        <p:tgtEl>
                                          <p:spTgt spid="166"/>
                                        </p:tgtEl>
                                        <p:attrNameLst>
                                          <p:attrName>style.visibility</p:attrName>
                                        </p:attrNameLst>
                                      </p:cBhvr>
                                      <p:to>
                                        <p:strVal val="visible"/>
                                      </p:to>
                                    </p:set>
                                  </p:childTnLst>
                                </p:cTn>
                              </p:par>
                            </p:childTnLst>
                          </p:cTn>
                        </p:par>
                      </p:childTnLst>
                    </p:cTn>
                  </p:par>
                  <p:par>
                    <p:cTn id="393" fill="hold">
                      <p:stCondLst>
                        <p:cond delay="indefinite"/>
                      </p:stCondLst>
                      <p:childTnLst>
                        <p:par>
                          <p:cTn id="394" fill="hold">
                            <p:stCondLst>
                              <p:cond delay="0"/>
                            </p:stCondLst>
                            <p:childTnLst>
                              <p:par>
                                <p:cTn id="395" presetID="1" presetClass="exit" presetSubtype="0" fill="hold" grpId="1" nodeType="clickEffect">
                                  <p:stCondLst>
                                    <p:cond delay="0"/>
                                  </p:stCondLst>
                                  <p:childTnLst>
                                    <p:set>
                                      <p:cBhvr>
                                        <p:cTn id="396" dur="1" fill="hold">
                                          <p:stCondLst>
                                            <p:cond delay="0"/>
                                          </p:stCondLst>
                                        </p:cTn>
                                        <p:tgtEl>
                                          <p:spTgt spid="166"/>
                                        </p:tgtEl>
                                        <p:attrNameLst>
                                          <p:attrName>style.visibility</p:attrName>
                                        </p:attrNameLst>
                                      </p:cBhvr>
                                      <p:to>
                                        <p:strVal val="hidden"/>
                                      </p:to>
                                    </p:set>
                                  </p:childTnLst>
                                </p:cTn>
                              </p:par>
                            </p:childTnLst>
                          </p:cTn>
                        </p:par>
                      </p:childTnLst>
                    </p:cTn>
                  </p:par>
                  <p:par>
                    <p:cTn id="397" fill="hold">
                      <p:stCondLst>
                        <p:cond delay="indefinite"/>
                      </p:stCondLst>
                      <p:childTnLst>
                        <p:par>
                          <p:cTn id="398" fill="hold">
                            <p:stCondLst>
                              <p:cond delay="0"/>
                            </p:stCondLst>
                            <p:childTnLst>
                              <p:par>
                                <p:cTn id="399" presetID="1" presetClass="entr" presetSubtype="0" fill="hold" grpId="0" nodeType="clickEffect">
                                  <p:stCondLst>
                                    <p:cond delay="0"/>
                                  </p:stCondLst>
                                  <p:childTnLst>
                                    <p:set>
                                      <p:cBhvr>
                                        <p:cTn id="400" dur="1" fill="hold">
                                          <p:stCondLst>
                                            <p:cond delay="0"/>
                                          </p:stCondLst>
                                        </p:cTn>
                                        <p:tgtEl>
                                          <p:spTgt spid="165"/>
                                        </p:tgtEl>
                                        <p:attrNameLst>
                                          <p:attrName>style.visibility</p:attrName>
                                        </p:attrNameLst>
                                      </p:cBhvr>
                                      <p:to>
                                        <p:strVal val="visible"/>
                                      </p:to>
                                    </p:set>
                                  </p:childTnLst>
                                </p:cTn>
                              </p:par>
                            </p:childTnLst>
                          </p:cTn>
                        </p:par>
                      </p:childTnLst>
                    </p:cTn>
                  </p:par>
                  <p:par>
                    <p:cTn id="401" fill="hold">
                      <p:stCondLst>
                        <p:cond delay="indefinite"/>
                      </p:stCondLst>
                      <p:childTnLst>
                        <p:par>
                          <p:cTn id="402" fill="hold">
                            <p:stCondLst>
                              <p:cond delay="0"/>
                            </p:stCondLst>
                            <p:childTnLst>
                              <p:par>
                                <p:cTn id="403" presetID="1" presetClass="exit" presetSubtype="0" fill="hold" grpId="1" nodeType="clickEffect">
                                  <p:stCondLst>
                                    <p:cond delay="0"/>
                                  </p:stCondLst>
                                  <p:childTnLst>
                                    <p:set>
                                      <p:cBhvr>
                                        <p:cTn id="404" dur="1" fill="hold">
                                          <p:stCondLst>
                                            <p:cond delay="0"/>
                                          </p:stCondLst>
                                        </p:cTn>
                                        <p:tgtEl>
                                          <p:spTgt spid="165"/>
                                        </p:tgtEl>
                                        <p:attrNameLst>
                                          <p:attrName>style.visibility</p:attrName>
                                        </p:attrNameLst>
                                      </p:cBhvr>
                                      <p:to>
                                        <p:strVal val="hidden"/>
                                      </p:to>
                                    </p:set>
                                  </p:childTnLst>
                                </p:cTn>
                              </p:par>
                            </p:childTnLst>
                          </p:cTn>
                        </p:par>
                      </p:childTnLst>
                    </p:cTn>
                  </p:par>
                  <p:par>
                    <p:cTn id="405" fill="hold">
                      <p:stCondLst>
                        <p:cond delay="indefinite"/>
                      </p:stCondLst>
                      <p:childTnLst>
                        <p:par>
                          <p:cTn id="406" fill="hold">
                            <p:stCondLst>
                              <p:cond delay="0"/>
                            </p:stCondLst>
                            <p:childTnLst>
                              <p:par>
                                <p:cTn id="407" presetID="1" presetClass="entr" presetSubtype="0" fill="hold" grpId="0" nodeType="clickEffect">
                                  <p:stCondLst>
                                    <p:cond delay="0"/>
                                  </p:stCondLst>
                                  <p:childTnLst>
                                    <p:set>
                                      <p:cBhvr>
                                        <p:cTn id="408" dur="1" fill="hold">
                                          <p:stCondLst>
                                            <p:cond delay="0"/>
                                          </p:stCondLst>
                                        </p:cTn>
                                        <p:tgtEl>
                                          <p:spTgt spid="140"/>
                                        </p:tgtEl>
                                        <p:attrNameLst>
                                          <p:attrName>style.visibility</p:attrName>
                                        </p:attrNameLst>
                                      </p:cBhvr>
                                      <p:to>
                                        <p:strVal val="visible"/>
                                      </p:to>
                                    </p:set>
                                  </p:childTnLst>
                                </p:cTn>
                              </p:par>
                            </p:childTnLst>
                          </p:cTn>
                        </p:par>
                      </p:childTnLst>
                    </p:cTn>
                  </p:par>
                  <p:par>
                    <p:cTn id="409" fill="hold">
                      <p:stCondLst>
                        <p:cond delay="indefinite"/>
                      </p:stCondLst>
                      <p:childTnLst>
                        <p:par>
                          <p:cTn id="410" fill="hold">
                            <p:stCondLst>
                              <p:cond delay="0"/>
                            </p:stCondLst>
                            <p:childTnLst>
                              <p:par>
                                <p:cTn id="411" presetID="1" presetClass="exit" presetSubtype="0" fill="hold" grpId="1" nodeType="clickEffect">
                                  <p:stCondLst>
                                    <p:cond delay="0"/>
                                  </p:stCondLst>
                                  <p:childTnLst>
                                    <p:set>
                                      <p:cBhvr>
                                        <p:cTn id="412" dur="1" fill="hold">
                                          <p:stCondLst>
                                            <p:cond delay="0"/>
                                          </p:stCondLst>
                                        </p:cTn>
                                        <p:tgtEl>
                                          <p:spTgt spid="140"/>
                                        </p:tgtEl>
                                        <p:attrNameLst>
                                          <p:attrName>style.visibility</p:attrName>
                                        </p:attrNameLst>
                                      </p:cBhvr>
                                      <p:to>
                                        <p:strVal val="hidden"/>
                                      </p:to>
                                    </p:set>
                                  </p:childTnLst>
                                </p:cTn>
                              </p:par>
                            </p:childTnLst>
                          </p:cTn>
                        </p:par>
                      </p:childTnLst>
                    </p:cTn>
                  </p:par>
                  <p:par>
                    <p:cTn id="413" fill="hold">
                      <p:stCondLst>
                        <p:cond delay="indefinite"/>
                      </p:stCondLst>
                      <p:childTnLst>
                        <p:par>
                          <p:cTn id="414" fill="hold">
                            <p:stCondLst>
                              <p:cond delay="0"/>
                            </p:stCondLst>
                            <p:childTnLst>
                              <p:par>
                                <p:cTn id="415" presetID="1" presetClass="entr" presetSubtype="0" fill="hold" grpId="0" nodeType="clickEffect">
                                  <p:stCondLst>
                                    <p:cond delay="0"/>
                                  </p:stCondLst>
                                  <p:childTnLst>
                                    <p:set>
                                      <p:cBhvr>
                                        <p:cTn id="416" dur="1" fill="hold">
                                          <p:stCondLst>
                                            <p:cond delay="0"/>
                                          </p:stCondLst>
                                        </p:cTn>
                                        <p:tgtEl>
                                          <p:spTgt spid="144"/>
                                        </p:tgtEl>
                                        <p:attrNameLst>
                                          <p:attrName>style.visibility</p:attrName>
                                        </p:attrNameLst>
                                      </p:cBhvr>
                                      <p:to>
                                        <p:strVal val="visible"/>
                                      </p:to>
                                    </p:set>
                                  </p:childTnLst>
                                </p:cTn>
                              </p:par>
                            </p:childTnLst>
                          </p:cTn>
                        </p:par>
                      </p:childTnLst>
                    </p:cTn>
                  </p:par>
                  <p:par>
                    <p:cTn id="417" fill="hold">
                      <p:stCondLst>
                        <p:cond delay="indefinite"/>
                      </p:stCondLst>
                      <p:childTnLst>
                        <p:par>
                          <p:cTn id="418" fill="hold">
                            <p:stCondLst>
                              <p:cond delay="0"/>
                            </p:stCondLst>
                            <p:childTnLst>
                              <p:par>
                                <p:cTn id="419" presetID="1" presetClass="exit" presetSubtype="0" fill="hold" grpId="1" nodeType="clickEffect">
                                  <p:stCondLst>
                                    <p:cond delay="0"/>
                                  </p:stCondLst>
                                  <p:childTnLst>
                                    <p:set>
                                      <p:cBhvr>
                                        <p:cTn id="420" dur="1" fill="hold">
                                          <p:stCondLst>
                                            <p:cond delay="0"/>
                                          </p:stCondLst>
                                        </p:cTn>
                                        <p:tgtEl>
                                          <p:spTgt spid="144"/>
                                        </p:tgtEl>
                                        <p:attrNameLst>
                                          <p:attrName>style.visibility</p:attrName>
                                        </p:attrNameLst>
                                      </p:cBhvr>
                                      <p:to>
                                        <p:strVal val="hidden"/>
                                      </p:to>
                                    </p:set>
                                  </p:childTnLst>
                                </p:cTn>
                              </p:par>
                            </p:childTnLst>
                          </p:cTn>
                        </p:par>
                      </p:childTnLst>
                    </p:cTn>
                  </p:par>
                  <p:par>
                    <p:cTn id="421" fill="hold">
                      <p:stCondLst>
                        <p:cond delay="indefinite"/>
                      </p:stCondLst>
                      <p:childTnLst>
                        <p:par>
                          <p:cTn id="422" fill="hold">
                            <p:stCondLst>
                              <p:cond delay="0"/>
                            </p:stCondLst>
                            <p:childTnLst>
                              <p:par>
                                <p:cTn id="423" presetID="1" presetClass="entr" presetSubtype="0" fill="hold" grpId="0" nodeType="clickEffect">
                                  <p:stCondLst>
                                    <p:cond delay="0"/>
                                  </p:stCondLst>
                                  <p:childTnLst>
                                    <p:set>
                                      <p:cBhvr>
                                        <p:cTn id="424" dur="1" fill="hold">
                                          <p:stCondLst>
                                            <p:cond delay="0"/>
                                          </p:stCondLst>
                                        </p:cTn>
                                        <p:tgtEl>
                                          <p:spTgt spid="147"/>
                                        </p:tgtEl>
                                        <p:attrNameLst>
                                          <p:attrName>style.visibility</p:attrName>
                                        </p:attrNameLst>
                                      </p:cBhvr>
                                      <p:to>
                                        <p:strVal val="visible"/>
                                      </p:to>
                                    </p:set>
                                  </p:childTnLst>
                                </p:cTn>
                              </p:par>
                            </p:childTnLst>
                          </p:cTn>
                        </p:par>
                      </p:childTnLst>
                    </p:cTn>
                  </p:par>
                  <p:par>
                    <p:cTn id="425" fill="hold">
                      <p:stCondLst>
                        <p:cond delay="indefinite"/>
                      </p:stCondLst>
                      <p:childTnLst>
                        <p:par>
                          <p:cTn id="426" fill="hold">
                            <p:stCondLst>
                              <p:cond delay="0"/>
                            </p:stCondLst>
                            <p:childTnLst>
                              <p:par>
                                <p:cTn id="427" presetID="1" presetClass="exit" presetSubtype="0" fill="hold" grpId="1" nodeType="clickEffect">
                                  <p:stCondLst>
                                    <p:cond delay="0"/>
                                  </p:stCondLst>
                                  <p:childTnLst>
                                    <p:set>
                                      <p:cBhvr>
                                        <p:cTn id="428" dur="1" fill="hold">
                                          <p:stCondLst>
                                            <p:cond delay="0"/>
                                          </p:stCondLst>
                                        </p:cTn>
                                        <p:tgtEl>
                                          <p:spTgt spid="147"/>
                                        </p:tgtEl>
                                        <p:attrNameLst>
                                          <p:attrName>style.visibility</p:attrName>
                                        </p:attrNameLst>
                                      </p:cBhvr>
                                      <p:to>
                                        <p:strVal val="hidden"/>
                                      </p:to>
                                    </p:set>
                                  </p:childTnLst>
                                </p:cTn>
                              </p:par>
                            </p:childTnLst>
                          </p:cTn>
                        </p:par>
                      </p:childTnLst>
                    </p:cTn>
                  </p:par>
                  <p:par>
                    <p:cTn id="429" fill="hold">
                      <p:stCondLst>
                        <p:cond delay="indefinite"/>
                      </p:stCondLst>
                      <p:childTnLst>
                        <p:par>
                          <p:cTn id="430" fill="hold">
                            <p:stCondLst>
                              <p:cond delay="0"/>
                            </p:stCondLst>
                            <p:childTnLst>
                              <p:par>
                                <p:cTn id="431" presetID="1" presetClass="entr" presetSubtype="0" fill="hold" grpId="0" nodeType="clickEffect">
                                  <p:stCondLst>
                                    <p:cond delay="0"/>
                                  </p:stCondLst>
                                  <p:childTnLst>
                                    <p:set>
                                      <p:cBhvr>
                                        <p:cTn id="432" dur="1" fill="hold">
                                          <p:stCondLst>
                                            <p:cond delay="0"/>
                                          </p:stCondLst>
                                        </p:cTn>
                                        <p:tgtEl>
                                          <p:spTgt spid="148"/>
                                        </p:tgtEl>
                                        <p:attrNameLst>
                                          <p:attrName>style.visibility</p:attrName>
                                        </p:attrNameLst>
                                      </p:cBhvr>
                                      <p:to>
                                        <p:strVal val="visible"/>
                                      </p:to>
                                    </p:set>
                                  </p:childTnLst>
                                </p:cTn>
                              </p:par>
                            </p:childTnLst>
                          </p:cTn>
                        </p:par>
                      </p:childTnLst>
                    </p:cTn>
                  </p:par>
                  <p:par>
                    <p:cTn id="433" fill="hold">
                      <p:stCondLst>
                        <p:cond delay="indefinite"/>
                      </p:stCondLst>
                      <p:childTnLst>
                        <p:par>
                          <p:cTn id="434" fill="hold">
                            <p:stCondLst>
                              <p:cond delay="0"/>
                            </p:stCondLst>
                            <p:childTnLst>
                              <p:par>
                                <p:cTn id="435" presetID="1" presetClass="exit" presetSubtype="0" fill="hold" grpId="1" nodeType="clickEffect">
                                  <p:stCondLst>
                                    <p:cond delay="0"/>
                                  </p:stCondLst>
                                  <p:childTnLst>
                                    <p:set>
                                      <p:cBhvr>
                                        <p:cTn id="436" dur="1" fill="hold">
                                          <p:stCondLst>
                                            <p:cond delay="0"/>
                                          </p:stCondLst>
                                        </p:cTn>
                                        <p:tgtEl>
                                          <p:spTgt spid="148"/>
                                        </p:tgtEl>
                                        <p:attrNameLst>
                                          <p:attrName>style.visibility</p:attrName>
                                        </p:attrNameLst>
                                      </p:cBhvr>
                                      <p:to>
                                        <p:strVal val="hidden"/>
                                      </p:to>
                                    </p:set>
                                  </p:childTnLst>
                                </p:cTn>
                              </p:par>
                            </p:childTnLst>
                          </p:cTn>
                        </p:par>
                      </p:childTnLst>
                    </p:cTn>
                  </p:par>
                  <p:par>
                    <p:cTn id="437" fill="hold">
                      <p:stCondLst>
                        <p:cond delay="indefinite"/>
                      </p:stCondLst>
                      <p:childTnLst>
                        <p:par>
                          <p:cTn id="438" fill="hold">
                            <p:stCondLst>
                              <p:cond delay="0"/>
                            </p:stCondLst>
                            <p:childTnLst>
                              <p:par>
                                <p:cTn id="439" presetID="1" presetClass="entr" presetSubtype="0" fill="hold" grpId="0" nodeType="clickEffect">
                                  <p:stCondLst>
                                    <p:cond delay="0"/>
                                  </p:stCondLst>
                                  <p:childTnLst>
                                    <p:set>
                                      <p:cBhvr>
                                        <p:cTn id="440" dur="1" fill="hold">
                                          <p:stCondLst>
                                            <p:cond delay="0"/>
                                          </p:stCondLst>
                                        </p:cTn>
                                        <p:tgtEl>
                                          <p:spTgt spid="149"/>
                                        </p:tgtEl>
                                        <p:attrNameLst>
                                          <p:attrName>style.visibility</p:attrName>
                                        </p:attrNameLst>
                                      </p:cBhvr>
                                      <p:to>
                                        <p:strVal val="visible"/>
                                      </p:to>
                                    </p:set>
                                  </p:childTnLst>
                                </p:cTn>
                              </p:par>
                            </p:childTnLst>
                          </p:cTn>
                        </p:par>
                      </p:childTnLst>
                    </p:cTn>
                  </p:par>
                  <p:par>
                    <p:cTn id="441" fill="hold">
                      <p:stCondLst>
                        <p:cond delay="indefinite"/>
                      </p:stCondLst>
                      <p:childTnLst>
                        <p:par>
                          <p:cTn id="442" fill="hold">
                            <p:stCondLst>
                              <p:cond delay="0"/>
                            </p:stCondLst>
                            <p:childTnLst>
                              <p:par>
                                <p:cTn id="443" presetID="1" presetClass="exit" presetSubtype="0" fill="hold" grpId="1" nodeType="clickEffect">
                                  <p:stCondLst>
                                    <p:cond delay="0"/>
                                  </p:stCondLst>
                                  <p:childTnLst>
                                    <p:set>
                                      <p:cBhvr>
                                        <p:cTn id="444" dur="1" fill="hold">
                                          <p:stCondLst>
                                            <p:cond delay="0"/>
                                          </p:stCondLst>
                                        </p:cTn>
                                        <p:tgtEl>
                                          <p:spTgt spid="149"/>
                                        </p:tgtEl>
                                        <p:attrNameLst>
                                          <p:attrName>style.visibility</p:attrName>
                                        </p:attrNameLst>
                                      </p:cBhvr>
                                      <p:to>
                                        <p:strVal val="hidden"/>
                                      </p:to>
                                    </p:set>
                                  </p:childTnLst>
                                </p:cTn>
                              </p:par>
                            </p:childTnLst>
                          </p:cTn>
                        </p:par>
                      </p:childTnLst>
                    </p:cTn>
                  </p:par>
                  <p:par>
                    <p:cTn id="445" fill="hold">
                      <p:stCondLst>
                        <p:cond delay="indefinite"/>
                      </p:stCondLst>
                      <p:childTnLst>
                        <p:par>
                          <p:cTn id="446" fill="hold">
                            <p:stCondLst>
                              <p:cond delay="0"/>
                            </p:stCondLst>
                            <p:childTnLst>
                              <p:par>
                                <p:cTn id="447" presetID="1" presetClass="entr" presetSubtype="0" fill="hold" grpId="0" nodeType="clickEffect">
                                  <p:stCondLst>
                                    <p:cond delay="0"/>
                                  </p:stCondLst>
                                  <p:childTnLst>
                                    <p:set>
                                      <p:cBhvr>
                                        <p:cTn id="448" dur="1" fill="hold">
                                          <p:stCondLst>
                                            <p:cond delay="0"/>
                                          </p:stCondLst>
                                        </p:cTn>
                                        <p:tgtEl>
                                          <p:spTgt spid="145"/>
                                        </p:tgtEl>
                                        <p:attrNameLst>
                                          <p:attrName>style.visibility</p:attrName>
                                        </p:attrNameLst>
                                      </p:cBhvr>
                                      <p:to>
                                        <p:strVal val="visible"/>
                                      </p:to>
                                    </p:set>
                                  </p:childTnLst>
                                </p:cTn>
                              </p:par>
                            </p:childTnLst>
                          </p:cTn>
                        </p:par>
                      </p:childTnLst>
                    </p:cTn>
                  </p:par>
                  <p:par>
                    <p:cTn id="449" fill="hold">
                      <p:stCondLst>
                        <p:cond delay="indefinite"/>
                      </p:stCondLst>
                      <p:childTnLst>
                        <p:par>
                          <p:cTn id="450" fill="hold">
                            <p:stCondLst>
                              <p:cond delay="0"/>
                            </p:stCondLst>
                            <p:childTnLst>
                              <p:par>
                                <p:cTn id="451" presetID="1" presetClass="exit" presetSubtype="0" fill="hold" grpId="1" nodeType="clickEffect">
                                  <p:stCondLst>
                                    <p:cond delay="0"/>
                                  </p:stCondLst>
                                  <p:childTnLst>
                                    <p:set>
                                      <p:cBhvr>
                                        <p:cTn id="452" dur="1" fill="hold">
                                          <p:stCondLst>
                                            <p:cond delay="0"/>
                                          </p:stCondLst>
                                        </p:cTn>
                                        <p:tgtEl>
                                          <p:spTgt spid="145"/>
                                        </p:tgtEl>
                                        <p:attrNameLst>
                                          <p:attrName>style.visibility</p:attrName>
                                        </p:attrNameLst>
                                      </p:cBhvr>
                                      <p:to>
                                        <p:strVal val="hidden"/>
                                      </p:to>
                                    </p:set>
                                  </p:childTnLst>
                                </p:cTn>
                              </p:par>
                            </p:childTnLst>
                          </p:cTn>
                        </p:par>
                      </p:childTnLst>
                    </p:cTn>
                  </p:par>
                  <p:par>
                    <p:cTn id="453" fill="hold">
                      <p:stCondLst>
                        <p:cond delay="indefinite"/>
                      </p:stCondLst>
                      <p:childTnLst>
                        <p:par>
                          <p:cTn id="454" fill="hold">
                            <p:stCondLst>
                              <p:cond delay="0"/>
                            </p:stCondLst>
                            <p:childTnLst>
                              <p:par>
                                <p:cTn id="455" presetID="1" presetClass="entr" presetSubtype="0" fill="hold" grpId="0" nodeType="clickEffect">
                                  <p:stCondLst>
                                    <p:cond delay="0"/>
                                  </p:stCondLst>
                                  <p:childTnLst>
                                    <p:set>
                                      <p:cBhvr>
                                        <p:cTn id="456" dur="1" fill="hold">
                                          <p:stCondLst>
                                            <p:cond delay="0"/>
                                          </p:stCondLst>
                                        </p:cTn>
                                        <p:tgtEl>
                                          <p:spTgt spid="146"/>
                                        </p:tgtEl>
                                        <p:attrNameLst>
                                          <p:attrName>style.visibility</p:attrName>
                                        </p:attrNameLst>
                                      </p:cBhvr>
                                      <p:to>
                                        <p:strVal val="visible"/>
                                      </p:to>
                                    </p:set>
                                  </p:childTnLst>
                                </p:cTn>
                              </p:par>
                            </p:childTnLst>
                          </p:cTn>
                        </p:par>
                      </p:childTnLst>
                    </p:cTn>
                  </p:par>
                  <p:par>
                    <p:cTn id="457" fill="hold">
                      <p:stCondLst>
                        <p:cond delay="indefinite"/>
                      </p:stCondLst>
                      <p:childTnLst>
                        <p:par>
                          <p:cTn id="458" fill="hold">
                            <p:stCondLst>
                              <p:cond delay="0"/>
                            </p:stCondLst>
                            <p:childTnLst>
                              <p:par>
                                <p:cTn id="459" presetID="1" presetClass="exit" presetSubtype="0" fill="hold" grpId="1" nodeType="clickEffect">
                                  <p:stCondLst>
                                    <p:cond delay="0"/>
                                  </p:stCondLst>
                                  <p:childTnLst>
                                    <p:set>
                                      <p:cBhvr>
                                        <p:cTn id="460" dur="1" fill="hold">
                                          <p:stCondLst>
                                            <p:cond delay="0"/>
                                          </p:stCondLst>
                                        </p:cTn>
                                        <p:tgtEl>
                                          <p:spTgt spid="146"/>
                                        </p:tgtEl>
                                        <p:attrNameLst>
                                          <p:attrName>style.visibility</p:attrName>
                                        </p:attrNameLst>
                                      </p:cBhvr>
                                      <p:to>
                                        <p:strVal val="hidden"/>
                                      </p:to>
                                    </p:set>
                                  </p:childTnLst>
                                </p:cTn>
                              </p:par>
                            </p:childTnLst>
                          </p:cTn>
                        </p:par>
                      </p:childTnLst>
                    </p:cTn>
                  </p:par>
                  <p:par>
                    <p:cTn id="461" fill="hold">
                      <p:stCondLst>
                        <p:cond delay="indefinite"/>
                      </p:stCondLst>
                      <p:childTnLst>
                        <p:par>
                          <p:cTn id="462" fill="hold">
                            <p:stCondLst>
                              <p:cond delay="0"/>
                            </p:stCondLst>
                            <p:childTnLst>
                              <p:par>
                                <p:cTn id="463" presetID="1" presetClass="entr" presetSubtype="0" fill="hold" grpId="0" nodeType="clickEffect">
                                  <p:stCondLst>
                                    <p:cond delay="0"/>
                                  </p:stCondLst>
                                  <p:childTnLst>
                                    <p:set>
                                      <p:cBhvr>
                                        <p:cTn id="464" dur="1" fill="hold">
                                          <p:stCondLst>
                                            <p:cond delay="0"/>
                                          </p:stCondLst>
                                        </p:cTn>
                                        <p:tgtEl>
                                          <p:spTgt spid="150"/>
                                        </p:tgtEl>
                                        <p:attrNameLst>
                                          <p:attrName>style.visibility</p:attrName>
                                        </p:attrNameLst>
                                      </p:cBhvr>
                                      <p:to>
                                        <p:strVal val="visible"/>
                                      </p:to>
                                    </p:set>
                                  </p:childTnLst>
                                </p:cTn>
                              </p:par>
                            </p:childTnLst>
                          </p:cTn>
                        </p:par>
                      </p:childTnLst>
                    </p:cTn>
                  </p:par>
                  <p:par>
                    <p:cTn id="465" fill="hold">
                      <p:stCondLst>
                        <p:cond delay="indefinite"/>
                      </p:stCondLst>
                      <p:childTnLst>
                        <p:par>
                          <p:cTn id="466" fill="hold">
                            <p:stCondLst>
                              <p:cond delay="0"/>
                            </p:stCondLst>
                            <p:childTnLst>
                              <p:par>
                                <p:cTn id="467" presetID="1" presetClass="exit" presetSubtype="0" fill="hold" grpId="1" nodeType="clickEffect">
                                  <p:stCondLst>
                                    <p:cond delay="0"/>
                                  </p:stCondLst>
                                  <p:childTnLst>
                                    <p:set>
                                      <p:cBhvr>
                                        <p:cTn id="468" dur="1" fill="hold">
                                          <p:stCondLst>
                                            <p:cond delay="0"/>
                                          </p:stCondLst>
                                        </p:cTn>
                                        <p:tgtEl>
                                          <p:spTgt spid="150"/>
                                        </p:tgtEl>
                                        <p:attrNameLst>
                                          <p:attrName>style.visibility</p:attrName>
                                        </p:attrNameLst>
                                      </p:cBhvr>
                                      <p:to>
                                        <p:strVal val="hidden"/>
                                      </p:to>
                                    </p:set>
                                  </p:childTnLst>
                                </p:cTn>
                              </p:par>
                            </p:childTnLst>
                          </p:cTn>
                        </p:par>
                      </p:childTnLst>
                    </p:cTn>
                  </p:par>
                  <p:par>
                    <p:cTn id="469" fill="hold">
                      <p:stCondLst>
                        <p:cond delay="indefinite"/>
                      </p:stCondLst>
                      <p:childTnLst>
                        <p:par>
                          <p:cTn id="470" fill="hold">
                            <p:stCondLst>
                              <p:cond delay="0"/>
                            </p:stCondLst>
                            <p:childTnLst>
                              <p:par>
                                <p:cTn id="471" presetID="1" presetClass="entr" presetSubtype="0" fill="hold" grpId="0" nodeType="clickEffect">
                                  <p:stCondLst>
                                    <p:cond delay="0"/>
                                  </p:stCondLst>
                                  <p:childTnLst>
                                    <p:set>
                                      <p:cBhvr>
                                        <p:cTn id="472" dur="1" fill="hold">
                                          <p:stCondLst>
                                            <p:cond delay="0"/>
                                          </p:stCondLst>
                                        </p:cTn>
                                        <p:tgtEl>
                                          <p:spTgt spid="151"/>
                                        </p:tgtEl>
                                        <p:attrNameLst>
                                          <p:attrName>style.visibility</p:attrName>
                                        </p:attrNameLst>
                                      </p:cBhvr>
                                      <p:to>
                                        <p:strVal val="visible"/>
                                      </p:to>
                                    </p:set>
                                  </p:childTnLst>
                                </p:cTn>
                              </p:par>
                            </p:childTnLst>
                          </p:cTn>
                        </p:par>
                      </p:childTnLst>
                    </p:cTn>
                  </p:par>
                  <p:par>
                    <p:cTn id="473" fill="hold">
                      <p:stCondLst>
                        <p:cond delay="indefinite"/>
                      </p:stCondLst>
                      <p:childTnLst>
                        <p:par>
                          <p:cTn id="474" fill="hold">
                            <p:stCondLst>
                              <p:cond delay="0"/>
                            </p:stCondLst>
                            <p:childTnLst>
                              <p:par>
                                <p:cTn id="475" presetID="1" presetClass="exit" presetSubtype="0" fill="hold" grpId="1" nodeType="clickEffect">
                                  <p:stCondLst>
                                    <p:cond delay="0"/>
                                  </p:stCondLst>
                                  <p:childTnLst>
                                    <p:set>
                                      <p:cBhvr>
                                        <p:cTn id="476" dur="1" fill="hold">
                                          <p:stCondLst>
                                            <p:cond delay="0"/>
                                          </p:stCondLst>
                                        </p:cTn>
                                        <p:tgtEl>
                                          <p:spTgt spid="151"/>
                                        </p:tgtEl>
                                        <p:attrNameLst>
                                          <p:attrName>style.visibility</p:attrName>
                                        </p:attrNameLst>
                                      </p:cBhvr>
                                      <p:to>
                                        <p:strVal val="hidden"/>
                                      </p:to>
                                    </p:set>
                                  </p:childTnLst>
                                </p:cTn>
                              </p:par>
                            </p:childTnLst>
                          </p:cTn>
                        </p:par>
                      </p:childTnLst>
                    </p:cTn>
                  </p:par>
                  <p:par>
                    <p:cTn id="477" fill="hold">
                      <p:stCondLst>
                        <p:cond delay="indefinite"/>
                      </p:stCondLst>
                      <p:childTnLst>
                        <p:par>
                          <p:cTn id="478" fill="hold">
                            <p:stCondLst>
                              <p:cond delay="0"/>
                            </p:stCondLst>
                            <p:childTnLst>
                              <p:par>
                                <p:cTn id="479" presetID="1" presetClass="entr" presetSubtype="0" fill="hold" grpId="0" nodeType="clickEffect">
                                  <p:stCondLst>
                                    <p:cond delay="0"/>
                                  </p:stCondLst>
                                  <p:childTnLst>
                                    <p:set>
                                      <p:cBhvr>
                                        <p:cTn id="480" dur="1" fill="hold">
                                          <p:stCondLst>
                                            <p:cond delay="0"/>
                                          </p:stCondLst>
                                        </p:cTn>
                                        <p:tgtEl>
                                          <p:spTgt spid="152"/>
                                        </p:tgtEl>
                                        <p:attrNameLst>
                                          <p:attrName>style.visibility</p:attrName>
                                        </p:attrNameLst>
                                      </p:cBhvr>
                                      <p:to>
                                        <p:strVal val="visible"/>
                                      </p:to>
                                    </p:set>
                                  </p:childTnLst>
                                </p:cTn>
                              </p:par>
                            </p:childTnLst>
                          </p:cTn>
                        </p:par>
                      </p:childTnLst>
                    </p:cTn>
                  </p:par>
                  <p:par>
                    <p:cTn id="481" fill="hold">
                      <p:stCondLst>
                        <p:cond delay="indefinite"/>
                      </p:stCondLst>
                      <p:childTnLst>
                        <p:par>
                          <p:cTn id="482" fill="hold">
                            <p:stCondLst>
                              <p:cond delay="0"/>
                            </p:stCondLst>
                            <p:childTnLst>
                              <p:par>
                                <p:cTn id="483" presetID="1" presetClass="exit" presetSubtype="0" fill="hold" grpId="1" nodeType="clickEffect">
                                  <p:stCondLst>
                                    <p:cond delay="0"/>
                                  </p:stCondLst>
                                  <p:childTnLst>
                                    <p:set>
                                      <p:cBhvr>
                                        <p:cTn id="484" dur="1" fill="hold">
                                          <p:stCondLst>
                                            <p:cond delay="0"/>
                                          </p:stCondLst>
                                        </p:cTn>
                                        <p:tgtEl>
                                          <p:spTgt spid="152"/>
                                        </p:tgtEl>
                                        <p:attrNameLst>
                                          <p:attrName>style.visibility</p:attrName>
                                        </p:attrNameLst>
                                      </p:cBhvr>
                                      <p:to>
                                        <p:strVal val="hidden"/>
                                      </p:to>
                                    </p:set>
                                  </p:childTnLst>
                                </p:cTn>
                              </p:par>
                            </p:childTnLst>
                          </p:cTn>
                        </p:par>
                      </p:childTnLst>
                    </p:cTn>
                  </p:par>
                  <p:par>
                    <p:cTn id="485" fill="hold">
                      <p:stCondLst>
                        <p:cond delay="indefinite"/>
                      </p:stCondLst>
                      <p:childTnLst>
                        <p:par>
                          <p:cTn id="486" fill="hold">
                            <p:stCondLst>
                              <p:cond delay="0"/>
                            </p:stCondLst>
                            <p:childTnLst>
                              <p:par>
                                <p:cTn id="487" presetID="1" presetClass="entr" presetSubtype="0" fill="hold" grpId="0" nodeType="clickEffect">
                                  <p:stCondLst>
                                    <p:cond delay="0"/>
                                  </p:stCondLst>
                                  <p:childTnLst>
                                    <p:set>
                                      <p:cBhvr>
                                        <p:cTn id="488" dur="1" fill="hold">
                                          <p:stCondLst>
                                            <p:cond delay="0"/>
                                          </p:stCondLst>
                                        </p:cTn>
                                        <p:tgtEl>
                                          <p:spTgt spid="153"/>
                                        </p:tgtEl>
                                        <p:attrNameLst>
                                          <p:attrName>style.visibility</p:attrName>
                                        </p:attrNameLst>
                                      </p:cBhvr>
                                      <p:to>
                                        <p:strVal val="visible"/>
                                      </p:to>
                                    </p:set>
                                  </p:childTnLst>
                                </p:cTn>
                              </p:par>
                            </p:childTnLst>
                          </p:cTn>
                        </p:par>
                      </p:childTnLst>
                    </p:cTn>
                  </p:par>
                  <p:par>
                    <p:cTn id="489" fill="hold">
                      <p:stCondLst>
                        <p:cond delay="indefinite"/>
                      </p:stCondLst>
                      <p:childTnLst>
                        <p:par>
                          <p:cTn id="490" fill="hold">
                            <p:stCondLst>
                              <p:cond delay="0"/>
                            </p:stCondLst>
                            <p:childTnLst>
                              <p:par>
                                <p:cTn id="491" presetID="1" presetClass="exit" presetSubtype="0" fill="hold" grpId="1" nodeType="clickEffect">
                                  <p:stCondLst>
                                    <p:cond delay="0"/>
                                  </p:stCondLst>
                                  <p:childTnLst>
                                    <p:set>
                                      <p:cBhvr>
                                        <p:cTn id="492" dur="1" fill="hold">
                                          <p:stCondLst>
                                            <p:cond delay="0"/>
                                          </p:stCondLst>
                                        </p:cTn>
                                        <p:tgtEl>
                                          <p:spTgt spid="153"/>
                                        </p:tgtEl>
                                        <p:attrNameLst>
                                          <p:attrName>style.visibility</p:attrName>
                                        </p:attrNameLst>
                                      </p:cBhvr>
                                      <p:to>
                                        <p:strVal val="hidden"/>
                                      </p:to>
                                    </p:set>
                                  </p:childTnLst>
                                </p:cTn>
                              </p:par>
                            </p:childTnLst>
                          </p:cTn>
                        </p:par>
                      </p:childTnLst>
                    </p:cTn>
                  </p:par>
                  <p:par>
                    <p:cTn id="493" fill="hold">
                      <p:stCondLst>
                        <p:cond delay="indefinite"/>
                      </p:stCondLst>
                      <p:childTnLst>
                        <p:par>
                          <p:cTn id="494" fill="hold">
                            <p:stCondLst>
                              <p:cond delay="0"/>
                            </p:stCondLst>
                            <p:childTnLst>
                              <p:par>
                                <p:cTn id="495" presetID="1" presetClass="entr" presetSubtype="0" fill="hold" grpId="0" nodeType="clickEffect">
                                  <p:stCondLst>
                                    <p:cond delay="0"/>
                                  </p:stCondLst>
                                  <p:childTnLst>
                                    <p:set>
                                      <p:cBhvr>
                                        <p:cTn id="496" dur="1" fill="hold">
                                          <p:stCondLst>
                                            <p:cond delay="0"/>
                                          </p:stCondLst>
                                        </p:cTn>
                                        <p:tgtEl>
                                          <p:spTgt spid="154"/>
                                        </p:tgtEl>
                                        <p:attrNameLst>
                                          <p:attrName>style.visibility</p:attrName>
                                        </p:attrNameLst>
                                      </p:cBhvr>
                                      <p:to>
                                        <p:strVal val="visible"/>
                                      </p:to>
                                    </p:set>
                                  </p:childTnLst>
                                </p:cTn>
                              </p:par>
                            </p:childTnLst>
                          </p:cTn>
                        </p:par>
                      </p:childTnLst>
                    </p:cTn>
                  </p:par>
                  <p:par>
                    <p:cTn id="497" fill="hold">
                      <p:stCondLst>
                        <p:cond delay="indefinite"/>
                      </p:stCondLst>
                      <p:childTnLst>
                        <p:par>
                          <p:cTn id="498" fill="hold">
                            <p:stCondLst>
                              <p:cond delay="0"/>
                            </p:stCondLst>
                            <p:childTnLst>
                              <p:par>
                                <p:cTn id="499" presetID="1" presetClass="exit" presetSubtype="0" fill="hold" grpId="1" nodeType="clickEffect">
                                  <p:stCondLst>
                                    <p:cond delay="0"/>
                                  </p:stCondLst>
                                  <p:childTnLst>
                                    <p:set>
                                      <p:cBhvr>
                                        <p:cTn id="500" dur="1" fill="hold">
                                          <p:stCondLst>
                                            <p:cond delay="0"/>
                                          </p:stCondLst>
                                        </p:cTn>
                                        <p:tgtEl>
                                          <p:spTgt spid="154"/>
                                        </p:tgtEl>
                                        <p:attrNameLst>
                                          <p:attrName>style.visibility</p:attrName>
                                        </p:attrNameLst>
                                      </p:cBhvr>
                                      <p:to>
                                        <p:strVal val="hidden"/>
                                      </p:to>
                                    </p:set>
                                  </p:childTnLst>
                                </p:cTn>
                              </p:par>
                            </p:childTnLst>
                          </p:cTn>
                        </p:par>
                      </p:childTnLst>
                    </p:cTn>
                  </p:par>
                  <p:par>
                    <p:cTn id="501" fill="hold">
                      <p:stCondLst>
                        <p:cond delay="indefinite"/>
                      </p:stCondLst>
                      <p:childTnLst>
                        <p:par>
                          <p:cTn id="502" fill="hold">
                            <p:stCondLst>
                              <p:cond delay="0"/>
                            </p:stCondLst>
                            <p:childTnLst>
                              <p:par>
                                <p:cTn id="503" presetID="1" presetClass="entr" presetSubtype="0" fill="hold" grpId="0" nodeType="clickEffect">
                                  <p:stCondLst>
                                    <p:cond delay="0"/>
                                  </p:stCondLst>
                                  <p:childTnLst>
                                    <p:set>
                                      <p:cBhvr>
                                        <p:cTn id="504" dur="1" fill="hold">
                                          <p:stCondLst>
                                            <p:cond delay="0"/>
                                          </p:stCondLst>
                                        </p:cTn>
                                        <p:tgtEl>
                                          <p:spTgt spid="170"/>
                                        </p:tgtEl>
                                        <p:attrNameLst>
                                          <p:attrName>style.visibility</p:attrName>
                                        </p:attrNameLst>
                                      </p:cBhvr>
                                      <p:to>
                                        <p:strVal val="visible"/>
                                      </p:to>
                                    </p:set>
                                  </p:childTnLst>
                                </p:cTn>
                              </p:par>
                            </p:childTnLst>
                          </p:cTn>
                        </p:par>
                      </p:childTnLst>
                    </p:cTn>
                  </p:par>
                  <p:par>
                    <p:cTn id="505" fill="hold">
                      <p:stCondLst>
                        <p:cond delay="indefinite"/>
                      </p:stCondLst>
                      <p:childTnLst>
                        <p:par>
                          <p:cTn id="506" fill="hold">
                            <p:stCondLst>
                              <p:cond delay="0"/>
                            </p:stCondLst>
                            <p:childTnLst>
                              <p:par>
                                <p:cTn id="507" presetID="1" presetClass="exit" presetSubtype="0" fill="hold" grpId="1" nodeType="clickEffect">
                                  <p:stCondLst>
                                    <p:cond delay="0"/>
                                  </p:stCondLst>
                                  <p:childTnLst>
                                    <p:set>
                                      <p:cBhvr>
                                        <p:cTn id="508" dur="1" fill="hold">
                                          <p:stCondLst>
                                            <p:cond delay="0"/>
                                          </p:stCondLst>
                                        </p:cTn>
                                        <p:tgtEl>
                                          <p:spTgt spid="170"/>
                                        </p:tgtEl>
                                        <p:attrNameLst>
                                          <p:attrName>style.visibility</p:attrName>
                                        </p:attrNameLst>
                                      </p:cBhvr>
                                      <p:to>
                                        <p:strVal val="hidden"/>
                                      </p:to>
                                    </p:set>
                                  </p:childTnLst>
                                </p:cTn>
                              </p:par>
                            </p:childTnLst>
                          </p:cTn>
                        </p:par>
                      </p:childTnLst>
                    </p:cTn>
                  </p:par>
                  <p:par>
                    <p:cTn id="509" fill="hold">
                      <p:stCondLst>
                        <p:cond delay="indefinite"/>
                      </p:stCondLst>
                      <p:childTnLst>
                        <p:par>
                          <p:cTn id="510" fill="hold">
                            <p:stCondLst>
                              <p:cond delay="0"/>
                            </p:stCondLst>
                            <p:childTnLst>
                              <p:par>
                                <p:cTn id="511" presetID="1" presetClass="entr" presetSubtype="0" fill="hold" grpId="0" nodeType="clickEffect">
                                  <p:stCondLst>
                                    <p:cond delay="0"/>
                                  </p:stCondLst>
                                  <p:childTnLst>
                                    <p:set>
                                      <p:cBhvr>
                                        <p:cTn id="512" dur="1" fill="hold">
                                          <p:stCondLst>
                                            <p:cond delay="0"/>
                                          </p:stCondLst>
                                        </p:cTn>
                                        <p:tgtEl>
                                          <p:spTgt spid="171"/>
                                        </p:tgtEl>
                                        <p:attrNameLst>
                                          <p:attrName>style.visibility</p:attrName>
                                        </p:attrNameLst>
                                      </p:cBhvr>
                                      <p:to>
                                        <p:strVal val="visible"/>
                                      </p:to>
                                    </p:set>
                                  </p:childTnLst>
                                </p:cTn>
                              </p:par>
                            </p:childTnLst>
                          </p:cTn>
                        </p:par>
                      </p:childTnLst>
                    </p:cTn>
                  </p:par>
                  <p:par>
                    <p:cTn id="513" fill="hold">
                      <p:stCondLst>
                        <p:cond delay="indefinite"/>
                      </p:stCondLst>
                      <p:childTnLst>
                        <p:par>
                          <p:cTn id="514" fill="hold">
                            <p:stCondLst>
                              <p:cond delay="0"/>
                            </p:stCondLst>
                            <p:childTnLst>
                              <p:par>
                                <p:cTn id="515" presetID="1" presetClass="exit" presetSubtype="0" fill="hold" grpId="1" nodeType="clickEffect">
                                  <p:stCondLst>
                                    <p:cond delay="0"/>
                                  </p:stCondLst>
                                  <p:childTnLst>
                                    <p:set>
                                      <p:cBhvr>
                                        <p:cTn id="516" dur="1" fill="hold">
                                          <p:stCondLst>
                                            <p:cond delay="0"/>
                                          </p:stCondLst>
                                        </p:cTn>
                                        <p:tgtEl>
                                          <p:spTgt spid="171"/>
                                        </p:tgtEl>
                                        <p:attrNameLst>
                                          <p:attrName>style.visibility</p:attrName>
                                        </p:attrNameLst>
                                      </p:cBhvr>
                                      <p:to>
                                        <p:strVal val="hidden"/>
                                      </p:to>
                                    </p:set>
                                  </p:childTnLst>
                                </p:cTn>
                              </p:par>
                            </p:childTnLst>
                          </p:cTn>
                        </p:par>
                      </p:childTnLst>
                    </p:cTn>
                  </p:par>
                  <p:par>
                    <p:cTn id="517" fill="hold">
                      <p:stCondLst>
                        <p:cond delay="indefinite"/>
                      </p:stCondLst>
                      <p:childTnLst>
                        <p:par>
                          <p:cTn id="518" fill="hold">
                            <p:stCondLst>
                              <p:cond delay="0"/>
                            </p:stCondLst>
                            <p:childTnLst>
                              <p:par>
                                <p:cTn id="519" presetID="1" presetClass="entr" presetSubtype="0" fill="hold" grpId="0" nodeType="clickEffect">
                                  <p:stCondLst>
                                    <p:cond delay="0"/>
                                  </p:stCondLst>
                                  <p:childTnLst>
                                    <p:set>
                                      <p:cBhvr>
                                        <p:cTn id="520" dur="1" fill="hold">
                                          <p:stCondLst>
                                            <p:cond delay="0"/>
                                          </p:stCondLst>
                                        </p:cTn>
                                        <p:tgtEl>
                                          <p:spTgt spid="172"/>
                                        </p:tgtEl>
                                        <p:attrNameLst>
                                          <p:attrName>style.visibility</p:attrName>
                                        </p:attrNameLst>
                                      </p:cBhvr>
                                      <p:to>
                                        <p:strVal val="visible"/>
                                      </p:to>
                                    </p:set>
                                  </p:childTnLst>
                                </p:cTn>
                              </p:par>
                            </p:childTnLst>
                          </p:cTn>
                        </p:par>
                      </p:childTnLst>
                    </p:cTn>
                  </p:par>
                  <p:par>
                    <p:cTn id="521" fill="hold">
                      <p:stCondLst>
                        <p:cond delay="indefinite"/>
                      </p:stCondLst>
                      <p:childTnLst>
                        <p:par>
                          <p:cTn id="522" fill="hold">
                            <p:stCondLst>
                              <p:cond delay="0"/>
                            </p:stCondLst>
                            <p:childTnLst>
                              <p:par>
                                <p:cTn id="523" presetID="1" presetClass="exit" presetSubtype="0" fill="hold" grpId="1" nodeType="clickEffect">
                                  <p:stCondLst>
                                    <p:cond delay="0"/>
                                  </p:stCondLst>
                                  <p:childTnLst>
                                    <p:set>
                                      <p:cBhvr>
                                        <p:cTn id="524" dur="1" fill="hold">
                                          <p:stCondLst>
                                            <p:cond delay="0"/>
                                          </p:stCondLst>
                                        </p:cTn>
                                        <p:tgtEl>
                                          <p:spTgt spid="172"/>
                                        </p:tgtEl>
                                        <p:attrNameLst>
                                          <p:attrName>style.visibility</p:attrName>
                                        </p:attrNameLst>
                                      </p:cBhvr>
                                      <p:to>
                                        <p:strVal val="hidden"/>
                                      </p:to>
                                    </p:set>
                                  </p:childTnLst>
                                </p:cTn>
                              </p:par>
                            </p:childTnLst>
                          </p:cTn>
                        </p:par>
                      </p:childTnLst>
                    </p:cTn>
                  </p:par>
                  <p:par>
                    <p:cTn id="525" fill="hold">
                      <p:stCondLst>
                        <p:cond delay="indefinite"/>
                      </p:stCondLst>
                      <p:childTnLst>
                        <p:par>
                          <p:cTn id="526" fill="hold">
                            <p:stCondLst>
                              <p:cond delay="0"/>
                            </p:stCondLst>
                            <p:childTnLst>
                              <p:par>
                                <p:cTn id="527" presetID="1" presetClass="entr" presetSubtype="0" fill="hold" grpId="0" nodeType="clickEffect">
                                  <p:stCondLst>
                                    <p:cond delay="0"/>
                                  </p:stCondLst>
                                  <p:childTnLst>
                                    <p:set>
                                      <p:cBhvr>
                                        <p:cTn id="528" dur="1" fill="hold">
                                          <p:stCondLst>
                                            <p:cond delay="0"/>
                                          </p:stCondLst>
                                        </p:cTn>
                                        <p:tgtEl>
                                          <p:spTgt spid="173"/>
                                        </p:tgtEl>
                                        <p:attrNameLst>
                                          <p:attrName>style.visibility</p:attrName>
                                        </p:attrNameLst>
                                      </p:cBhvr>
                                      <p:to>
                                        <p:strVal val="visible"/>
                                      </p:to>
                                    </p:set>
                                  </p:childTnLst>
                                </p:cTn>
                              </p:par>
                            </p:childTnLst>
                          </p:cTn>
                        </p:par>
                      </p:childTnLst>
                    </p:cTn>
                  </p:par>
                  <p:par>
                    <p:cTn id="529" fill="hold">
                      <p:stCondLst>
                        <p:cond delay="indefinite"/>
                      </p:stCondLst>
                      <p:childTnLst>
                        <p:par>
                          <p:cTn id="530" fill="hold">
                            <p:stCondLst>
                              <p:cond delay="0"/>
                            </p:stCondLst>
                            <p:childTnLst>
                              <p:par>
                                <p:cTn id="531" presetID="1" presetClass="exit" presetSubtype="0" fill="hold" grpId="1" nodeType="clickEffect">
                                  <p:stCondLst>
                                    <p:cond delay="0"/>
                                  </p:stCondLst>
                                  <p:childTnLst>
                                    <p:set>
                                      <p:cBhvr>
                                        <p:cTn id="532" dur="1" fill="hold">
                                          <p:stCondLst>
                                            <p:cond delay="0"/>
                                          </p:stCondLst>
                                        </p:cTn>
                                        <p:tgtEl>
                                          <p:spTgt spid="173"/>
                                        </p:tgtEl>
                                        <p:attrNameLst>
                                          <p:attrName>style.visibility</p:attrName>
                                        </p:attrNameLst>
                                      </p:cBhvr>
                                      <p:to>
                                        <p:strVal val="hidden"/>
                                      </p:to>
                                    </p:set>
                                  </p:childTnLst>
                                </p:cTn>
                              </p:par>
                            </p:childTnLst>
                          </p:cTn>
                        </p:par>
                      </p:childTnLst>
                    </p:cTn>
                  </p:par>
                </p:childTnLst>
              </p:cTn>
              <p:nextCondLst>
                <p:cond evt="onClick" delay="0">
                  <p:tgtEl>
                    <p:spTgt spid="4"/>
                  </p:tgtEl>
                </p:cond>
              </p:nextCondLst>
            </p:seq>
            <p:seq concurrent="1" nextAc="seek">
              <p:cTn id="533" restart="whenNotActive" fill="hold" evtFilter="cancelBubble" nodeType="interactiveSeq">
                <p:stCondLst>
                  <p:cond evt="onClick" delay="0">
                    <p:tgtEl>
                      <p:spTgt spid="69"/>
                    </p:tgtEl>
                  </p:cond>
                </p:stCondLst>
                <p:endSync evt="end" delay="0">
                  <p:rtn val="all"/>
                </p:endSync>
                <p:childTnLst>
                  <p:par>
                    <p:cTn id="534" fill="hold">
                      <p:stCondLst>
                        <p:cond delay="0"/>
                      </p:stCondLst>
                      <p:childTnLst>
                        <p:par>
                          <p:cTn id="535" fill="hold">
                            <p:stCondLst>
                              <p:cond delay="0"/>
                            </p:stCondLst>
                            <p:childTnLst>
                              <p:par>
                                <p:cTn id="536" presetID="10" presetClass="entr" presetSubtype="0" fill="hold" nodeType="clickEffect">
                                  <p:stCondLst>
                                    <p:cond delay="0"/>
                                  </p:stCondLst>
                                  <p:childTnLst>
                                    <p:set>
                                      <p:cBhvr>
                                        <p:cTn id="537" dur="1" fill="hold">
                                          <p:stCondLst>
                                            <p:cond delay="0"/>
                                          </p:stCondLst>
                                        </p:cTn>
                                        <p:tgtEl>
                                          <p:spTgt spid="71"/>
                                        </p:tgtEl>
                                        <p:attrNameLst>
                                          <p:attrName>style.visibility</p:attrName>
                                        </p:attrNameLst>
                                      </p:cBhvr>
                                      <p:to>
                                        <p:strVal val="visible"/>
                                      </p:to>
                                    </p:set>
                                    <p:animEffect transition="in" filter="fade">
                                      <p:cBhvr>
                                        <p:cTn id="538" dur="500"/>
                                        <p:tgtEl>
                                          <p:spTgt spid="71"/>
                                        </p:tgtEl>
                                      </p:cBhvr>
                                    </p:animEffect>
                                  </p:childTnLst>
                                </p:cTn>
                              </p:par>
                            </p:childTnLst>
                          </p:cTn>
                        </p:par>
                      </p:childTnLst>
                    </p:cTn>
                  </p:par>
                </p:childTnLst>
              </p:cTn>
              <p:nextCondLst>
                <p:cond evt="onClick" delay="0">
                  <p:tgtEl>
                    <p:spTgt spid="69"/>
                  </p:tgtEl>
                </p:cond>
              </p:nextCondLst>
            </p:seq>
            <p:seq concurrent="1" nextAc="seek">
              <p:cTn id="539" restart="whenNotActive" fill="hold" evtFilter="cancelBubble" nodeType="interactiveSeq">
                <p:stCondLst>
                  <p:cond evt="onClick" delay="0">
                    <p:tgtEl>
                      <p:spTgt spid="71"/>
                    </p:tgtEl>
                  </p:cond>
                </p:stCondLst>
                <p:endSync evt="end" delay="0">
                  <p:rtn val="all"/>
                </p:endSync>
                <p:childTnLst>
                  <p:par>
                    <p:cTn id="540" fill="hold">
                      <p:stCondLst>
                        <p:cond delay="0"/>
                      </p:stCondLst>
                      <p:childTnLst>
                        <p:par>
                          <p:cTn id="541" fill="hold">
                            <p:stCondLst>
                              <p:cond delay="0"/>
                            </p:stCondLst>
                            <p:childTnLst>
                              <p:par>
                                <p:cTn id="542" presetID="10" presetClass="exit" presetSubtype="0" fill="hold" nodeType="clickEffect">
                                  <p:stCondLst>
                                    <p:cond delay="0"/>
                                  </p:stCondLst>
                                  <p:childTnLst>
                                    <p:animEffect transition="out" filter="fade">
                                      <p:cBhvr>
                                        <p:cTn id="543" dur="500"/>
                                        <p:tgtEl>
                                          <p:spTgt spid="71"/>
                                        </p:tgtEl>
                                      </p:cBhvr>
                                    </p:animEffect>
                                    <p:set>
                                      <p:cBhvr>
                                        <p:cTn id="544" dur="1" fill="hold">
                                          <p:stCondLst>
                                            <p:cond delay="499"/>
                                          </p:stCondLst>
                                        </p:cTn>
                                        <p:tgtEl>
                                          <p:spTgt spid="71"/>
                                        </p:tgtEl>
                                        <p:attrNameLst>
                                          <p:attrName>style.visibility</p:attrName>
                                        </p:attrNameLst>
                                      </p:cBhvr>
                                      <p:to>
                                        <p:strVal val="hidden"/>
                                      </p:to>
                                    </p:set>
                                  </p:childTnLst>
                                </p:cTn>
                              </p:par>
                            </p:childTnLst>
                          </p:cTn>
                        </p:par>
                      </p:childTnLst>
                    </p:cTn>
                  </p:par>
                </p:childTnLst>
              </p:cTn>
              <p:nextCondLst>
                <p:cond evt="onClick" delay="0">
                  <p:tgtEl>
                    <p:spTgt spid="71"/>
                  </p:tgtEl>
                </p:cond>
              </p:nextCondLst>
            </p:seq>
            <p:seq concurrent="1" nextAc="seek">
              <p:cTn id="545" restart="whenNotActive" fill="hold" evtFilter="cancelBubble" nodeType="interactiveSeq">
                <p:stCondLst>
                  <p:cond evt="onClick" delay="0">
                    <p:tgtEl>
                      <p:spTgt spid="70"/>
                    </p:tgtEl>
                  </p:cond>
                </p:stCondLst>
                <p:endSync evt="end" delay="0">
                  <p:rtn val="all"/>
                </p:endSync>
                <p:childTnLst>
                  <p:par>
                    <p:cTn id="546" fill="hold">
                      <p:stCondLst>
                        <p:cond delay="0"/>
                      </p:stCondLst>
                      <p:childTnLst>
                        <p:par>
                          <p:cTn id="547" fill="hold">
                            <p:stCondLst>
                              <p:cond delay="0"/>
                            </p:stCondLst>
                            <p:childTnLst>
                              <p:par>
                                <p:cTn id="548" presetID="10" presetClass="entr" presetSubtype="0" fill="hold" nodeType="clickEffect">
                                  <p:stCondLst>
                                    <p:cond delay="0"/>
                                  </p:stCondLst>
                                  <p:childTnLst>
                                    <p:set>
                                      <p:cBhvr>
                                        <p:cTn id="549" dur="1" fill="hold">
                                          <p:stCondLst>
                                            <p:cond delay="0"/>
                                          </p:stCondLst>
                                        </p:cTn>
                                        <p:tgtEl>
                                          <p:spTgt spid="72"/>
                                        </p:tgtEl>
                                        <p:attrNameLst>
                                          <p:attrName>style.visibility</p:attrName>
                                        </p:attrNameLst>
                                      </p:cBhvr>
                                      <p:to>
                                        <p:strVal val="visible"/>
                                      </p:to>
                                    </p:set>
                                    <p:animEffect transition="in" filter="fade">
                                      <p:cBhvr>
                                        <p:cTn id="550" dur="500"/>
                                        <p:tgtEl>
                                          <p:spTgt spid="72"/>
                                        </p:tgtEl>
                                      </p:cBhvr>
                                    </p:animEffect>
                                  </p:childTnLst>
                                </p:cTn>
                              </p:par>
                            </p:childTnLst>
                          </p:cTn>
                        </p:par>
                      </p:childTnLst>
                    </p:cTn>
                  </p:par>
                </p:childTnLst>
              </p:cTn>
              <p:nextCondLst>
                <p:cond evt="onClick" delay="0">
                  <p:tgtEl>
                    <p:spTgt spid="70"/>
                  </p:tgtEl>
                </p:cond>
              </p:nextCondLst>
            </p:seq>
            <p:seq concurrent="1" nextAc="seek">
              <p:cTn id="551" restart="whenNotActive" fill="hold" evtFilter="cancelBubble" nodeType="interactiveSeq">
                <p:stCondLst>
                  <p:cond evt="onClick" delay="0">
                    <p:tgtEl>
                      <p:spTgt spid="72"/>
                    </p:tgtEl>
                  </p:cond>
                </p:stCondLst>
                <p:endSync evt="end" delay="0">
                  <p:rtn val="all"/>
                </p:endSync>
                <p:childTnLst>
                  <p:par>
                    <p:cTn id="552" fill="hold">
                      <p:stCondLst>
                        <p:cond delay="0"/>
                      </p:stCondLst>
                      <p:childTnLst>
                        <p:par>
                          <p:cTn id="553" fill="hold">
                            <p:stCondLst>
                              <p:cond delay="0"/>
                            </p:stCondLst>
                            <p:childTnLst>
                              <p:par>
                                <p:cTn id="554" presetID="10" presetClass="exit" presetSubtype="0" fill="hold" nodeType="clickEffect">
                                  <p:stCondLst>
                                    <p:cond delay="0"/>
                                  </p:stCondLst>
                                  <p:childTnLst>
                                    <p:animEffect transition="out" filter="fade">
                                      <p:cBhvr>
                                        <p:cTn id="555" dur="500"/>
                                        <p:tgtEl>
                                          <p:spTgt spid="72"/>
                                        </p:tgtEl>
                                      </p:cBhvr>
                                    </p:animEffect>
                                    <p:set>
                                      <p:cBhvr>
                                        <p:cTn id="556" dur="1" fill="hold">
                                          <p:stCondLst>
                                            <p:cond delay="499"/>
                                          </p:stCondLst>
                                        </p:cTn>
                                        <p:tgtEl>
                                          <p:spTgt spid="72"/>
                                        </p:tgtEl>
                                        <p:attrNameLst>
                                          <p:attrName>style.visibility</p:attrName>
                                        </p:attrNameLst>
                                      </p:cBhvr>
                                      <p:to>
                                        <p:strVal val="hidden"/>
                                      </p:to>
                                    </p:set>
                                  </p:childTnLst>
                                </p:cTn>
                              </p:par>
                            </p:childTnLst>
                          </p:cTn>
                        </p:par>
                      </p:childTnLst>
                    </p:cTn>
                  </p:par>
                </p:childTnLst>
              </p:cTn>
              <p:nextCondLst>
                <p:cond evt="onClick" delay="0">
                  <p:tgtEl>
                    <p:spTgt spid="72"/>
                  </p:tgtEl>
                </p:cond>
              </p:nextCondLst>
            </p:seq>
          </p:childTnLst>
        </p:cTn>
      </p:par>
    </p:tnLst>
    <p:bldLst>
      <p:bldP spid="134" grpId="0" animBg="1"/>
      <p:bldP spid="134" grpId="1" animBg="1"/>
      <p:bldP spid="135" grpId="0" animBg="1"/>
      <p:bldP spid="135" grpId="1" animBg="1"/>
      <p:bldP spid="136" grpId="0" animBg="1"/>
      <p:bldP spid="136" grpId="1" animBg="1"/>
      <p:bldP spid="137" grpId="0" animBg="1"/>
      <p:bldP spid="137" grpId="1" animBg="1"/>
      <p:bldP spid="138" grpId="0" animBg="1"/>
      <p:bldP spid="138" grpId="1" animBg="1"/>
      <p:bldP spid="139" grpId="0" animBg="1"/>
      <p:bldP spid="139" grpId="1" animBg="1"/>
      <p:bldP spid="140" grpId="0" animBg="1"/>
      <p:bldP spid="140" grpId="1" animBg="1"/>
      <p:bldP spid="141" grpId="0" animBg="1"/>
      <p:bldP spid="141" grpId="1" animBg="1"/>
      <p:bldP spid="142" grpId="0" animBg="1"/>
      <p:bldP spid="142" grpId="1" animBg="1"/>
      <p:bldP spid="143" grpId="0" animBg="1"/>
      <p:bldP spid="143" grpId="1" animBg="1"/>
      <p:bldP spid="144" grpId="0" animBg="1"/>
      <p:bldP spid="144" grpId="1" animBg="1"/>
      <p:bldP spid="145" grpId="0" animBg="1"/>
      <p:bldP spid="145" grpId="1" animBg="1"/>
      <p:bldP spid="146" grpId="0" animBg="1"/>
      <p:bldP spid="146" grpId="1" animBg="1"/>
      <p:bldP spid="147" grpId="0" animBg="1"/>
      <p:bldP spid="147" grpId="1" animBg="1"/>
      <p:bldP spid="148" grpId="0" animBg="1"/>
      <p:bldP spid="148" grpId="1" animBg="1"/>
      <p:bldP spid="149" grpId="0" animBg="1"/>
      <p:bldP spid="149" grpId="1" animBg="1"/>
      <p:bldP spid="150" grpId="0" animBg="1"/>
      <p:bldP spid="150" grpId="1" animBg="1"/>
      <p:bldP spid="151" grpId="0" animBg="1"/>
      <p:bldP spid="151" grpId="1" animBg="1"/>
      <p:bldP spid="152" grpId="0" animBg="1"/>
      <p:bldP spid="152" grpId="1" animBg="1"/>
      <p:bldP spid="153" grpId="0" animBg="1"/>
      <p:bldP spid="153" grpId="1" animBg="1"/>
      <p:bldP spid="154" grpId="0" animBg="1"/>
      <p:bldP spid="154" grpId="1" animBg="1"/>
      <p:bldP spid="155" grpId="0" animBg="1"/>
      <p:bldP spid="155" grpId="1" animBg="1"/>
      <p:bldP spid="156" grpId="0" animBg="1"/>
      <p:bldP spid="156" grpId="1" animBg="1"/>
      <p:bldP spid="157" grpId="0" animBg="1"/>
      <p:bldP spid="157" grpId="1" animBg="1"/>
      <p:bldP spid="158" grpId="0" animBg="1"/>
      <p:bldP spid="158" grpId="1" animBg="1"/>
      <p:bldP spid="159" grpId="0" animBg="1"/>
      <p:bldP spid="159" grpId="1" animBg="1"/>
      <p:bldP spid="160" grpId="0" animBg="1"/>
      <p:bldP spid="160" grpId="1" animBg="1"/>
      <p:bldP spid="161" grpId="0" animBg="1"/>
      <p:bldP spid="161" grpId="1" animBg="1"/>
      <p:bldP spid="162" grpId="0" animBg="1"/>
      <p:bldP spid="162" grpId="1" animBg="1"/>
      <p:bldP spid="163" grpId="0" animBg="1"/>
      <p:bldP spid="163" grpId="1" animBg="1"/>
      <p:bldP spid="164" grpId="0" animBg="1"/>
      <p:bldP spid="164" grpId="1" animBg="1"/>
      <p:bldP spid="165" grpId="0" animBg="1"/>
      <p:bldP spid="165" grpId="1" animBg="1"/>
      <p:bldP spid="166" grpId="0" animBg="1"/>
      <p:bldP spid="166" grpId="1" animBg="1"/>
      <p:bldP spid="167" grpId="0" animBg="1"/>
      <p:bldP spid="167" grpId="1" animBg="1"/>
      <p:bldP spid="168" grpId="0" animBg="1"/>
      <p:bldP spid="168" grpId="1" animBg="1"/>
      <p:bldP spid="169" grpId="0" animBg="1"/>
      <p:bldP spid="169" grpId="1" animBg="1"/>
      <p:bldP spid="170" grpId="0" animBg="1"/>
      <p:bldP spid="170" grpId="1" animBg="1"/>
      <p:bldP spid="171" grpId="0" animBg="1"/>
      <p:bldP spid="171" grpId="1" animBg="1"/>
      <p:bldP spid="172" grpId="0" animBg="1"/>
      <p:bldP spid="172" grpId="1" animBg="1"/>
      <p:bldP spid="173" grpId="0" animBg="1"/>
      <p:bldP spid="173" grpId="1" animBg="1"/>
      <p:bldP spid="81" grpId="0" animBg="1"/>
      <p:bldP spid="82" grpId="0" animBg="1"/>
      <p:bldP spid="83" grpId="0" animBg="1"/>
      <p:bldP spid="85" grpId="0" animBg="1"/>
      <p:bldP spid="86" grpId="0" animBg="1"/>
      <p:bldP spid="87" grpId="0" animBg="1"/>
      <p:bldP spid="88" grpId="0" animBg="1"/>
      <p:bldP spid="89" grpId="0" animBg="1"/>
      <p:bldP spid="90" grpId="0" animBg="1"/>
      <p:bldP spid="91" grpId="0" animBg="1"/>
      <p:bldP spid="92" grpId="0" animBg="1"/>
      <p:bldP spid="93" grpId="0" animBg="1"/>
      <p:bldP spid="94" grpId="0" animBg="1"/>
      <p:bldP spid="95" grpId="0" animBg="1"/>
      <p:bldP spid="96" grpId="0" animBg="1"/>
      <p:bldP spid="97" grpId="0" animBg="1"/>
      <p:bldP spid="98" grpId="0" animBg="1"/>
      <p:bldP spid="99" grpId="0" animBg="1"/>
      <p:bldP spid="100" grpId="0" animBg="1"/>
      <p:bldP spid="101" grpId="0" animBg="1"/>
      <p:bldP spid="102" grpId="0" animBg="1"/>
      <p:bldP spid="103" grpId="0" animBg="1"/>
      <p:bldP spid="104" grpId="0" animBg="1"/>
      <p:bldP spid="105" grpId="0" animBg="1"/>
      <p:bldP spid="106" grpId="0" animBg="1"/>
      <p:bldP spid="107" grpId="0" animBg="1"/>
      <p:bldP spid="108" grpId="0" animBg="1"/>
      <p:bldP spid="109" grpId="0" animBg="1"/>
      <p:bldP spid="111" grpId="0" animBg="1"/>
      <p:bldP spid="112" grpId="0" animBg="1"/>
      <p:bldP spid="113" grpId="0" animBg="1"/>
      <p:bldP spid="114" grpId="0" animBg="1"/>
      <p:bldP spid="115" grpId="0" animBg="1"/>
      <p:bldP spid="116"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فقاعة التفكير: على شكل سحابة 3">
            <a:extLst>
              <a:ext uri="{FF2B5EF4-FFF2-40B4-BE49-F238E27FC236}">
                <a16:creationId xmlns:a16="http://schemas.microsoft.com/office/drawing/2014/main" id="{F9F619B3-954A-489B-BA43-CB5C762ECD03}"/>
              </a:ext>
            </a:extLst>
          </p:cNvPr>
          <p:cNvSpPr/>
          <p:nvPr/>
        </p:nvSpPr>
        <p:spPr>
          <a:xfrm>
            <a:off x="2649894" y="1604864"/>
            <a:ext cx="6979298" cy="3209731"/>
          </a:xfrm>
          <a:prstGeom prst="cloudCallout">
            <a:avLst>
              <a:gd name="adj1" fmla="val -55555"/>
              <a:gd name="adj2" fmla="val -52035"/>
            </a:avLst>
          </a:prstGeom>
          <a:solidFill>
            <a:srgbClr val="BDE2F2"/>
          </a:solidFill>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soft" dir="t">
                <a:rot lat="0" lon="0" rev="15600000"/>
              </a:lightRig>
            </a:scene3d>
            <a:sp3d extrusionH="57150" prstMaterial="softEdge">
              <a:bevelT w="25400" h="38100"/>
            </a:sp3d>
          </a:bodyPr>
          <a:lstStyle/>
          <a:p>
            <a:pPr algn="ctr"/>
            <a:r>
              <a:rPr lang="ar-OM" sz="9600" b="1" dirty="0">
                <a:ln/>
                <a:solidFill>
                  <a:srgbClr val="6B4408"/>
                </a:solidFill>
                <a:latin typeface="Traditional Arabic" panose="02020603050405020304" pitchFamily="18" charset="-78"/>
                <a:cs typeface="Traditional Arabic" panose="02020603050405020304" pitchFamily="18" charset="-78"/>
              </a:rPr>
              <a:t>انْتهَتْ اللُّعْبَةُ</a:t>
            </a:r>
            <a:endParaRPr lang="en-US" sz="9600" b="1" dirty="0">
              <a:ln/>
              <a:solidFill>
                <a:srgbClr val="6B4408"/>
              </a:solidFill>
              <a:latin typeface="Traditional Arabic" panose="02020603050405020304" pitchFamily="18" charset="-78"/>
              <a:cs typeface="Traditional Arabic" panose="02020603050405020304" pitchFamily="18" charset="-78"/>
            </a:endParaRPr>
          </a:p>
        </p:txBody>
      </p:sp>
      <p:pic>
        <p:nvPicPr>
          <p:cNvPr id="6" name="صورة 5" descr="صورة تحتوي على سمك, كمبيوتر, شاشة عرض, لوحة المفاتيح&#10;&#10;تم إنشاء الوصف تلقائياً">
            <a:hlinkClick r:id="rId2" action="ppaction://hlinksldjump"/>
            <a:extLst>
              <a:ext uri="{FF2B5EF4-FFF2-40B4-BE49-F238E27FC236}">
                <a16:creationId xmlns:a16="http://schemas.microsoft.com/office/drawing/2014/main" id="{24D4D986-6669-41E8-93E4-02FA2358506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53339" y="-53823"/>
            <a:ext cx="4517115" cy="2774804"/>
          </a:xfrm>
          <a:prstGeom prst="rect">
            <a:avLst/>
          </a:prstGeom>
        </p:spPr>
      </p:pic>
    </p:spTree>
    <p:extLst>
      <p:ext uri="{BB962C8B-B14F-4D97-AF65-F5344CB8AC3E}">
        <p14:creationId xmlns:p14="http://schemas.microsoft.com/office/powerpoint/2010/main" val="17920613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42435">
            <a:hlinkClick r:id="" action="ppaction://media"/>
          </p:cNvPr>
          <p:cNvPicPr>
            <a:picLocks noChangeAspect="1"/>
          </p:cNvPicPr>
          <p:nvPr>
            <a:audioFile r:link="rId1"/>
            <p:extLst>
              <p:ext uri="{DAA4B4D4-6D71-4841-9C94-3DE7FCFB9230}">
                <p14:media xmlns:p14="http://schemas.microsoft.com/office/powerpoint/2010/main" r:embed="rId2">
                  <p14:trim st="8992" end="19650.4871"/>
                </p14:media>
              </p:ext>
            </p:extLst>
          </p:nvPr>
        </p:nvPicPr>
        <p:blipFill>
          <a:blip r:embed="rId4"/>
          <a:stretch>
            <a:fillRect/>
          </a:stretch>
        </p:blipFill>
        <p:spPr>
          <a:xfrm>
            <a:off x="6006353" y="7014883"/>
            <a:ext cx="609600" cy="609600"/>
          </a:xfrm>
          <a:prstGeom prst="rect">
            <a:avLst/>
          </a:prstGeom>
        </p:spPr>
      </p:pic>
      <p:sp>
        <p:nvSpPr>
          <p:cNvPr id="134" name="مستطيل 133"/>
          <p:cNvSpPr/>
          <p:nvPr/>
        </p:nvSpPr>
        <p:spPr>
          <a:xfrm>
            <a:off x="10320469" y="520969"/>
            <a:ext cx="1503419" cy="764275"/>
          </a:xfrm>
          <a:prstGeom prst="rect">
            <a:avLst/>
          </a:prstGeom>
          <a:blipFill dpi="0" rotWithShape="1">
            <a:blip r:embed="rId5"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١٠</a:t>
            </a:r>
            <a:endParaRPr lang="ar-OM" sz="8000" b="1" dirty="0">
              <a:ln w="11430"/>
              <a:solidFill>
                <a:srgbClr val="0070C0"/>
              </a:solidFill>
              <a:effectLst>
                <a:outerShdw blurRad="50800" dist="39000" dir="5460000" algn="tl">
                  <a:srgbClr val="000000">
                    <a:alpha val="38000"/>
                  </a:srgbClr>
                </a:outerShdw>
              </a:effectLst>
            </a:endParaRPr>
          </a:p>
        </p:txBody>
      </p:sp>
      <p:sp>
        <p:nvSpPr>
          <p:cNvPr id="135" name="مستطيل 134"/>
          <p:cNvSpPr/>
          <p:nvPr/>
        </p:nvSpPr>
        <p:spPr>
          <a:xfrm>
            <a:off x="10320469" y="520969"/>
            <a:ext cx="1503419" cy="764275"/>
          </a:xfrm>
          <a:prstGeom prst="rect">
            <a:avLst/>
          </a:prstGeom>
          <a:blipFill dpi="0" rotWithShape="1">
            <a:blip r:embed="rId5"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١٢</a:t>
            </a:r>
            <a:endParaRPr lang="ar-OM" sz="8000" b="1" dirty="0">
              <a:ln w="11430"/>
              <a:solidFill>
                <a:srgbClr val="0070C0"/>
              </a:solidFill>
              <a:effectLst>
                <a:outerShdw blurRad="50800" dist="39000" dir="5460000" algn="tl">
                  <a:srgbClr val="000000">
                    <a:alpha val="38000"/>
                  </a:srgbClr>
                </a:outerShdw>
              </a:effectLst>
            </a:endParaRPr>
          </a:p>
        </p:txBody>
      </p:sp>
      <p:sp>
        <p:nvSpPr>
          <p:cNvPr id="136" name="مستطيل 135"/>
          <p:cNvSpPr/>
          <p:nvPr/>
        </p:nvSpPr>
        <p:spPr>
          <a:xfrm>
            <a:off x="10320469" y="520969"/>
            <a:ext cx="1503419" cy="764275"/>
          </a:xfrm>
          <a:prstGeom prst="rect">
            <a:avLst/>
          </a:prstGeom>
          <a:blipFill dpi="0" rotWithShape="1">
            <a:blip r:embed="rId5"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١٣</a:t>
            </a:r>
            <a:endParaRPr lang="ar-OM" sz="8000" b="1" dirty="0">
              <a:ln w="11430"/>
              <a:solidFill>
                <a:srgbClr val="0070C0"/>
              </a:solidFill>
              <a:effectLst>
                <a:outerShdw blurRad="50800" dist="39000" dir="5460000" algn="tl">
                  <a:srgbClr val="000000">
                    <a:alpha val="38000"/>
                  </a:srgbClr>
                </a:outerShdw>
              </a:effectLst>
            </a:endParaRPr>
          </a:p>
        </p:txBody>
      </p:sp>
      <p:sp>
        <p:nvSpPr>
          <p:cNvPr id="137" name="مستطيل 136"/>
          <p:cNvSpPr/>
          <p:nvPr/>
        </p:nvSpPr>
        <p:spPr>
          <a:xfrm>
            <a:off x="10320469" y="520969"/>
            <a:ext cx="1503419" cy="764275"/>
          </a:xfrm>
          <a:prstGeom prst="rect">
            <a:avLst/>
          </a:prstGeom>
          <a:blipFill dpi="0" rotWithShape="1">
            <a:blip r:embed="rId5"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١٤</a:t>
            </a:r>
            <a:endParaRPr lang="ar-OM" sz="8000" b="1" dirty="0">
              <a:ln w="11430"/>
              <a:solidFill>
                <a:srgbClr val="0070C0"/>
              </a:solidFill>
              <a:effectLst>
                <a:outerShdw blurRad="50800" dist="39000" dir="5460000" algn="tl">
                  <a:srgbClr val="000000">
                    <a:alpha val="38000"/>
                  </a:srgbClr>
                </a:outerShdw>
              </a:effectLst>
            </a:endParaRPr>
          </a:p>
        </p:txBody>
      </p:sp>
      <p:sp>
        <p:nvSpPr>
          <p:cNvPr id="138" name="مستطيل 137"/>
          <p:cNvSpPr/>
          <p:nvPr/>
        </p:nvSpPr>
        <p:spPr>
          <a:xfrm>
            <a:off x="10320469" y="520969"/>
            <a:ext cx="1503419" cy="764275"/>
          </a:xfrm>
          <a:prstGeom prst="rect">
            <a:avLst/>
          </a:prstGeom>
          <a:blipFill dpi="0" rotWithShape="1">
            <a:blip r:embed="rId5"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١٥</a:t>
            </a:r>
            <a:endParaRPr lang="ar-OM" sz="8000" b="1" dirty="0">
              <a:ln w="11430"/>
              <a:solidFill>
                <a:srgbClr val="0070C0"/>
              </a:solidFill>
              <a:effectLst>
                <a:outerShdw blurRad="50800" dist="39000" dir="5460000" algn="tl">
                  <a:srgbClr val="000000">
                    <a:alpha val="38000"/>
                  </a:srgbClr>
                </a:outerShdw>
              </a:effectLst>
            </a:endParaRPr>
          </a:p>
        </p:txBody>
      </p:sp>
      <p:sp>
        <p:nvSpPr>
          <p:cNvPr id="139" name="مستطيل 138"/>
          <p:cNvSpPr/>
          <p:nvPr/>
        </p:nvSpPr>
        <p:spPr>
          <a:xfrm>
            <a:off x="10320469" y="520969"/>
            <a:ext cx="1503419" cy="764275"/>
          </a:xfrm>
          <a:prstGeom prst="rect">
            <a:avLst/>
          </a:prstGeom>
          <a:blipFill dpi="0" rotWithShape="1">
            <a:blip r:embed="rId5"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١٦</a:t>
            </a:r>
            <a:endParaRPr lang="ar-OM" sz="8000" b="1" dirty="0">
              <a:ln w="11430"/>
              <a:solidFill>
                <a:srgbClr val="0070C0"/>
              </a:solidFill>
              <a:effectLst>
                <a:outerShdw blurRad="50800" dist="39000" dir="5460000" algn="tl">
                  <a:srgbClr val="000000">
                    <a:alpha val="38000"/>
                  </a:srgbClr>
                </a:outerShdw>
              </a:effectLst>
            </a:endParaRPr>
          </a:p>
        </p:txBody>
      </p:sp>
      <p:sp>
        <p:nvSpPr>
          <p:cNvPr id="140" name="مستطيل 139"/>
          <p:cNvSpPr/>
          <p:nvPr/>
        </p:nvSpPr>
        <p:spPr>
          <a:xfrm>
            <a:off x="10320469" y="520969"/>
            <a:ext cx="1503419" cy="764275"/>
          </a:xfrm>
          <a:prstGeom prst="rect">
            <a:avLst/>
          </a:prstGeom>
          <a:blipFill dpi="0" rotWithShape="1">
            <a:blip r:embed="rId5"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٢٥</a:t>
            </a:r>
            <a:endParaRPr lang="ar-OM" sz="8000" b="1" dirty="0">
              <a:ln w="11430"/>
              <a:solidFill>
                <a:srgbClr val="0070C0"/>
              </a:solidFill>
              <a:effectLst>
                <a:outerShdw blurRad="50800" dist="39000" dir="5460000" algn="tl">
                  <a:srgbClr val="000000">
                    <a:alpha val="38000"/>
                  </a:srgbClr>
                </a:outerShdw>
              </a:effectLst>
            </a:endParaRPr>
          </a:p>
        </p:txBody>
      </p:sp>
      <p:sp>
        <p:nvSpPr>
          <p:cNvPr id="141" name="مستطيل 140"/>
          <p:cNvSpPr/>
          <p:nvPr/>
        </p:nvSpPr>
        <p:spPr>
          <a:xfrm>
            <a:off x="10320469" y="520969"/>
            <a:ext cx="1503419" cy="764275"/>
          </a:xfrm>
          <a:prstGeom prst="rect">
            <a:avLst/>
          </a:prstGeom>
          <a:blipFill dpi="0" rotWithShape="1">
            <a:blip r:embed="rId5"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١٩</a:t>
            </a:r>
            <a:endParaRPr lang="ar-OM" sz="8000" b="1" dirty="0">
              <a:ln w="11430"/>
              <a:solidFill>
                <a:srgbClr val="0070C0"/>
              </a:solidFill>
              <a:effectLst>
                <a:outerShdw blurRad="50800" dist="39000" dir="5460000" algn="tl">
                  <a:srgbClr val="000000">
                    <a:alpha val="38000"/>
                  </a:srgbClr>
                </a:outerShdw>
              </a:effectLst>
            </a:endParaRPr>
          </a:p>
        </p:txBody>
      </p:sp>
      <p:sp>
        <p:nvSpPr>
          <p:cNvPr id="142" name="مستطيل 141"/>
          <p:cNvSpPr/>
          <p:nvPr/>
        </p:nvSpPr>
        <p:spPr>
          <a:xfrm>
            <a:off x="10320469" y="520969"/>
            <a:ext cx="1503419" cy="764275"/>
          </a:xfrm>
          <a:prstGeom prst="rect">
            <a:avLst/>
          </a:prstGeom>
          <a:blipFill dpi="0" rotWithShape="1">
            <a:blip r:embed="rId5"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١٨</a:t>
            </a:r>
            <a:endParaRPr lang="ar-OM" sz="8000" b="1" dirty="0">
              <a:ln w="11430"/>
              <a:solidFill>
                <a:srgbClr val="0070C0"/>
              </a:solidFill>
              <a:effectLst>
                <a:outerShdw blurRad="50800" dist="39000" dir="5460000" algn="tl">
                  <a:srgbClr val="000000">
                    <a:alpha val="38000"/>
                  </a:srgbClr>
                </a:outerShdw>
              </a:effectLst>
            </a:endParaRPr>
          </a:p>
        </p:txBody>
      </p:sp>
      <p:sp>
        <p:nvSpPr>
          <p:cNvPr id="143" name="مستطيل 142"/>
          <p:cNvSpPr/>
          <p:nvPr/>
        </p:nvSpPr>
        <p:spPr>
          <a:xfrm>
            <a:off x="10320469" y="520969"/>
            <a:ext cx="1503419" cy="764275"/>
          </a:xfrm>
          <a:prstGeom prst="rect">
            <a:avLst/>
          </a:prstGeom>
          <a:blipFill dpi="0" rotWithShape="1">
            <a:blip r:embed="rId5"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١٧</a:t>
            </a:r>
            <a:endParaRPr lang="ar-OM" sz="8000" b="1" dirty="0">
              <a:ln w="11430"/>
              <a:solidFill>
                <a:srgbClr val="0070C0"/>
              </a:solidFill>
              <a:effectLst>
                <a:outerShdw blurRad="50800" dist="39000" dir="5460000" algn="tl">
                  <a:srgbClr val="000000">
                    <a:alpha val="38000"/>
                  </a:srgbClr>
                </a:outerShdw>
              </a:effectLst>
            </a:endParaRPr>
          </a:p>
        </p:txBody>
      </p:sp>
      <p:sp>
        <p:nvSpPr>
          <p:cNvPr id="144" name="مستطيل 143"/>
          <p:cNvSpPr/>
          <p:nvPr/>
        </p:nvSpPr>
        <p:spPr>
          <a:xfrm>
            <a:off x="10320469" y="520969"/>
            <a:ext cx="1503419" cy="764275"/>
          </a:xfrm>
          <a:prstGeom prst="rect">
            <a:avLst/>
          </a:prstGeom>
          <a:blipFill dpi="0" rotWithShape="1">
            <a:blip r:embed="rId5"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٢٦</a:t>
            </a:r>
            <a:endParaRPr lang="ar-OM" sz="8000" b="1" dirty="0">
              <a:ln w="11430"/>
              <a:solidFill>
                <a:srgbClr val="0070C0"/>
              </a:solidFill>
              <a:effectLst>
                <a:outerShdw blurRad="50800" dist="39000" dir="5460000" algn="tl">
                  <a:srgbClr val="000000">
                    <a:alpha val="38000"/>
                  </a:srgbClr>
                </a:outerShdw>
              </a:effectLst>
            </a:endParaRPr>
          </a:p>
        </p:txBody>
      </p:sp>
      <p:sp>
        <p:nvSpPr>
          <p:cNvPr id="145" name="مستطيل 144"/>
          <p:cNvSpPr/>
          <p:nvPr/>
        </p:nvSpPr>
        <p:spPr>
          <a:xfrm>
            <a:off x="10320469" y="520969"/>
            <a:ext cx="1503419" cy="764275"/>
          </a:xfrm>
          <a:prstGeom prst="rect">
            <a:avLst/>
          </a:prstGeom>
          <a:blipFill dpi="0" rotWithShape="1">
            <a:blip r:embed="rId5"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٣٠</a:t>
            </a:r>
            <a:endParaRPr lang="ar-OM" sz="8000" b="1" dirty="0">
              <a:ln w="11430"/>
              <a:solidFill>
                <a:srgbClr val="0070C0"/>
              </a:solidFill>
              <a:effectLst>
                <a:outerShdw blurRad="50800" dist="39000" dir="5460000" algn="tl">
                  <a:srgbClr val="000000">
                    <a:alpha val="38000"/>
                  </a:srgbClr>
                </a:outerShdw>
              </a:effectLst>
            </a:endParaRPr>
          </a:p>
        </p:txBody>
      </p:sp>
      <p:sp>
        <p:nvSpPr>
          <p:cNvPr id="146" name="مستطيل 145"/>
          <p:cNvSpPr/>
          <p:nvPr/>
        </p:nvSpPr>
        <p:spPr>
          <a:xfrm>
            <a:off x="10320469" y="520969"/>
            <a:ext cx="1503419" cy="764275"/>
          </a:xfrm>
          <a:prstGeom prst="rect">
            <a:avLst/>
          </a:prstGeom>
          <a:blipFill dpi="0" rotWithShape="1">
            <a:blip r:embed="rId5"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٣١</a:t>
            </a:r>
            <a:endParaRPr lang="ar-OM" sz="8000" b="1" dirty="0">
              <a:ln w="11430"/>
              <a:solidFill>
                <a:srgbClr val="0070C0"/>
              </a:solidFill>
              <a:effectLst>
                <a:outerShdw blurRad="50800" dist="39000" dir="5460000" algn="tl">
                  <a:srgbClr val="000000">
                    <a:alpha val="38000"/>
                  </a:srgbClr>
                </a:outerShdw>
              </a:effectLst>
            </a:endParaRPr>
          </a:p>
        </p:txBody>
      </p:sp>
      <p:sp>
        <p:nvSpPr>
          <p:cNvPr id="147" name="مستطيل 146"/>
          <p:cNvSpPr/>
          <p:nvPr/>
        </p:nvSpPr>
        <p:spPr>
          <a:xfrm>
            <a:off x="10320469" y="520969"/>
            <a:ext cx="1503419" cy="764275"/>
          </a:xfrm>
          <a:prstGeom prst="rect">
            <a:avLst/>
          </a:prstGeom>
          <a:blipFill dpi="0" rotWithShape="1">
            <a:blip r:embed="rId5"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٢٧</a:t>
            </a:r>
            <a:endParaRPr lang="ar-OM" sz="8000" b="1" dirty="0">
              <a:ln w="11430"/>
              <a:solidFill>
                <a:srgbClr val="0070C0"/>
              </a:solidFill>
              <a:effectLst>
                <a:outerShdw blurRad="50800" dist="39000" dir="5460000" algn="tl">
                  <a:srgbClr val="000000">
                    <a:alpha val="38000"/>
                  </a:srgbClr>
                </a:outerShdw>
              </a:effectLst>
            </a:endParaRPr>
          </a:p>
        </p:txBody>
      </p:sp>
      <p:sp>
        <p:nvSpPr>
          <p:cNvPr id="148" name="مستطيل 147"/>
          <p:cNvSpPr/>
          <p:nvPr/>
        </p:nvSpPr>
        <p:spPr>
          <a:xfrm>
            <a:off x="10320469" y="520969"/>
            <a:ext cx="1503419" cy="764275"/>
          </a:xfrm>
          <a:prstGeom prst="rect">
            <a:avLst/>
          </a:prstGeom>
          <a:blipFill dpi="0" rotWithShape="1">
            <a:blip r:embed="rId5"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٢٨</a:t>
            </a:r>
            <a:endParaRPr lang="ar-OM" sz="8000" b="1" dirty="0">
              <a:ln w="11430"/>
              <a:solidFill>
                <a:srgbClr val="0070C0"/>
              </a:solidFill>
              <a:effectLst>
                <a:outerShdw blurRad="50800" dist="39000" dir="5460000" algn="tl">
                  <a:srgbClr val="000000">
                    <a:alpha val="38000"/>
                  </a:srgbClr>
                </a:outerShdw>
              </a:effectLst>
            </a:endParaRPr>
          </a:p>
        </p:txBody>
      </p:sp>
      <p:sp>
        <p:nvSpPr>
          <p:cNvPr id="149" name="مستطيل 148"/>
          <p:cNvSpPr/>
          <p:nvPr/>
        </p:nvSpPr>
        <p:spPr>
          <a:xfrm>
            <a:off x="10320469" y="520969"/>
            <a:ext cx="1503419" cy="764275"/>
          </a:xfrm>
          <a:prstGeom prst="rect">
            <a:avLst/>
          </a:prstGeom>
          <a:blipFill dpi="0" rotWithShape="1">
            <a:blip r:embed="rId5"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٢٩</a:t>
            </a:r>
            <a:endParaRPr lang="ar-OM" sz="8000" b="1" dirty="0">
              <a:ln w="11430"/>
              <a:solidFill>
                <a:srgbClr val="0070C0"/>
              </a:solidFill>
              <a:effectLst>
                <a:outerShdw blurRad="50800" dist="39000" dir="5460000" algn="tl">
                  <a:srgbClr val="000000">
                    <a:alpha val="38000"/>
                  </a:srgbClr>
                </a:outerShdw>
              </a:effectLst>
            </a:endParaRPr>
          </a:p>
        </p:txBody>
      </p:sp>
      <p:sp>
        <p:nvSpPr>
          <p:cNvPr id="150" name="مستطيل 149"/>
          <p:cNvSpPr/>
          <p:nvPr/>
        </p:nvSpPr>
        <p:spPr>
          <a:xfrm>
            <a:off x="10320469" y="520969"/>
            <a:ext cx="1503419" cy="764275"/>
          </a:xfrm>
          <a:prstGeom prst="rect">
            <a:avLst/>
          </a:prstGeom>
          <a:blipFill dpi="0" rotWithShape="1">
            <a:blip r:embed="rId5"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٣٢</a:t>
            </a:r>
            <a:endParaRPr lang="ar-OM" sz="8000" b="1" dirty="0">
              <a:ln w="11430"/>
              <a:solidFill>
                <a:srgbClr val="0070C0"/>
              </a:solidFill>
              <a:effectLst>
                <a:outerShdw blurRad="50800" dist="39000" dir="5460000" algn="tl">
                  <a:srgbClr val="000000">
                    <a:alpha val="38000"/>
                  </a:srgbClr>
                </a:outerShdw>
              </a:effectLst>
            </a:endParaRPr>
          </a:p>
        </p:txBody>
      </p:sp>
      <p:sp>
        <p:nvSpPr>
          <p:cNvPr id="151" name="مستطيل 150"/>
          <p:cNvSpPr/>
          <p:nvPr/>
        </p:nvSpPr>
        <p:spPr>
          <a:xfrm>
            <a:off x="10320469" y="520969"/>
            <a:ext cx="1503419" cy="764275"/>
          </a:xfrm>
          <a:prstGeom prst="rect">
            <a:avLst/>
          </a:prstGeom>
          <a:blipFill dpi="0" rotWithShape="1">
            <a:blip r:embed="rId5"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٣٣</a:t>
            </a:r>
            <a:endParaRPr lang="ar-OM" sz="8000" b="1" dirty="0">
              <a:ln w="11430"/>
              <a:solidFill>
                <a:srgbClr val="0070C0"/>
              </a:solidFill>
              <a:effectLst>
                <a:outerShdw blurRad="50800" dist="39000" dir="5460000" algn="tl">
                  <a:srgbClr val="000000">
                    <a:alpha val="38000"/>
                  </a:srgbClr>
                </a:outerShdw>
              </a:effectLst>
            </a:endParaRPr>
          </a:p>
        </p:txBody>
      </p:sp>
      <p:sp>
        <p:nvSpPr>
          <p:cNvPr id="152" name="مستطيل 151"/>
          <p:cNvSpPr/>
          <p:nvPr/>
        </p:nvSpPr>
        <p:spPr>
          <a:xfrm>
            <a:off x="10320469" y="520969"/>
            <a:ext cx="1503419" cy="764275"/>
          </a:xfrm>
          <a:prstGeom prst="rect">
            <a:avLst/>
          </a:prstGeom>
          <a:blipFill dpi="0" rotWithShape="1">
            <a:blip r:embed="rId5"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٣٤</a:t>
            </a:r>
            <a:endParaRPr lang="ar-OM" sz="8000" b="1" dirty="0">
              <a:ln w="11430"/>
              <a:solidFill>
                <a:srgbClr val="0070C0"/>
              </a:solidFill>
              <a:effectLst>
                <a:outerShdw blurRad="50800" dist="39000" dir="5460000" algn="tl">
                  <a:srgbClr val="000000">
                    <a:alpha val="38000"/>
                  </a:srgbClr>
                </a:outerShdw>
              </a:effectLst>
            </a:endParaRPr>
          </a:p>
        </p:txBody>
      </p:sp>
      <p:sp>
        <p:nvSpPr>
          <p:cNvPr id="153" name="مستطيل 152"/>
          <p:cNvSpPr/>
          <p:nvPr/>
        </p:nvSpPr>
        <p:spPr>
          <a:xfrm>
            <a:off x="10320469" y="520969"/>
            <a:ext cx="1503419" cy="764275"/>
          </a:xfrm>
          <a:prstGeom prst="rect">
            <a:avLst/>
          </a:prstGeom>
          <a:blipFill dpi="0" rotWithShape="1">
            <a:blip r:embed="rId5"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٣٥</a:t>
            </a:r>
            <a:endParaRPr lang="ar-OM" sz="8000" b="1" dirty="0">
              <a:ln w="11430"/>
              <a:solidFill>
                <a:srgbClr val="0070C0"/>
              </a:solidFill>
              <a:effectLst>
                <a:outerShdw blurRad="50800" dist="39000" dir="5460000" algn="tl">
                  <a:srgbClr val="000000">
                    <a:alpha val="38000"/>
                  </a:srgbClr>
                </a:outerShdw>
              </a:effectLst>
            </a:endParaRPr>
          </a:p>
        </p:txBody>
      </p:sp>
      <p:sp>
        <p:nvSpPr>
          <p:cNvPr id="154" name="مستطيل 153"/>
          <p:cNvSpPr/>
          <p:nvPr/>
        </p:nvSpPr>
        <p:spPr>
          <a:xfrm>
            <a:off x="10320469" y="520969"/>
            <a:ext cx="1503419" cy="764275"/>
          </a:xfrm>
          <a:prstGeom prst="rect">
            <a:avLst/>
          </a:prstGeom>
          <a:blipFill dpi="0" rotWithShape="1">
            <a:blip r:embed="rId5"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٣٦</a:t>
            </a:r>
            <a:endParaRPr lang="ar-OM" sz="8000" b="1" dirty="0">
              <a:ln w="11430"/>
              <a:solidFill>
                <a:srgbClr val="0070C0"/>
              </a:solidFill>
              <a:effectLst>
                <a:outerShdw blurRad="50800" dist="39000" dir="5460000" algn="tl">
                  <a:srgbClr val="000000">
                    <a:alpha val="38000"/>
                  </a:srgbClr>
                </a:outerShdw>
              </a:effectLst>
            </a:endParaRPr>
          </a:p>
        </p:txBody>
      </p:sp>
      <p:sp>
        <p:nvSpPr>
          <p:cNvPr id="155" name="مستطيل 154"/>
          <p:cNvSpPr/>
          <p:nvPr/>
        </p:nvSpPr>
        <p:spPr>
          <a:xfrm>
            <a:off x="10470411" y="520969"/>
            <a:ext cx="1353479" cy="764275"/>
          </a:xfrm>
          <a:prstGeom prst="rect">
            <a:avLst/>
          </a:prstGeom>
          <a:blipFill dpi="0" rotWithShape="1">
            <a:blip r:embed="rId6"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١</a:t>
            </a:r>
            <a:endParaRPr lang="ar-OM" sz="8000" b="1" dirty="0">
              <a:ln w="11430"/>
              <a:solidFill>
                <a:srgbClr val="0070C0"/>
              </a:solidFill>
              <a:effectLst>
                <a:outerShdw blurRad="50800" dist="39000" dir="5460000" algn="tl">
                  <a:srgbClr val="000000">
                    <a:alpha val="38000"/>
                  </a:srgbClr>
                </a:outerShdw>
              </a:effectLst>
            </a:endParaRPr>
          </a:p>
        </p:txBody>
      </p:sp>
      <p:sp>
        <p:nvSpPr>
          <p:cNvPr id="156" name="مستطيل 155"/>
          <p:cNvSpPr/>
          <p:nvPr/>
        </p:nvSpPr>
        <p:spPr>
          <a:xfrm>
            <a:off x="10470411" y="495481"/>
            <a:ext cx="1353479" cy="764275"/>
          </a:xfrm>
          <a:prstGeom prst="rect">
            <a:avLst/>
          </a:prstGeom>
          <a:blipFill dpi="0" rotWithShape="1">
            <a:blip r:embed="rId6"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٢</a:t>
            </a:r>
            <a:endParaRPr lang="ar-OM" sz="8000" b="1" dirty="0">
              <a:ln w="11430"/>
              <a:solidFill>
                <a:srgbClr val="0070C0"/>
              </a:solidFill>
              <a:effectLst>
                <a:outerShdw blurRad="50800" dist="39000" dir="5460000" algn="tl">
                  <a:srgbClr val="000000">
                    <a:alpha val="38000"/>
                  </a:srgbClr>
                </a:outerShdw>
              </a:effectLst>
            </a:endParaRPr>
          </a:p>
        </p:txBody>
      </p:sp>
      <p:sp>
        <p:nvSpPr>
          <p:cNvPr id="157" name="مستطيل 156"/>
          <p:cNvSpPr/>
          <p:nvPr/>
        </p:nvSpPr>
        <p:spPr>
          <a:xfrm>
            <a:off x="10470411" y="495481"/>
            <a:ext cx="1353479" cy="764275"/>
          </a:xfrm>
          <a:prstGeom prst="rect">
            <a:avLst/>
          </a:prstGeom>
          <a:blipFill dpi="0" rotWithShape="1">
            <a:blip r:embed="rId6"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٣</a:t>
            </a:r>
            <a:endParaRPr lang="ar-OM" sz="8000" b="1" dirty="0">
              <a:ln w="11430"/>
              <a:solidFill>
                <a:srgbClr val="0070C0"/>
              </a:solidFill>
              <a:effectLst>
                <a:outerShdw blurRad="50800" dist="39000" dir="5460000" algn="tl">
                  <a:srgbClr val="000000">
                    <a:alpha val="38000"/>
                  </a:srgbClr>
                </a:outerShdw>
              </a:effectLst>
            </a:endParaRPr>
          </a:p>
        </p:txBody>
      </p:sp>
      <p:sp>
        <p:nvSpPr>
          <p:cNvPr id="158" name="مستطيل 157"/>
          <p:cNvSpPr/>
          <p:nvPr/>
        </p:nvSpPr>
        <p:spPr>
          <a:xfrm>
            <a:off x="10470411" y="495481"/>
            <a:ext cx="1353479" cy="764275"/>
          </a:xfrm>
          <a:prstGeom prst="rect">
            <a:avLst/>
          </a:prstGeom>
          <a:blipFill dpi="0" rotWithShape="1">
            <a:blip r:embed="rId6"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٤</a:t>
            </a:r>
            <a:endParaRPr lang="ar-OM" sz="8000" b="1" dirty="0">
              <a:ln w="11430"/>
              <a:solidFill>
                <a:srgbClr val="0070C0"/>
              </a:solidFill>
              <a:effectLst>
                <a:outerShdw blurRad="50800" dist="39000" dir="5460000" algn="tl">
                  <a:srgbClr val="000000">
                    <a:alpha val="38000"/>
                  </a:srgbClr>
                </a:outerShdw>
              </a:effectLst>
            </a:endParaRPr>
          </a:p>
        </p:txBody>
      </p:sp>
      <p:sp>
        <p:nvSpPr>
          <p:cNvPr id="159" name="مستطيل 158"/>
          <p:cNvSpPr/>
          <p:nvPr/>
        </p:nvSpPr>
        <p:spPr>
          <a:xfrm>
            <a:off x="10470411" y="495481"/>
            <a:ext cx="1353479" cy="764275"/>
          </a:xfrm>
          <a:prstGeom prst="rect">
            <a:avLst/>
          </a:prstGeom>
          <a:blipFill dpi="0" rotWithShape="1">
            <a:blip r:embed="rId6"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٥</a:t>
            </a:r>
            <a:endParaRPr lang="ar-OM" sz="8000" b="1" dirty="0">
              <a:ln w="11430"/>
              <a:solidFill>
                <a:srgbClr val="0070C0"/>
              </a:solidFill>
              <a:effectLst>
                <a:outerShdw blurRad="50800" dist="39000" dir="5460000" algn="tl">
                  <a:srgbClr val="000000">
                    <a:alpha val="38000"/>
                  </a:srgbClr>
                </a:outerShdw>
              </a:effectLst>
            </a:endParaRPr>
          </a:p>
        </p:txBody>
      </p:sp>
      <p:sp>
        <p:nvSpPr>
          <p:cNvPr id="160" name="مستطيل 159"/>
          <p:cNvSpPr/>
          <p:nvPr/>
        </p:nvSpPr>
        <p:spPr>
          <a:xfrm>
            <a:off x="10470411" y="495481"/>
            <a:ext cx="1353479" cy="764275"/>
          </a:xfrm>
          <a:prstGeom prst="rect">
            <a:avLst/>
          </a:prstGeom>
          <a:blipFill dpi="0" rotWithShape="1">
            <a:blip r:embed="rId6"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٦</a:t>
            </a:r>
            <a:endParaRPr lang="ar-OM" sz="8000" b="1" dirty="0">
              <a:ln w="11430"/>
              <a:solidFill>
                <a:srgbClr val="0070C0"/>
              </a:solidFill>
              <a:effectLst>
                <a:outerShdw blurRad="50800" dist="39000" dir="5460000" algn="tl">
                  <a:srgbClr val="000000">
                    <a:alpha val="38000"/>
                  </a:srgbClr>
                </a:outerShdw>
              </a:effectLst>
            </a:endParaRPr>
          </a:p>
        </p:txBody>
      </p:sp>
      <p:sp>
        <p:nvSpPr>
          <p:cNvPr id="161" name="مستطيل 160"/>
          <p:cNvSpPr/>
          <p:nvPr/>
        </p:nvSpPr>
        <p:spPr>
          <a:xfrm>
            <a:off x="10470411" y="495481"/>
            <a:ext cx="1353479" cy="764275"/>
          </a:xfrm>
          <a:prstGeom prst="rect">
            <a:avLst/>
          </a:prstGeom>
          <a:blipFill dpi="0" rotWithShape="1">
            <a:blip r:embed="rId6"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٧</a:t>
            </a:r>
            <a:endParaRPr lang="ar-OM" sz="8000" b="1" dirty="0">
              <a:ln w="11430"/>
              <a:solidFill>
                <a:srgbClr val="0070C0"/>
              </a:solidFill>
              <a:effectLst>
                <a:outerShdw blurRad="50800" dist="39000" dir="5460000" algn="tl">
                  <a:srgbClr val="000000">
                    <a:alpha val="38000"/>
                  </a:srgbClr>
                </a:outerShdw>
              </a:effectLst>
            </a:endParaRPr>
          </a:p>
        </p:txBody>
      </p:sp>
      <p:sp>
        <p:nvSpPr>
          <p:cNvPr id="162" name="مستطيل 161"/>
          <p:cNvSpPr/>
          <p:nvPr/>
        </p:nvSpPr>
        <p:spPr>
          <a:xfrm>
            <a:off x="10470411" y="495481"/>
            <a:ext cx="1353479" cy="764275"/>
          </a:xfrm>
          <a:prstGeom prst="rect">
            <a:avLst/>
          </a:prstGeom>
          <a:blipFill dpi="0" rotWithShape="1">
            <a:blip r:embed="rId6"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٨</a:t>
            </a:r>
            <a:endParaRPr lang="ar-OM" sz="8000" b="1" dirty="0">
              <a:ln w="11430"/>
              <a:solidFill>
                <a:srgbClr val="0070C0"/>
              </a:solidFill>
              <a:effectLst>
                <a:outerShdw blurRad="50800" dist="39000" dir="5460000" algn="tl">
                  <a:srgbClr val="000000">
                    <a:alpha val="38000"/>
                  </a:srgbClr>
                </a:outerShdw>
              </a:effectLst>
            </a:endParaRPr>
          </a:p>
        </p:txBody>
      </p:sp>
      <p:sp>
        <p:nvSpPr>
          <p:cNvPr id="163" name="مستطيل 162"/>
          <p:cNvSpPr/>
          <p:nvPr/>
        </p:nvSpPr>
        <p:spPr>
          <a:xfrm>
            <a:off x="10470411" y="495481"/>
            <a:ext cx="1353479" cy="764275"/>
          </a:xfrm>
          <a:prstGeom prst="rect">
            <a:avLst/>
          </a:prstGeom>
          <a:blipFill dpi="0" rotWithShape="1">
            <a:blip r:embed="rId6"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٩</a:t>
            </a:r>
            <a:endParaRPr lang="ar-OM" sz="8000" b="1" dirty="0">
              <a:ln w="11430"/>
              <a:solidFill>
                <a:srgbClr val="0070C0"/>
              </a:solidFill>
              <a:effectLst>
                <a:outerShdw blurRad="50800" dist="39000" dir="5460000" algn="tl">
                  <a:srgbClr val="000000">
                    <a:alpha val="38000"/>
                  </a:srgbClr>
                </a:outerShdw>
              </a:effectLst>
            </a:endParaRPr>
          </a:p>
        </p:txBody>
      </p:sp>
      <p:sp>
        <p:nvSpPr>
          <p:cNvPr id="164" name="مستطيل 163"/>
          <p:cNvSpPr/>
          <p:nvPr/>
        </p:nvSpPr>
        <p:spPr>
          <a:xfrm>
            <a:off x="10320469" y="495481"/>
            <a:ext cx="1503419" cy="764275"/>
          </a:xfrm>
          <a:prstGeom prst="rect">
            <a:avLst/>
          </a:prstGeom>
          <a:blipFill dpi="0" rotWithShape="1">
            <a:blip r:embed="rId5"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١١</a:t>
            </a:r>
            <a:endParaRPr lang="ar-OM" sz="8000" b="1" dirty="0">
              <a:ln w="11430"/>
              <a:solidFill>
                <a:srgbClr val="0070C0"/>
              </a:solidFill>
              <a:effectLst>
                <a:outerShdw blurRad="50800" dist="39000" dir="5460000" algn="tl">
                  <a:srgbClr val="000000">
                    <a:alpha val="38000"/>
                  </a:srgbClr>
                </a:outerShdw>
              </a:effectLst>
            </a:endParaRPr>
          </a:p>
        </p:txBody>
      </p:sp>
      <p:sp>
        <p:nvSpPr>
          <p:cNvPr id="165" name="مستطيل 164"/>
          <p:cNvSpPr/>
          <p:nvPr/>
        </p:nvSpPr>
        <p:spPr>
          <a:xfrm>
            <a:off x="10320469" y="495481"/>
            <a:ext cx="1503419" cy="764275"/>
          </a:xfrm>
          <a:prstGeom prst="rect">
            <a:avLst/>
          </a:prstGeom>
          <a:blipFill dpi="0" rotWithShape="1">
            <a:blip r:embed="rId5"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٢٤</a:t>
            </a:r>
            <a:endParaRPr lang="ar-OM" sz="8000" b="1" dirty="0">
              <a:ln w="11430"/>
              <a:solidFill>
                <a:srgbClr val="0070C0"/>
              </a:solidFill>
              <a:effectLst>
                <a:outerShdw blurRad="50800" dist="39000" dir="5460000" algn="tl">
                  <a:srgbClr val="000000">
                    <a:alpha val="38000"/>
                  </a:srgbClr>
                </a:outerShdw>
              </a:effectLst>
            </a:endParaRPr>
          </a:p>
        </p:txBody>
      </p:sp>
      <p:sp>
        <p:nvSpPr>
          <p:cNvPr id="166" name="مستطيل 165"/>
          <p:cNvSpPr/>
          <p:nvPr/>
        </p:nvSpPr>
        <p:spPr>
          <a:xfrm>
            <a:off x="10320469" y="495481"/>
            <a:ext cx="1503419" cy="764275"/>
          </a:xfrm>
          <a:prstGeom prst="rect">
            <a:avLst/>
          </a:prstGeom>
          <a:blipFill dpi="0" rotWithShape="1">
            <a:blip r:embed="rId5"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٢٣</a:t>
            </a:r>
            <a:endParaRPr lang="ar-OM" sz="8000" b="1" dirty="0">
              <a:ln w="11430"/>
              <a:solidFill>
                <a:srgbClr val="0070C0"/>
              </a:solidFill>
              <a:effectLst>
                <a:outerShdw blurRad="50800" dist="39000" dir="5460000" algn="tl">
                  <a:srgbClr val="000000">
                    <a:alpha val="38000"/>
                  </a:srgbClr>
                </a:outerShdw>
              </a:effectLst>
            </a:endParaRPr>
          </a:p>
        </p:txBody>
      </p:sp>
      <p:sp>
        <p:nvSpPr>
          <p:cNvPr id="167" name="مستطيل 166"/>
          <p:cNvSpPr/>
          <p:nvPr/>
        </p:nvSpPr>
        <p:spPr>
          <a:xfrm>
            <a:off x="10320469" y="495481"/>
            <a:ext cx="1503419" cy="764275"/>
          </a:xfrm>
          <a:prstGeom prst="rect">
            <a:avLst/>
          </a:prstGeom>
          <a:blipFill dpi="0" rotWithShape="1">
            <a:blip r:embed="rId5"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٢٢</a:t>
            </a:r>
            <a:endParaRPr lang="ar-OM" sz="8000" b="1" dirty="0">
              <a:ln w="11430"/>
              <a:solidFill>
                <a:srgbClr val="0070C0"/>
              </a:solidFill>
              <a:effectLst>
                <a:outerShdw blurRad="50800" dist="39000" dir="5460000" algn="tl">
                  <a:srgbClr val="000000">
                    <a:alpha val="38000"/>
                  </a:srgbClr>
                </a:outerShdw>
              </a:effectLst>
            </a:endParaRPr>
          </a:p>
        </p:txBody>
      </p:sp>
      <p:sp>
        <p:nvSpPr>
          <p:cNvPr id="168" name="مستطيل 167"/>
          <p:cNvSpPr/>
          <p:nvPr/>
        </p:nvSpPr>
        <p:spPr>
          <a:xfrm>
            <a:off x="10320469" y="495481"/>
            <a:ext cx="1503419" cy="764275"/>
          </a:xfrm>
          <a:prstGeom prst="rect">
            <a:avLst/>
          </a:prstGeom>
          <a:blipFill dpi="0" rotWithShape="1">
            <a:blip r:embed="rId5"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٢١</a:t>
            </a:r>
            <a:endParaRPr lang="ar-OM" sz="8000" b="1" dirty="0">
              <a:ln w="11430"/>
              <a:solidFill>
                <a:srgbClr val="0070C0"/>
              </a:solidFill>
              <a:effectLst>
                <a:outerShdw blurRad="50800" dist="39000" dir="5460000" algn="tl">
                  <a:srgbClr val="000000">
                    <a:alpha val="38000"/>
                  </a:srgbClr>
                </a:outerShdw>
              </a:effectLst>
            </a:endParaRPr>
          </a:p>
        </p:txBody>
      </p:sp>
      <p:sp>
        <p:nvSpPr>
          <p:cNvPr id="169" name="مستطيل 168"/>
          <p:cNvSpPr/>
          <p:nvPr/>
        </p:nvSpPr>
        <p:spPr>
          <a:xfrm>
            <a:off x="10320469" y="495481"/>
            <a:ext cx="1503419" cy="764275"/>
          </a:xfrm>
          <a:prstGeom prst="rect">
            <a:avLst/>
          </a:prstGeom>
          <a:blipFill dpi="0" rotWithShape="1">
            <a:blip r:embed="rId5"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٢٠</a:t>
            </a:r>
            <a:endParaRPr lang="ar-OM" sz="8000" b="1" dirty="0">
              <a:ln w="11430"/>
              <a:solidFill>
                <a:srgbClr val="0070C0"/>
              </a:solidFill>
              <a:effectLst>
                <a:outerShdw blurRad="50800" dist="39000" dir="5460000" algn="tl">
                  <a:srgbClr val="000000">
                    <a:alpha val="38000"/>
                  </a:srgbClr>
                </a:outerShdw>
              </a:effectLst>
            </a:endParaRPr>
          </a:p>
        </p:txBody>
      </p:sp>
      <p:sp>
        <p:nvSpPr>
          <p:cNvPr id="170" name="مستطيل 169"/>
          <p:cNvSpPr/>
          <p:nvPr/>
        </p:nvSpPr>
        <p:spPr>
          <a:xfrm>
            <a:off x="10320469" y="495481"/>
            <a:ext cx="1503419" cy="764275"/>
          </a:xfrm>
          <a:prstGeom prst="rect">
            <a:avLst/>
          </a:prstGeom>
          <a:blipFill dpi="0" rotWithShape="1">
            <a:blip r:embed="rId5"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٣٧</a:t>
            </a:r>
            <a:endParaRPr lang="ar-OM" sz="8000" b="1" dirty="0">
              <a:ln w="11430"/>
              <a:solidFill>
                <a:srgbClr val="0070C0"/>
              </a:solidFill>
              <a:effectLst>
                <a:outerShdw blurRad="50800" dist="39000" dir="5460000" algn="tl">
                  <a:srgbClr val="000000">
                    <a:alpha val="38000"/>
                  </a:srgbClr>
                </a:outerShdw>
              </a:effectLst>
            </a:endParaRPr>
          </a:p>
        </p:txBody>
      </p:sp>
      <p:sp>
        <p:nvSpPr>
          <p:cNvPr id="171" name="مستطيل 170"/>
          <p:cNvSpPr/>
          <p:nvPr/>
        </p:nvSpPr>
        <p:spPr>
          <a:xfrm>
            <a:off x="10320469" y="495481"/>
            <a:ext cx="1503419" cy="764275"/>
          </a:xfrm>
          <a:prstGeom prst="rect">
            <a:avLst/>
          </a:prstGeom>
          <a:blipFill dpi="0" rotWithShape="1">
            <a:blip r:embed="rId5"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٣٨</a:t>
            </a:r>
            <a:endParaRPr lang="ar-OM" sz="8000" b="1" dirty="0">
              <a:ln w="11430"/>
              <a:solidFill>
                <a:srgbClr val="0070C0"/>
              </a:solidFill>
              <a:effectLst>
                <a:outerShdw blurRad="50800" dist="39000" dir="5460000" algn="tl">
                  <a:srgbClr val="000000">
                    <a:alpha val="38000"/>
                  </a:srgbClr>
                </a:outerShdw>
              </a:effectLst>
            </a:endParaRPr>
          </a:p>
        </p:txBody>
      </p:sp>
      <p:sp>
        <p:nvSpPr>
          <p:cNvPr id="172" name="مستطيل 171"/>
          <p:cNvSpPr/>
          <p:nvPr/>
        </p:nvSpPr>
        <p:spPr>
          <a:xfrm>
            <a:off x="10320469" y="495481"/>
            <a:ext cx="1503419" cy="764275"/>
          </a:xfrm>
          <a:prstGeom prst="rect">
            <a:avLst/>
          </a:prstGeom>
          <a:blipFill dpi="0" rotWithShape="1">
            <a:blip r:embed="rId5"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٣٩</a:t>
            </a:r>
            <a:endParaRPr lang="ar-OM" sz="8000" b="1" dirty="0">
              <a:ln w="11430"/>
              <a:solidFill>
                <a:srgbClr val="0070C0"/>
              </a:solidFill>
              <a:effectLst>
                <a:outerShdw blurRad="50800" dist="39000" dir="5460000" algn="tl">
                  <a:srgbClr val="000000">
                    <a:alpha val="38000"/>
                  </a:srgbClr>
                </a:outerShdw>
              </a:effectLst>
            </a:endParaRPr>
          </a:p>
        </p:txBody>
      </p:sp>
      <p:sp>
        <p:nvSpPr>
          <p:cNvPr id="173" name="مستطيل 172"/>
          <p:cNvSpPr/>
          <p:nvPr/>
        </p:nvSpPr>
        <p:spPr>
          <a:xfrm>
            <a:off x="10320469" y="495481"/>
            <a:ext cx="1503419" cy="764275"/>
          </a:xfrm>
          <a:prstGeom prst="rect">
            <a:avLst/>
          </a:prstGeom>
          <a:blipFill dpi="0" rotWithShape="1">
            <a:blip r:embed="rId5"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rtl="0"/>
            <a:r>
              <a:rPr lang="ar-SA" sz="8000" b="1" dirty="0">
                <a:ln w="11430"/>
                <a:solidFill>
                  <a:srgbClr val="0070C0"/>
                </a:solidFill>
                <a:effectLst>
                  <a:outerShdw blurRad="50800" dist="39000" dir="5460000" algn="tl">
                    <a:srgbClr val="000000">
                      <a:alpha val="38000"/>
                    </a:srgbClr>
                  </a:outerShdw>
                </a:effectLst>
                <a:cs typeface="Akhbar MT" pitchFamily="2" charset="-78"/>
              </a:rPr>
              <a:t>٤٠</a:t>
            </a:r>
            <a:endParaRPr lang="ar-OM" sz="8000" b="1" dirty="0">
              <a:ln w="11430"/>
              <a:solidFill>
                <a:srgbClr val="0070C0"/>
              </a:solidFill>
              <a:effectLst>
                <a:outerShdw blurRad="50800" dist="39000" dir="5460000" algn="tl">
                  <a:srgbClr val="000000">
                    <a:alpha val="38000"/>
                  </a:srgbClr>
                </a:outerShdw>
              </a:effectLst>
              <a:cs typeface="Akhbar MT" pitchFamily="2" charset="-78"/>
            </a:endParaRPr>
          </a:p>
        </p:txBody>
      </p:sp>
      <p:pic>
        <p:nvPicPr>
          <p:cNvPr id="4" name="صورة 3"/>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84095" y="4562476"/>
            <a:ext cx="3048000" cy="2295525"/>
          </a:xfrm>
          <a:prstGeom prst="rect">
            <a:avLst/>
          </a:prstGeom>
        </p:spPr>
      </p:pic>
      <p:pic>
        <p:nvPicPr>
          <p:cNvPr id="3" name="صورة 2" descr="صورة تحتوي على سمك, كمبيوتر, شاشة عرض, لوحة المفاتيح&#10;&#10;تم إنشاء الوصف تلقائياً">
            <a:hlinkClick r:id="rId8" action="ppaction://hlinksldjump"/>
            <a:extLst>
              <a:ext uri="{FF2B5EF4-FFF2-40B4-BE49-F238E27FC236}">
                <a16:creationId xmlns:a16="http://schemas.microsoft.com/office/drawing/2014/main" id="{23483078-8F75-4D84-8F6B-8738EAEC4495}"/>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4553339" y="-53823"/>
            <a:ext cx="4517115" cy="2774804"/>
          </a:xfrm>
          <a:prstGeom prst="rect">
            <a:avLst/>
          </a:prstGeom>
        </p:spPr>
      </p:pic>
      <p:pic>
        <p:nvPicPr>
          <p:cNvPr id="69" name="صورة 68">
            <a:extLst>
              <a:ext uri="{FF2B5EF4-FFF2-40B4-BE49-F238E27FC236}">
                <a16:creationId xmlns:a16="http://schemas.microsoft.com/office/drawing/2014/main" id="{5894EF9B-DA6A-4892-BB5B-185DAE4CDA0B}"/>
              </a:ext>
            </a:extLst>
          </p:cNvPr>
          <p:cNvPicPr>
            <a:picLocks noChangeAspect="1"/>
          </p:cNvPicPr>
          <p:nvPr/>
        </p:nvPicPr>
        <p:blipFill>
          <a:blip r:embed="rId10">
            <a:extLst>
              <a:ext uri="{28A0092B-C50C-407E-A947-70E740481C1C}">
                <a14:useLocalDpi xmlns:a14="http://schemas.microsoft.com/office/drawing/2010/main" val="0"/>
              </a:ext>
            </a:extLst>
          </a:blip>
          <a:srcRect/>
          <a:stretch/>
        </p:blipFill>
        <p:spPr>
          <a:xfrm>
            <a:off x="772039" y="1414242"/>
            <a:ext cx="2687492" cy="1577429"/>
          </a:xfrm>
          <a:prstGeom prst="rect">
            <a:avLst/>
          </a:prstGeom>
        </p:spPr>
      </p:pic>
      <p:pic>
        <p:nvPicPr>
          <p:cNvPr id="70" name="صورة 69">
            <a:extLst>
              <a:ext uri="{FF2B5EF4-FFF2-40B4-BE49-F238E27FC236}">
                <a16:creationId xmlns:a16="http://schemas.microsoft.com/office/drawing/2014/main" id="{28714E41-D0A5-403A-BD9E-317E23CBF442}"/>
              </a:ext>
            </a:extLst>
          </p:cNvPr>
          <p:cNvPicPr>
            <a:picLocks noChangeAspect="1"/>
          </p:cNvPicPr>
          <p:nvPr/>
        </p:nvPicPr>
        <p:blipFill>
          <a:blip r:embed="rId11">
            <a:extLst>
              <a:ext uri="{28A0092B-C50C-407E-A947-70E740481C1C}">
                <a14:useLocalDpi xmlns:a14="http://schemas.microsoft.com/office/drawing/2010/main" val="0"/>
              </a:ext>
            </a:extLst>
          </a:blip>
          <a:srcRect/>
          <a:stretch/>
        </p:blipFill>
        <p:spPr>
          <a:xfrm>
            <a:off x="8825629" y="4842168"/>
            <a:ext cx="3116704" cy="1739556"/>
          </a:xfrm>
          <a:prstGeom prst="rect">
            <a:avLst/>
          </a:prstGeom>
        </p:spPr>
      </p:pic>
      <p:pic>
        <p:nvPicPr>
          <p:cNvPr id="71" name="صورة 70">
            <a:extLst>
              <a:ext uri="{FF2B5EF4-FFF2-40B4-BE49-F238E27FC236}">
                <a16:creationId xmlns:a16="http://schemas.microsoft.com/office/drawing/2014/main" id="{FEDAD4FF-4BEC-4DC5-AC6B-A364AC969C05}"/>
              </a:ext>
            </a:extLst>
          </p:cNvPr>
          <p:cNvPicPr>
            <a:picLocks noChangeAspect="1"/>
          </p:cNvPicPr>
          <p:nvPr/>
        </p:nvPicPr>
        <p:blipFill>
          <a:blip r:embed="rId12">
            <a:extLst>
              <a:ext uri="{28A0092B-C50C-407E-A947-70E740481C1C}">
                <a14:useLocalDpi xmlns:a14="http://schemas.microsoft.com/office/drawing/2010/main" val="0"/>
              </a:ext>
            </a:extLst>
          </a:blip>
          <a:srcRect/>
          <a:stretch/>
        </p:blipFill>
        <p:spPr>
          <a:xfrm>
            <a:off x="-20344" y="10982"/>
            <a:ext cx="12192000" cy="6858000"/>
          </a:xfrm>
          <a:prstGeom prst="rect">
            <a:avLst/>
          </a:prstGeom>
        </p:spPr>
      </p:pic>
      <p:pic>
        <p:nvPicPr>
          <p:cNvPr id="72" name="صورة 71" descr="صورة تحتوي على قوس&#10;&#10;تم إنشاء الوصف تلقائياً">
            <a:extLst>
              <a:ext uri="{FF2B5EF4-FFF2-40B4-BE49-F238E27FC236}">
                <a16:creationId xmlns:a16="http://schemas.microsoft.com/office/drawing/2014/main" id="{F545979C-2236-493F-A51F-41C3D2204FE8}"/>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5306" y="-16328"/>
            <a:ext cx="12191999" cy="6890656"/>
          </a:xfrm>
          <a:prstGeom prst="rect">
            <a:avLst/>
          </a:prstGeom>
        </p:spPr>
      </p:pic>
      <p:sp>
        <p:nvSpPr>
          <p:cNvPr id="81" name="شكل حر: شكل 80">
            <a:extLst>
              <a:ext uri="{FF2B5EF4-FFF2-40B4-BE49-F238E27FC236}">
                <a16:creationId xmlns:a16="http://schemas.microsoft.com/office/drawing/2014/main" id="{89B47D13-D43B-4D19-A944-4618F90EA147}"/>
              </a:ext>
            </a:extLst>
          </p:cNvPr>
          <p:cNvSpPr/>
          <p:nvPr/>
        </p:nvSpPr>
        <p:spPr>
          <a:xfrm>
            <a:off x="-4170679" y="133942"/>
            <a:ext cx="2967633" cy="2339571"/>
          </a:xfrm>
          <a:custGeom>
            <a:avLst/>
            <a:gdLst>
              <a:gd name="connsiteX0" fmla="*/ 0 w 1250156"/>
              <a:gd name="connsiteY0" fmla="*/ 0 h 750093"/>
              <a:gd name="connsiteX1" fmla="*/ 1250156 w 1250156"/>
              <a:gd name="connsiteY1" fmla="*/ 0 h 750093"/>
              <a:gd name="connsiteX2" fmla="*/ 1250156 w 1250156"/>
              <a:gd name="connsiteY2" fmla="*/ 750093 h 750093"/>
              <a:gd name="connsiteX3" fmla="*/ 0 w 1250156"/>
              <a:gd name="connsiteY3" fmla="*/ 750093 h 750093"/>
              <a:gd name="connsiteX4" fmla="*/ 0 w 1250156"/>
              <a:gd name="connsiteY4" fmla="*/ 0 h 7500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0156" h="750093">
                <a:moveTo>
                  <a:pt x="0" y="0"/>
                </a:moveTo>
                <a:lnTo>
                  <a:pt x="1250156" y="0"/>
                </a:lnTo>
                <a:lnTo>
                  <a:pt x="1250156" y="750093"/>
                </a:lnTo>
                <a:lnTo>
                  <a:pt x="0" y="750093"/>
                </a:lnTo>
                <a:lnTo>
                  <a:pt x="0" y="0"/>
                </a:lnTo>
                <a:close/>
              </a:path>
            </a:pathLst>
          </a:custGeom>
          <a:blipFill>
            <a:blip r:embed="rId14"/>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ar-OM" sz="8800" b="1" kern="1200" dirty="0">
                <a:ln w="22225">
                  <a:solidFill>
                    <a:schemeClr val="accent2"/>
                  </a:solidFill>
                  <a:prstDash val="solid"/>
                </a:ln>
                <a:solidFill>
                  <a:sysClr val="windowText" lastClr="000000"/>
                </a:solidFill>
              </a:rPr>
              <a:t>رَامَ</a:t>
            </a:r>
          </a:p>
        </p:txBody>
      </p:sp>
      <p:sp>
        <p:nvSpPr>
          <p:cNvPr id="82" name="شكل حر: شكل 81">
            <a:extLst>
              <a:ext uri="{FF2B5EF4-FFF2-40B4-BE49-F238E27FC236}">
                <a16:creationId xmlns:a16="http://schemas.microsoft.com/office/drawing/2014/main" id="{02238A80-3ABB-4AC4-82B0-D02645E787CC}"/>
              </a:ext>
            </a:extLst>
          </p:cNvPr>
          <p:cNvSpPr/>
          <p:nvPr/>
        </p:nvSpPr>
        <p:spPr>
          <a:xfrm>
            <a:off x="-4170679" y="258958"/>
            <a:ext cx="2967633" cy="2339571"/>
          </a:xfrm>
          <a:custGeom>
            <a:avLst/>
            <a:gdLst>
              <a:gd name="connsiteX0" fmla="*/ 0 w 1250156"/>
              <a:gd name="connsiteY0" fmla="*/ 0 h 750093"/>
              <a:gd name="connsiteX1" fmla="*/ 1250156 w 1250156"/>
              <a:gd name="connsiteY1" fmla="*/ 0 h 750093"/>
              <a:gd name="connsiteX2" fmla="*/ 1250156 w 1250156"/>
              <a:gd name="connsiteY2" fmla="*/ 750093 h 750093"/>
              <a:gd name="connsiteX3" fmla="*/ 0 w 1250156"/>
              <a:gd name="connsiteY3" fmla="*/ 750093 h 750093"/>
              <a:gd name="connsiteX4" fmla="*/ 0 w 1250156"/>
              <a:gd name="connsiteY4" fmla="*/ 0 h 7500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0156" h="750093">
                <a:moveTo>
                  <a:pt x="0" y="0"/>
                </a:moveTo>
                <a:lnTo>
                  <a:pt x="1250156" y="0"/>
                </a:lnTo>
                <a:lnTo>
                  <a:pt x="1250156" y="750093"/>
                </a:lnTo>
                <a:lnTo>
                  <a:pt x="0" y="750093"/>
                </a:lnTo>
                <a:lnTo>
                  <a:pt x="0" y="0"/>
                </a:lnTo>
                <a:close/>
              </a:path>
            </a:pathLst>
          </a:custGeom>
          <a:blipFill>
            <a:blip r:embed="rId14"/>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ar-OM" sz="8800" b="1" kern="1200" dirty="0">
                <a:ln w="22225">
                  <a:solidFill>
                    <a:schemeClr val="accent2"/>
                  </a:solidFill>
                  <a:prstDash val="solid"/>
                </a:ln>
                <a:solidFill>
                  <a:sysClr val="windowText" lastClr="000000"/>
                </a:solidFill>
              </a:rPr>
              <a:t>رَمِيمٌ</a:t>
            </a:r>
          </a:p>
        </p:txBody>
      </p:sp>
      <p:sp>
        <p:nvSpPr>
          <p:cNvPr id="83" name="شكل حر: شكل 82">
            <a:extLst>
              <a:ext uri="{FF2B5EF4-FFF2-40B4-BE49-F238E27FC236}">
                <a16:creationId xmlns:a16="http://schemas.microsoft.com/office/drawing/2014/main" id="{077ED70F-2A1F-41E3-BD03-8DD6A65F2FE8}"/>
              </a:ext>
            </a:extLst>
          </p:cNvPr>
          <p:cNvSpPr/>
          <p:nvPr/>
        </p:nvSpPr>
        <p:spPr>
          <a:xfrm>
            <a:off x="-4170679" y="383974"/>
            <a:ext cx="2967633" cy="2339571"/>
          </a:xfrm>
          <a:custGeom>
            <a:avLst/>
            <a:gdLst>
              <a:gd name="connsiteX0" fmla="*/ 0 w 1250156"/>
              <a:gd name="connsiteY0" fmla="*/ 0 h 750093"/>
              <a:gd name="connsiteX1" fmla="*/ 1250156 w 1250156"/>
              <a:gd name="connsiteY1" fmla="*/ 0 h 750093"/>
              <a:gd name="connsiteX2" fmla="*/ 1250156 w 1250156"/>
              <a:gd name="connsiteY2" fmla="*/ 750093 h 750093"/>
              <a:gd name="connsiteX3" fmla="*/ 0 w 1250156"/>
              <a:gd name="connsiteY3" fmla="*/ 750093 h 750093"/>
              <a:gd name="connsiteX4" fmla="*/ 0 w 1250156"/>
              <a:gd name="connsiteY4" fmla="*/ 0 h 7500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0156" h="750093">
                <a:moveTo>
                  <a:pt x="0" y="0"/>
                </a:moveTo>
                <a:lnTo>
                  <a:pt x="1250156" y="0"/>
                </a:lnTo>
                <a:lnTo>
                  <a:pt x="1250156" y="750093"/>
                </a:lnTo>
                <a:lnTo>
                  <a:pt x="0" y="750093"/>
                </a:lnTo>
                <a:lnTo>
                  <a:pt x="0" y="0"/>
                </a:lnTo>
                <a:close/>
              </a:path>
            </a:pathLst>
          </a:custGeom>
          <a:blipFill>
            <a:blip r:embed="rId14"/>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ar-OM" sz="8800" b="1" kern="1200" dirty="0">
                <a:ln w="22225">
                  <a:solidFill>
                    <a:schemeClr val="accent2"/>
                  </a:solidFill>
                  <a:prstDash val="solid"/>
                </a:ln>
                <a:solidFill>
                  <a:sysClr val="windowText" lastClr="000000"/>
                </a:solidFill>
              </a:rPr>
              <a:t>مَرامُ</a:t>
            </a:r>
          </a:p>
        </p:txBody>
      </p:sp>
      <p:sp>
        <p:nvSpPr>
          <p:cNvPr id="84" name="شكل حر: شكل 83">
            <a:extLst>
              <a:ext uri="{FF2B5EF4-FFF2-40B4-BE49-F238E27FC236}">
                <a16:creationId xmlns:a16="http://schemas.microsoft.com/office/drawing/2014/main" id="{3146B028-4C81-4BCB-8E48-CB38AC5F78A1}"/>
              </a:ext>
            </a:extLst>
          </p:cNvPr>
          <p:cNvSpPr/>
          <p:nvPr/>
        </p:nvSpPr>
        <p:spPr>
          <a:xfrm>
            <a:off x="-4170679" y="508990"/>
            <a:ext cx="2967633" cy="2339571"/>
          </a:xfrm>
          <a:custGeom>
            <a:avLst/>
            <a:gdLst>
              <a:gd name="connsiteX0" fmla="*/ 0 w 1250156"/>
              <a:gd name="connsiteY0" fmla="*/ 0 h 750093"/>
              <a:gd name="connsiteX1" fmla="*/ 1250156 w 1250156"/>
              <a:gd name="connsiteY1" fmla="*/ 0 h 750093"/>
              <a:gd name="connsiteX2" fmla="*/ 1250156 w 1250156"/>
              <a:gd name="connsiteY2" fmla="*/ 750093 h 750093"/>
              <a:gd name="connsiteX3" fmla="*/ 0 w 1250156"/>
              <a:gd name="connsiteY3" fmla="*/ 750093 h 750093"/>
              <a:gd name="connsiteX4" fmla="*/ 0 w 1250156"/>
              <a:gd name="connsiteY4" fmla="*/ 0 h 7500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0156" h="750093">
                <a:moveTo>
                  <a:pt x="0" y="0"/>
                </a:moveTo>
                <a:lnTo>
                  <a:pt x="1250156" y="0"/>
                </a:lnTo>
                <a:lnTo>
                  <a:pt x="1250156" y="750093"/>
                </a:lnTo>
                <a:lnTo>
                  <a:pt x="0" y="750093"/>
                </a:lnTo>
                <a:lnTo>
                  <a:pt x="0" y="0"/>
                </a:lnTo>
                <a:close/>
              </a:path>
            </a:pathLst>
          </a:custGeom>
          <a:blipFill>
            <a:blip r:embed="rId14"/>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ar-OM" sz="8800" b="1" kern="1200" dirty="0">
                <a:ln w="22225">
                  <a:solidFill>
                    <a:schemeClr val="accent2"/>
                  </a:solidFill>
                  <a:prstDash val="solid"/>
                </a:ln>
                <a:solidFill>
                  <a:sysClr val="windowText" lastClr="000000"/>
                </a:solidFill>
              </a:rPr>
              <a:t>مَرْمَرْ</a:t>
            </a:r>
          </a:p>
        </p:txBody>
      </p:sp>
      <p:sp>
        <p:nvSpPr>
          <p:cNvPr id="85" name="شكل حر: شكل 84">
            <a:extLst>
              <a:ext uri="{FF2B5EF4-FFF2-40B4-BE49-F238E27FC236}">
                <a16:creationId xmlns:a16="http://schemas.microsoft.com/office/drawing/2014/main" id="{617E8766-0D68-4230-8FCF-160D4DB4ACE3}"/>
              </a:ext>
            </a:extLst>
          </p:cNvPr>
          <p:cNvSpPr/>
          <p:nvPr/>
        </p:nvSpPr>
        <p:spPr>
          <a:xfrm>
            <a:off x="-4170679" y="634006"/>
            <a:ext cx="2967633" cy="2339571"/>
          </a:xfrm>
          <a:custGeom>
            <a:avLst/>
            <a:gdLst>
              <a:gd name="connsiteX0" fmla="*/ 0 w 1250156"/>
              <a:gd name="connsiteY0" fmla="*/ 0 h 750093"/>
              <a:gd name="connsiteX1" fmla="*/ 1250156 w 1250156"/>
              <a:gd name="connsiteY1" fmla="*/ 0 h 750093"/>
              <a:gd name="connsiteX2" fmla="*/ 1250156 w 1250156"/>
              <a:gd name="connsiteY2" fmla="*/ 750093 h 750093"/>
              <a:gd name="connsiteX3" fmla="*/ 0 w 1250156"/>
              <a:gd name="connsiteY3" fmla="*/ 750093 h 750093"/>
              <a:gd name="connsiteX4" fmla="*/ 0 w 1250156"/>
              <a:gd name="connsiteY4" fmla="*/ 0 h 7500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0156" h="750093">
                <a:moveTo>
                  <a:pt x="0" y="0"/>
                </a:moveTo>
                <a:lnTo>
                  <a:pt x="1250156" y="0"/>
                </a:lnTo>
                <a:lnTo>
                  <a:pt x="1250156" y="750093"/>
                </a:lnTo>
                <a:lnTo>
                  <a:pt x="0" y="750093"/>
                </a:lnTo>
                <a:lnTo>
                  <a:pt x="0" y="0"/>
                </a:lnTo>
                <a:close/>
              </a:path>
            </a:pathLst>
          </a:custGeom>
          <a:blipFill>
            <a:blip r:embed="rId14"/>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ar-OM" sz="8800" b="1" kern="1200" dirty="0">
                <a:ln w="22225">
                  <a:solidFill>
                    <a:schemeClr val="accent2"/>
                  </a:solidFill>
                  <a:prstDash val="solid"/>
                </a:ln>
                <a:solidFill>
                  <a:sysClr val="windowText" lastClr="000000"/>
                </a:solidFill>
              </a:rPr>
              <a:t>مَارَ</a:t>
            </a:r>
          </a:p>
        </p:txBody>
      </p:sp>
      <p:sp>
        <p:nvSpPr>
          <p:cNvPr id="86" name="شكل حر: شكل 85">
            <a:extLst>
              <a:ext uri="{FF2B5EF4-FFF2-40B4-BE49-F238E27FC236}">
                <a16:creationId xmlns:a16="http://schemas.microsoft.com/office/drawing/2014/main" id="{D5CFD37E-3C3C-4837-9365-BA0E5B66172C}"/>
              </a:ext>
            </a:extLst>
          </p:cNvPr>
          <p:cNvSpPr/>
          <p:nvPr/>
        </p:nvSpPr>
        <p:spPr>
          <a:xfrm>
            <a:off x="-4170679" y="759022"/>
            <a:ext cx="2967633" cy="2339571"/>
          </a:xfrm>
          <a:custGeom>
            <a:avLst/>
            <a:gdLst>
              <a:gd name="connsiteX0" fmla="*/ 0 w 1250156"/>
              <a:gd name="connsiteY0" fmla="*/ 0 h 750093"/>
              <a:gd name="connsiteX1" fmla="*/ 1250156 w 1250156"/>
              <a:gd name="connsiteY1" fmla="*/ 0 h 750093"/>
              <a:gd name="connsiteX2" fmla="*/ 1250156 w 1250156"/>
              <a:gd name="connsiteY2" fmla="*/ 750093 h 750093"/>
              <a:gd name="connsiteX3" fmla="*/ 0 w 1250156"/>
              <a:gd name="connsiteY3" fmla="*/ 750093 h 750093"/>
              <a:gd name="connsiteX4" fmla="*/ 0 w 1250156"/>
              <a:gd name="connsiteY4" fmla="*/ 0 h 7500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0156" h="750093">
                <a:moveTo>
                  <a:pt x="0" y="0"/>
                </a:moveTo>
                <a:lnTo>
                  <a:pt x="1250156" y="0"/>
                </a:lnTo>
                <a:lnTo>
                  <a:pt x="1250156" y="750093"/>
                </a:lnTo>
                <a:lnTo>
                  <a:pt x="0" y="750093"/>
                </a:lnTo>
                <a:lnTo>
                  <a:pt x="0" y="0"/>
                </a:lnTo>
                <a:close/>
              </a:path>
            </a:pathLst>
          </a:custGeom>
          <a:blipFill>
            <a:blip r:embed="rId14"/>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ar-OM" sz="8800" b="1" kern="1200" dirty="0">
                <a:ln w="22225">
                  <a:solidFill>
                    <a:schemeClr val="accent2"/>
                  </a:solidFill>
                  <a:prstDash val="solid"/>
                </a:ln>
                <a:solidFill>
                  <a:sysClr val="windowText" lastClr="000000"/>
                </a:solidFill>
              </a:rPr>
              <a:t>رَامِي</a:t>
            </a:r>
          </a:p>
        </p:txBody>
      </p:sp>
      <p:sp>
        <p:nvSpPr>
          <p:cNvPr id="87" name="شكل حر: شكل 86">
            <a:extLst>
              <a:ext uri="{FF2B5EF4-FFF2-40B4-BE49-F238E27FC236}">
                <a16:creationId xmlns:a16="http://schemas.microsoft.com/office/drawing/2014/main" id="{780CFDD0-E390-48D5-A0CF-C4A099130602}"/>
              </a:ext>
            </a:extLst>
          </p:cNvPr>
          <p:cNvSpPr/>
          <p:nvPr/>
        </p:nvSpPr>
        <p:spPr>
          <a:xfrm>
            <a:off x="-4170679" y="884038"/>
            <a:ext cx="2967633" cy="2339571"/>
          </a:xfrm>
          <a:custGeom>
            <a:avLst/>
            <a:gdLst>
              <a:gd name="connsiteX0" fmla="*/ 0 w 1250156"/>
              <a:gd name="connsiteY0" fmla="*/ 0 h 750093"/>
              <a:gd name="connsiteX1" fmla="*/ 1250156 w 1250156"/>
              <a:gd name="connsiteY1" fmla="*/ 0 h 750093"/>
              <a:gd name="connsiteX2" fmla="*/ 1250156 w 1250156"/>
              <a:gd name="connsiteY2" fmla="*/ 750093 h 750093"/>
              <a:gd name="connsiteX3" fmla="*/ 0 w 1250156"/>
              <a:gd name="connsiteY3" fmla="*/ 750093 h 750093"/>
              <a:gd name="connsiteX4" fmla="*/ 0 w 1250156"/>
              <a:gd name="connsiteY4" fmla="*/ 0 h 7500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0156" h="750093">
                <a:moveTo>
                  <a:pt x="0" y="0"/>
                </a:moveTo>
                <a:lnTo>
                  <a:pt x="1250156" y="0"/>
                </a:lnTo>
                <a:lnTo>
                  <a:pt x="1250156" y="750093"/>
                </a:lnTo>
                <a:lnTo>
                  <a:pt x="0" y="750093"/>
                </a:lnTo>
                <a:lnTo>
                  <a:pt x="0" y="0"/>
                </a:lnTo>
                <a:close/>
              </a:path>
            </a:pathLst>
          </a:custGeom>
          <a:blipFill>
            <a:blip r:embed="rId14"/>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ar-OM" sz="8800" b="1" kern="1200" dirty="0">
                <a:ln w="22225">
                  <a:solidFill>
                    <a:schemeClr val="accent2"/>
                  </a:solidFill>
                  <a:prstDash val="solid"/>
                </a:ln>
                <a:solidFill>
                  <a:sysClr val="windowText" lastClr="000000"/>
                </a:solidFill>
              </a:rPr>
              <a:t>رِيمْ</a:t>
            </a:r>
          </a:p>
        </p:txBody>
      </p:sp>
      <p:sp>
        <p:nvSpPr>
          <p:cNvPr id="88" name="شكل حر: شكل 87">
            <a:extLst>
              <a:ext uri="{FF2B5EF4-FFF2-40B4-BE49-F238E27FC236}">
                <a16:creationId xmlns:a16="http://schemas.microsoft.com/office/drawing/2014/main" id="{6D5E554C-E295-4366-9E30-86CA02C11B1F}"/>
              </a:ext>
            </a:extLst>
          </p:cNvPr>
          <p:cNvSpPr/>
          <p:nvPr/>
        </p:nvSpPr>
        <p:spPr>
          <a:xfrm>
            <a:off x="-4170679" y="1009054"/>
            <a:ext cx="2967633" cy="2339571"/>
          </a:xfrm>
          <a:custGeom>
            <a:avLst/>
            <a:gdLst>
              <a:gd name="connsiteX0" fmla="*/ 0 w 1250156"/>
              <a:gd name="connsiteY0" fmla="*/ 0 h 750093"/>
              <a:gd name="connsiteX1" fmla="*/ 1250156 w 1250156"/>
              <a:gd name="connsiteY1" fmla="*/ 0 h 750093"/>
              <a:gd name="connsiteX2" fmla="*/ 1250156 w 1250156"/>
              <a:gd name="connsiteY2" fmla="*/ 750093 h 750093"/>
              <a:gd name="connsiteX3" fmla="*/ 0 w 1250156"/>
              <a:gd name="connsiteY3" fmla="*/ 750093 h 750093"/>
              <a:gd name="connsiteX4" fmla="*/ 0 w 1250156"/>
              <a:gd name="connsiteY4" fmla="*/ 0 h 7500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0156" h="750093">
                <a:moveTo>
                  <a:pt x="0" y="0"/>
                </a:moveTo>
                <a:lnTo>
                  <a:pt x="1250156" y="0"/>
                </a:lnTo>
                <a:lnTo>
                  <a:pt x="1250156" y="750093"/>
                </a:lnTo>
                <a:lnTo>
                  <a:pt x="0" y="750093"/>
                </a:lnTo>
                <a:lnTo>
                  <a:pt x="0" y="0"/>
                </a:lnTo>
                <a:close/>
              </a:path>
            </a:pathLst>
          </a:custGeom>
          <a:blipFill>
            <a:blip r:embed="rId14"/>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ar-OM" sz="8800" b="1" kern="1200" dirty="0" err="1">
                <a:ln w="22225">
                  <a:solidFill>
                    <a:schemeClr val="accent2"/>
                  </a:solidFill>
                  <a:prstDash val="solid"/>
                </a:ln>
                <a:solidFill>
                  <a:sysClr val="windowText" lastClr="000000"/>
                </a:solidFill>
              </a:rPr>
              <a:t>رَمْمَمَ</a:t>
            </a:r>
            <a:endParaRPr lang="ar-OM" sz="8800" b="1" kern="1200" dirty="0">
              <a:ln w="22225">
                <a:solidFill>
                  <a:schemeClr val="accent2"/>
                </a:solidFill>
                <a:prstDash val="solid"/>
              </a:ln>
              <a:solidFill>
                <a:sysClr val="windowText" lastClr="000000"/>
              </a:solidFill>
            </a:endParaRPr>
          </a:p>
        </p:txBody>
      </p:sp>
      <p:sp>
        <p:nvSpPr>
          <p:cNvPr id="89" name="شكل حر: شكل 88">
            <a:extLst>
              <a:ext uri="{FF2B5EF4-FFF2-40B4-BE49-F238E27FC236}">
                <a16:creationId xmlns:a16="http://schemas.microsoft.com/office/drawing/2014/main" id="{87B19733-55C5-4C53-B07C-90103D2B2EB4}"/>
              </a:ext>
            </a:extLst>
          </p:cNvPr>
          <p:cNvSpPr/>
          <p:nvPr/>
        </p:nvSpPr>
        <p:spPr>
          <a:xfrm>
            <a:off x="-4170679" y="1134070"/>
            <a:ext cx="2967633" cy="2339571"/>
          </a:xfrm>
          <a:custGeom>
            <a:avLst/>
            <a:gdLst>
              <a:gd name="connsiteX0" fmla="*/ 0 w 1250156"/>
              <a:gd name="connsiteY0" fmla="*/ 0 h 750093"/>
              <a:gd name="connsiteX1" fmla="*/ 1250156 w 1250156"/>
              <a:gd name="connsiteY1" fmla="*/ 0 h 750093"/>
              <a:gd name="connsiteX2" fmla="*/ 1250156 w 1250156"/>
              <a:gd name="connsiteY2" fmla="*/ 750093 h 750093"/>
              <a:gd name="connsiteX3" fmla="*/ 0 w 1250156"/>
              <a:gd name="connsiteY3" fmla="*/ 750093 h 750093"/>
              <a:gd name="connsiteX4" fmla="*/ 0 w 1250156"/>
              <a:gd name="connsiteY4" fmla="*/ 0 h 7500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0156" h="750093">
                <a:moveTo>
                  <a:pt x="0" y="0"/>
                </a:moveTo>
                <a:lnTo>
                  <a:pt x="1250156" y="0"/>
                </a:lnTo>
                <a:lnTo>
                  <a:pt x="1250156" y="750093"/>
                </a:lnTo>
                <a:lnTo>
                  <a:pt x="0" y="750093"/>
                </a:lnTo>
                <a:lnTo>
                  <a:pt x="0" y="0"/>
                </a:lnTo>
                <a:close/>
              </a:path>
            </a:pathLst>
          </a:custGeom>
          <a:blipFill>
            <a:blip r:embed="rId14"/>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ar-OM" sz="8800" b="1" kern="1200" dirty="0">
                <a:ln w="22225">
                  <a:solidFill>
                    <a:schemeClr val="accent2"/>
                  </a:solidFill>
                  <a:prstDash val="solid"/>
                </a:ln>
                <a:solidFill>
                  <a:sysClr val="windowText" lastClr="000000"/>
                </a:solidFill>
              </a:rPr>
              <a:t>رُومٌ</a:t>
            </a:r>
          </a:p>
        </p:txBody>
      </p:sp>
      <p:sp>
        <p:nvSpPr>
          <p:cNvPr id="90" name="شكل حر: شكل 89">
            <a:extLst>
              <a:ext uri="{FF2B5EF4-FFF2-40B4-BE49-F238E27FC236}">
                <a16:creationId xmlns:a16="http://schemas.microsoft.com/office/drawing/2014/main" id="{2AF72BCD-D1CF-4967-AF87-CC1D796ED449}"/>
              </a:ext>
            </a:extLst>
          </p:cNvPr>
          <p:cNvSpPr/>
          <p:nvPr/>
        </p:nvSpPr>
        <p:spPr>
          <a:xfrm>
            <a:off x="-4170679" y="1259086"/>
            <a:ext cx="2967633" cy="2339571"/>
          </a:xfrm>
          <a:custGeom>
            <a:avLst/>
            <a:gdLst>
              <a:gd name="connsiteX0" fmla="*/ 0 w 1250156"/>
              <a:gd name="connsiteY0" fmla="*/ 0 h 750093"/>
              <a:gd name="connsiteX1" fmla="*/ 1250156 w 1250156"/>
              <a:gd name="connsiteY1" fmla="*/ 0 h 750093"/>
              <a:gd name="connsiteX2" fmla="*/ 1250156 w 1250156"/>
              <a:gd name="connsiteY2" fmla="*/ 750093 h 750093"/>
              <a:gd name="connsiteX3" fmla="*/ 0 w 1250156"/>
              <a:gd name="connsiteY3" fmla="*/ 750093 h 750093"/>
              <a:gd name="connsiteX4" fmla="*/ 0 w 1250156"/>
              <a:gd name="connsiteY4" fmla="*/ 0 h 7500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0156" h="750093">
                <a:moveTo>
                  <a:pt x="0" y="0"/>
                </a:moveTo>
                <a:lnTo>
                  <a:pt x="1250156" y="0"/>
                </a:lnTo>
                <a:lnTo>
                  <a:pt x="1250156" y="750093"/>
                </a:lnTo>
                <a:lnTo>
                  <a:pt x="0" y="750093"/>
                </a:lnTo>
                <a:lnTo>
                  <a:pt x="0" y="0"/>
                </a:lnTo>
                <a:close/>
              </a:path>
            </a:pathLst>
          </a:custGeom>
          <a:blipFill>
            <a:blip r:embed="rId14"/>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ar-OM" sz="8800" b="1" kern="1200" dirty="0">
                <a:ln w="22225">
                  <a:solidFill>
                    <a:schemeClr val="accent2"/>
                  </a:solidFill>
                  <a:prstDash val="solid"/>
                </a:ln>
                <a:solidFill>
                  <a:sysClr val="windowText" lastClr="000000"/>
                </a:solidFill>
              </a:rPr>
              <a:t>مَبْرُورٌ</a:t>
            </a:r>
          </a:p>
        </p:txBody>
      </p:sp>
      <p:sp>
        <p:nvSpPr>
          <p:cNvPr id="91" name="شكل حر: شكل 90">
            <a:extLst>
              <a:ext uri="{FF2B5EF4-FFF2-40B4-BE49-F238E27FC236}">
                <a16:creationId xmlns:a16="http://schemas.microsoft.com/office/drawing/2014/main" id="{6160DD67-59CC-4ED9-9A06-3ABBD51CD53D}"/>
              </a:ext>
            </a:extLst>
          </p:cNvPr>
          <p:cNvSpPr/>
          <p:nvPr/>
        </p:nvSpPr>
        <p:spPr>
          <a:xfrm>
            <a:off x="-4170679" y="1384102"/>
            <a:ext cx="2967633" cy="2339571"/>
          </a:xfrm>
          <a:custGeom>
            <a:avLst/>
            <a:gdLst>
              <a:gd name="connsiteX0" fmla="*/ 0 w 1250156"/>
              <a:gd name="connsiteY0" fmla="*/ 0 h 750093"/>
              <a:gd name="connsiteX1" fmla="*/ 1250156 w 1250156"/>
              <a:gd name="connsiteY1" fmla="*/ 0 h 750093"/>
              <a:gd name="connsiteX2" fmla="*/ 1250156 w 1250156"/>
              <a:gd name="connsiteY2" fmla="*/ 750093 h 750093"/>
              <a:gd name="connsiteX3" fmla="*/ 0 w 1250156"/>
              <a:gd name="connsiteY3" fmla="*/ 750093 h 750093"/>
              <a:gd name="connsiteX4" fmla="*/ 0 w 1250156"/>
              <a:gd name="connsiteY4" fmla="*/ 0 h 7500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0156" h="750093">
                <a:moveTo>
                  <a:pt x="0" y="0"/>
                </a:moveTo>
                <a:lnTo>
                  <a:pt x="1250156" y="0"/>
                </a:lnTo>
                <a:lnTo>
                  <a:pt x="1250156" y="750093"/>
                </a:lnTo>
                <a:lnTo>
                  <a:pt x="0" y="750093"/>
                </a:lnTo>
                <a:lnTo>
                  <a:pt x="0" y="0"/>
                </a:lnTo>
                <a:close/>
              </a:path>
            </a:pathLst>
          </a:custGeom>
          <a:blipFill>
            <a:blip r:embed="rId14"/>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ar-OM" sz="8800" b="1" kern="1200" dirty="0">
                <a:ln w="22225">
                  <a:solidFill>
                    <a:schemeClr val="accent2"/>
                  </a:solidFill>
                  <a:prstDash val="solid"/>
                </a:ln>
                <a:solidFill>
                  <a:sysClr val="windowText" lastClr="000000"/>
                </a:solidFill>
              </a:rPr>
              <a:t>بَرْ</a:t>
            </a:r>
          </a:p>
        </p:txBody>
      </p:sp>
      <p:sp>
        <p:nvSpPr>
          <p:cNvPr id="92" name="شكل حر: شكل 91">
            <a:extLst>
              <a:ext uri="{FF2B5EF4-FFF2-40B4-BE49-F238E27FC236}">
                <a16:creationId xmlns:a16="http://schemas.microsoft.com/office/drawing/2014/main" id="{19132062-DE5F-49F1-9B4E-74B64C6FF818}"/>
              </a:ext>
            </a:extLst>
          </p:cNvPr>
          <p:cNvSpPr/>
          <p:nvPr/>
        </p:nvSpPr>
        <p:spPr>
          <a:xfrm>
            <a:off x="-4170679" y="1509118"/>
            <a:ext cx="2967633" cy="2339571"/>
          </a:xfrm>
          <a:custGeom>
            <a:avLst/>
            <a:gdLst>
              <a:gd name="connsiteX0" fmla="*/ 0 w 1250156"/>
              <a:gd name="connsiteY0" fmla="*/ 0 h 750093"/>
              <a:gd name="connsiteX1" fmla="*/ 1250156 w 1250156"/>
              <a:gd name="connsiteY1" fmla="*/ 0 h 750093"/>
              <a:gd name="connsiteX2" fmla="*/ 1250156 w 1250156"/>
              <a:gd name="connsiteY2" fmla="*/ 750093 h 750093"/>
              <a:gd name="connsiteX3" fmla="*/ 0 w 1250156"/>
              <a:gd name="connsiteY3" fmla="*/ 750093 h 750093"/>
              <a:gd name="connsiteX4" fmla="*/ 0 w 1250156"/>
              <a:gd name="connsiteY4" fmla="*/ 0 h 7500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0156" h="750093">
                <a:moveTo>
                  <a:pt x="0" y="0"/>
                </a:moveTo>
                <a:lnTo>
                  <a:pt x="1250156" y="0"/>
                </a:lnTo>
                <a:lnTo>
                  <a:pt x="1250156" y="750093"/>
                </a:lnTo>
                <a:lnTo>
                  <a:pt x="0" y="750093"/>
                </a:lnTo>
                <a:lnTo>
                  <a:pt x="0" y="0"/>
                </a:lnTo>
                <a:close/>
              </a:path>
            </a:pathLst>
          </a:custGeom>
          <a:blipFill>
            <a:blip r:embed="rId14"/>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ar-OM" sz="8800" b="1" kern="1200" dirty="0">
                <a:ln w="22225">
                  <a:solidFill>
                    <a:schemeClr val="accent2"/>
                  </a:solidFill>
                  <a:prstDash val="solid"/>
                </a:ln>
                <a:solidFill>
                  <a:sysClr val="windowText" lastClr="000000"/>
                </a:solidFill>
              </a:rPr>
              <a:t>بَارْ</a:t>
            </a:r>
          </a:p>
        </p:txBody>
      </p:sp>
      <p:sp>
        <p:nvSpPr>
          <p:cNvPr id="93" name="شكل حر: شكل 92">
            <a:extLst>
              <a:ext uri="{FF2B5EF4-FFF2-40B4-BE49-F238E27FC236}">
                <a16:creationId xmlns:a16="http://schemas.microsoft.com/office/drawing/2014/main" id="{1CECBC9C-495D-4471-8373-A32624027020}"/>
              </a:ext>
            </a:extLst>
          </p:cNvPr>
          <p:cNvSpPr/>
          <p:nvPr/>
        </p:nvSpPr>
        <p:spPr>
          <a:xfrm>
            <a:off x="-4170679" y="1634134"/>
            <a:ext cx="2967633" cy="2339571"/>
          </a:xfrm>
          <a:custGeom>
            <a:avLst/>
            <a:gdLst>
              <a:gd name="connsiteX0" fmla="*/ 0 w 1250156"/>
              <a:gd name="connsiteY0" fmla="*/ 0 h 750093"/>
              <a:gd name="connsiteX1" fmla="*/ 1250156 w 1250156"/>
              <a:gd name="connsiteY1" fmla="*/ 0 h 750093"/>
              <a:gd name="connsiteX2" fmla="*/ 1250156 w 1250156"/>
              <a:gd name="connsiteY2" fmla="*/ 750093 h 750093"/>
              <a:gd name="connsiteX3" fmla="*/ 0 w 1250156"/>
              <a:gd name="connsiteY3" fmla="*/ 750093 h 750093"/>
              <a:gd name="connsiteX4" fmla="*/ 0 w 1250156"/>
              <a:gd name="connsiteY4" fmla="*/ 0 h 7500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0156" h="750093">
                <a:moveTo>
                  <a:pt x="0" y="0"/>
                </a:moveTo>
                <a:lnTo>
                  <a:pt x="1250156" y="0"/>
                </a:lnTo>
                <a:lnTo>
                  <a:pt x="1250156" y="750093"/>
                </a:lnTo>
                <a:lnTo>
                  <a:pt x="0" y="750093"/>
                </a:lnTo>
                <a:lnTo>
                  <a:pt x="0" y="0"/>
                </a:lnTo>
                <a:close/>
              </a:path>
            </a:pathLst>
          </a:custGeom>
          <a:blipFill>
            <a:blip r:embed="rId14"/>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ar-OM" sz="8800" b="1" kern="1200" dirty="0">
                <a:ln w="22225">
                  <a:solidFill>
                    <a:schemeClr val="accent2"/>
                  </a:solidFill>
                  <a:prstDash val="solid"/>
                </a:ln>
                <a:solidFill>
                  <a:sysClr val="windowText" lastClr="000000"/>
                </a:solidFill>
              </a:rPr>
              <a:t>مَلِيمَ </a:t>
            </a:r>
          </a:p>
        </p:txBody>
      </p:sp>
      <p:sp>
        <p:nvSpPr>
          <p:cNvPr id="94" name="شكل حر: شكل 93">
            <a:extLst>
              <a:ext uri="{FF2B5EF4-FFF2-40B4-BE49-F238E27FC236}">
                <a16:creationId xmlns:a16="http://schemas.microsoft.com/office/drawing/2014/main" id="{B6FFD2B1-ADDA-4620-AFDE-25C5A542AADC}"/>
              </a:ext>
            </a:extLst>
          </p:cNvPr>
          <p:cNvSpPr/>
          <p:nvPr/>
        </p:nvSpPr>
        <p:spPr>
          <a:xfrm>
            <a:off x="-4170679" y="1759150"/>
            <a:ext cx="2967633" cy="2339571"/>
          </a:xfrm>
          <a:custGeom>
            <a:avLst/>
            <a:gdLst>
              <a:gd name="connsiteX0" fmla="*/ 0 w 1250156"/>
              <a:gd name="connsiteY0" fmla="*/ 0 h 750093"/>
              <a:gd name="connsiteX1" fmla="*/ 1250156 w 1250156"/>
              <a:gd name="connsiteY1" fmla="*/ 0 h 750093"/>
              <a:gd name="connsiteX2" fmla="*/ 1250156 w 1250156"/>
              <a:gd name="connsiteY2" fmla="*/ 750093 h 750093"/>
              <a:gd name="connsiteX3" fmla="*/ 0 w 1250156"/>
              <a:gd name="connsiteY3" fmla="*/ 750093 h 750093"/>
              <a:gd name="connsiteX4" fmla="*/ 0 w 1250156"/>
              <a:gd name="connsiteY4" fmla="*/ 0 h 7500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0156" h="750093">
                <a:moveTo>
                  <a:pt x="0" y="0"/>
                </a:moveTo>
                <a:lnTo>
                  <a:pt x="1250156" y="0"/>
                </a:lnTo>
                <a:lnTo>
                  <a:pt x="1250156" y="750093"/>
                </a:lnTo>
                <a:lnTo>
                  <a:pt x="0" y="750093"/>
                </a:lnTo>
                <a:lnTo>
                  <a:pt x="0" y="0"/>
                </a:lnTo>
                <a:close/>
              </a:path>
            </a:pathLst>
          </a:custGeom>
          <a:blipFill>
            <a:blip r:embed="rId14"/>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ar-OM" sz="8800" b="1" kern="1200" dirty="0">
                <a:ln w="22225">
                  <a:solidFill>
                    <a:schemeClr val="accent2"/>
                  </a:solidFill>
                  <a:prstDash val="solid"/>
                </a:ln>
                <a:solidFill>
                  <a:sysClr val="windowText" lastClr="000000"/>
                </a:solidFill>
              </a:rPr>
              <a:t>مَلُومُ</a:t>
            </a:r>
          </a:p>
        </p:txBody>
      </p:sp>
      <p:sp>
        <p:nvSpPr>
          <p:cNvPr id="95" name="شكل حر: شكل 94">
            <a:extLst>
              <a:ext uri="{FF2B5EF4-FFF2-40B4-BE49-F238E27FC236}">
                <a16:creationId xmlns:a16="http://schemas.microsoft.com/office/drawing/2014/main" id="{33728923-C9F8-4E47-BA57-C37A2DB7BBDF}"/>
              </a:ext>
            </a:extLst>
          </p:cNvPr>
          <p:cNvSpPr/>
          <p:nvPr/>
        </p:nvSpPr>
        <p:spPr>
          <a:xfrm>
            <a:off x="-4170679" y="1884166"/>
            <a:ext cx="2967633" cy="2339571"/>
          </a:xfrm>
          <a:custGeom>
            <a:avLst/>
            <a:gdLst>
              <a:gd name="connsiteX0" fmla="*/ 0 w 1250156"/>
              <a:gd name="connsiteY0" fmla="*/ 0 h 750093"/>
              <a:gd name="connsiteX1" fmla="*/ 1250156 w 1250156"/>
              <a:gd name="connsiteY1" fmla="*/ 0 h 750093"/>
              <a:gd name="connsiteX2" fmla="*/ 1250156 w 1250156"/>
              <a:gd name="connsiteY2" fmla="*/ 750093 h 750093"/>
              <a:gd name="connsiteX3" fmla="*/ 0 w 1250156"/>
              <a:gd name="connsiteY3" fmla="*/ 750093 h 750093"/>
              <a:gd name="connsiteX4" fmla="*/ 0 w 1250156"/>
              <a:gd name="connsiteY4" fmla="*/ 0 h 7500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0156" h="750093">
                <a:moveTo>
                  <a:pt x="0" y="0"/>
                </a:moveTo>
                <a:lnTo>
                  <a:pt x="1250156" y="0"/>
                </a:lnTo>
                <a:lnTo>
                  <a:pt x="1250156" y="750093"/>
                </a:lnTo>
                <a:lnTo>
                  <a:pt x="0" y="750093"/>
                </a:lnTo>
                <a:lnTo>
                  <a:pt x="0" y="0"/>
                </a:lnTo>
                <a:close/>
              </a:path>
            </a:pathLst>
          </a:custGeom>
          <a:blipFill>
            <a:blip r:embed="rId14"/>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ar-OM" sz="8800" b="1" kern="1200" dirty="0">
                <a:ln w="22225">
                  <a:solidFill>
                    <a:schemeClr val="accent2"/>
                  </a:solidFill>
                  <a:prstDash val="solid"/>
                </a:ln>
                <a:solidFill>
                  <a:sysClr val="windowText" lastClr="000000"/>
                </a:solidFill>
              </a:rPr>
              <a:t>لَامٌ </a:t>
            </a:r>
          </a:p>
        </p:txBody>
      </p:sp>
      <p:sp>
        <p:nvSpPr>
          <p:cNvPr id="96" name="شكل حر: شكل 95">
            <a:extLst>
              <a:ext uri="{FF2B5EF4-FFF2-40B4-BE49-F238E27FC236}">
                <a16:creationId xmlns:a16="http://schemas.microsoft.com/office/drawing/2014/main" id="{2F02EFAC-167A-4EEF-8B18-CCF6D2951E12}"/>
              </a:ext>
            </a:extLst>
          </p:cNvPr>
          <p:cNvSpPr/>
          <p:nvPr/>
        </p:nvSpPr>
        <p:spPr>
          <a:xfrm>
            <a:off x="-4170679" y="2009182"/>
            <a:ext cx="2967633" cy="2339571"/>
          </a:xfrm>
          <a:custGeom>
            <a:avLst/>
            <a:gdLst>
              <a:gd name="connsiteX0" fmla="*/ 0 w 1250156"/>
              <a:gd name="connsiteY0" fmla="*/ 0 h 750093"/>
              <a:gd name="connsiteX1" fmla="*/ 1250156 w 1250156"/>
              <a:gd name="connsiteY1" fmla="*/ 0 h 750093"/>
              <a:gd name="connsiteX2" fmla="*/ 1250156 w 1250156"/>
              <a:gd name="connsiteY2" fmla="*/ 750093 h 750093"/>
              <a:gd name="connsiteX3" fmla="*/ 0 w 1250156"/>
              <a:gd name="connsiteY3" fmla="*/ 750093 h 750093"/>
              <a:gd name="connsiteX4" fmla="*/ 0 w 1250156"/>
              <a:gd name="connsiteY4" fmla="*/ 0 h 7500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0156" h="750093">
                <a:moveTo>
                  <a:pt x="0" y="0"/>
                </a:moveTo>
                <a:lnTo>
                  <a:pt x="1250156" y="0"/>
                </a:lnTo>
                <a:lnTo>
                  <a:pt x="1250156" y="750093"/>
                </a:lnTo>
                <a:lnTo>
                  <a:pt x="0" y="750093"/>
                </a:lnTo>
                <a:lnTo>
                  <a:pt x="0" y="0"/>
                </a:lnTo>
                <a:close/>
              </a:path>
            </a:pathLst>
          </a:custGeom>
          <a:blipFill>
            <a:blip r:embed="rId14"/>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ar-OM" sz="8800" b="1" kern="1200" dirty="0">
                <a:ln w="22225">
                  <a:solidFill>
                    <a:schemeClr val="accent2"/>
                  </a:solidFill>
                  <a:prstDash val="solid"/>
                </a:ln>
                <a:solidFill>
                  <a:sysClr val="windowText" lastClr="000000"/>
                </a:solidFill>
              </a:rPr>
              <a:t>لَمَمْ</a:t>
            </a:r>
          </a:p>
        </p:txBody>
      </p:sp>
      <p:sp>
        <p:nvSpPr>
          <p:cNvPr id="97" name="شكل حر: شكل 96">
            <a:extLst>
              <a:ext uri="{FF2B5EF4-FFF2-40B4-BE49-F238E27FC236}">
                <a16:creationId xmlns:a16="http://schemas.microsoft.com/office/drawing/2014/main" id="{3E143B54-FB0E-479C-BB6C-C6E3EFD1AE3B}"/>
              </a:ext>
            </a:extLst>
          </p:cNvPr>
          <p:cNvSpPr/>
          <p:nvPr/>
        </p:nvSpPr>
        <p:spPr>
          <a:xfrm>
            <a:off x="-4170679" y="2134198"/>
            <a:ext cx="2967633" cy="2339571"/>
          </a:xfrm>
          <a:custGeom>
            <a:avLst/>
            <a:gdLst>
              <a:gd name="connsiteX0" fmla="*/ 0 w 1250156"/>
              <a:gd name="connsiteY0" fmla="*/ 0 h 750093"/>
              <a:gd name="connsiteX1" fmla="*/ 1250156 w 1250156"/>
              <a:gd name="connsiteY1" fmla="*/ 0 h 750093"/>
              <a:gd name="connsiteX2" fmla="*/ 1250156 w 1250156"/>
              <a:gd name="connsiteY2" fmla="*/ 750093 h 750093"/>
              <a:gd name="connsiteX3" fmla="*/ 0 w 1250156"/>
              <a:gd name="connsiteY3" fmla="*/ 750093 h 750093"/>
              <a:gd name="connsiteX4" fmla="*/ 0 w 1250156"/>
              <a:gd name="connsiteY4" fmla="*/ 0 h 7500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0156" h="750093">
                <a:moveTo>
                  <a:pt x="0" y="0"/>
                </a:moveTo>
                <a:lnTo>
                  <a:pt x="1250156" y="0"/>
                </a:lnTo>
                <a:lnTo>
                  <a:pt x="1250156" y="750093"/>
                </a:lnTo>
                <a:lnTo>
                  <a:pt x="0" y="750093"/>
                </a:lnTo>
                <a:lnTo>
                  <a:pt x="0" y="0"/>
                </a:lnTo>
                <a:close/>
              </a:path>
            </a:pathLst>
          </a:custGeom>
          <a:blipFill>
            <a:blip r:embed="rId14"/>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ar-OM" sz="8800" b="1" kern="1200" dirty="0">
                <a:ln w="22225">
                  <a:solidFill>
                    <a:schemeClr val="accent2"/>
                  </a:solidFill>
                  <a:prstDash val="solid"/>
                </a:ln>
                <a:solidFill>
                  <a:sysClr val="windowText" lastClr="000000"/>
                </a:solidFill>
              </a:rPr>
              <a:t>مَلَلْ</a:t>
            </a:r>
          </a:p>
        </p:txBody>
      </p:sp>
      <p:sp>
        <p:nvSpPr>
          <p:cNvPr id="98" name="شكل حر: شكل 97">
            <a:extLst>
              <a:ext uri="{FF2B5EF4-FFF2-40B4-BE49-F238E27FC236}">
                <a16:creationId xmlns:a16="http://schemas.microsoft.com/office/drawing/2014/main" id="{A021D39A-46CA-4789-9E66-387E3C29B5CF}"/>
              </a:ext>
            </a:extLst>
          </p:cNvPr>
          <p:cNvSpPr/>
          <p:nvPr/>
        </p:nvSpPr>
        <p:spPr>
          <a:xfrm>
            <a:off x="-4170679" y="2259214"/>
            <a:ext cx="2967633" cy="2339571"/>
          </a:xfrm>
          <a:custGeom>
            <a:avLst/>
            <a:gdLst>
              <a:gd name="connsiteX0" fmla="*/ 0 w 1250156"/>
              <a:gd name="connsiteY0" fmla="*/ 0 h 750093"/>
              <a:gd name="connsiteX1" fmla="*/ 1250156 w 1250156"/>
              <a:gd name="connsiteY1" fmla="*/ 0 h 750093"/>
              <a:gd name="connsiteX2" fmla="*/ 1250156 w 1250156"/>
              <a:gd name="connsiteY2" fmla="*/ 750093 h 750093"/>
              <a:gd name="connsiteX3" fmla="*/ 0 w 1250156"/>
              <a:gd name="connsiteY3" fmla="*/ 750093 h 750093"/>
              <a:gd name="connsiteX4" fmla="*/ 0 w 1250156"/>
              <a:gd name="connsiteY4" fmla="*/ 0 h 7500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0156" h="750093">
                <a:moveTo>
                  <a:pt x="0" y="0"/>
                </a:moveTo>
                <a:lnTo>
                  <a:pt x="1250156" y="0"/>
                </a:lnTo>
                <a:lnTo>
                  <a:pt x="1250156" y="750093"/>
                </a:lnTo>
                <a:lnTo>
                  <a:pt x="0" y="750093"/>
                </a:lnTo>
                <a:lnTo>
                  <a:pt x="0" y="0"/>
                </a:lnTo>
                <a:close/>
              </a:path>
            </a:pathLst>
          </a:custGeom>
          <a:blipFill>
            <a:blip r:embed="rId14"/>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ar-OM" sz="8800" b="1" kern="1200" dirty="0">
                <a:ln w="22225">
                  <a:solidFill>
                    <a:schemeClr val="accent2"/>
                  </a:solidFill>
                  <a:prstDash val="solid"/>
                </a:ln>
                <a:solidFill>
                  <a:sysClr val="windowText" lastClr="000000"/>
                </a:solidFill>
              </a:rPr>
              <a:t>رَمْلٌ</a:t>
            </a:r>
          </a:p>
        </p:txBody>
      </p:sp>
      <p:sp>
        <p:nvSpPr>
          <p:cNvPr id="99" name="شكل حر: شكل 98">
            <a:extLst>
              <a:ext uri="{FF2B5EF4-FFF2-40B4-BE49-F238E27FC236}">
                <a16:creationId xmlns:a16="http://schemas.microsoft.com/office/drawing/2014/main" id="{A9CFB069-0573-449E-8428-CA8223CA7F09}"/>
              </a:ext>
            </a:extLst>
          </p:cNvPr>
          <p:cNvSpPr/>
          <p:nvPr/>
        </p:nvSpPr>
        <p:spPr>
          <a:xfrm>
            <a:off x="-4170679" y="2384230"/>
            <a:ext cx="2967633" cy="2339571"/>
          </a:xfrm>
          <a:custGeom>
            <a:avLst/>
            <a:gdLst>
              <a:gd name="connsiteX0" fmla="*/ 0 w 1250156"/>
              <a:gd name="connsiteY0" fmla="*/ 0 h 750093"/>
              <a:gd name="connsiteX1" fmla="*/ 1250156 w 1250156"/>
              <a:gd name="connsiteY1" fmla="*/ 0 h 750093"/>
              <a:gd name="connsiteX2" fmla="*/ 1250156 w 1250156"/>
              <a:gd name="connsiteY2" fmla="*/ 750093 h 750093"/>
              <a:gd name="connsiteX3" fmla="*/ 0 w 1250156"/>
              <a:gd name="connsiteY3" fmla="*/ 750093 h 750093"/>
              <a:gd name="connsiteX4" fmla="*/ 0 w 1250156"/>
              <a:gd name="connsiteY4" fmla="*/ 0 h 7500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0156" h="750093">
                <a:moveTo>
                  <a:pt x="0" y="0"/>
                </a:moveTo>
                <a:lnTo>
                  <a:pt x="1250156" y="0"/>
                </a:lnTo>
                <a:lnTo>
                  <a:pt x="1250156" y="750093"/>
                </a:lnTo>
                <a:lnTo>
                  <a:pt x="0" y="750093"/>
                </a:lnTo>
                <a:lnTo>
                  <a:pt x="0" y="0"/>
                </a:lnTo>
                <a:close/>
              </a:path>
            </a:pathLst>
          </a:custGeom>
          <a:blipFill>
            <a:blip r:embed="rId14"/>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ar-OM" sz="8800" b="1" kern="1200" dirty="0">
                <a:ln w="22225">
                  <a:solidFill>
                    <a:schemeClr val="accent2"/>
                  </a:solidFill>
                  <a:prstDash val="solid"/>
                </a:ln>
                <a:solidFill>
                  <a:sysClr val="windowText" lastClr="000000"/>
                </a:solidFill>
              </a:rPr>
              <a:t>رِمَالْ</a:t>
            </a:r>
            <a:endParaRPr lang="en-US" sz="8800" b="1" kern="1200" dirty="0">
              <a:ln w="22225">
                <a:solidFill>
                  <a:schemeClr val="accent2"/>
                </a:solidFill>
                <a:prstDash val="solid"/>
              </a:ln>
              <a:solidFill>
                <a:sysClr val="windowText" lastClr="000000"/>
              </a:solidFill>
            </a:endParaRPr>
          </a:p>
        </p:txBody>
      </p:sp>
      <p:sp>
        <p:nvSpPr>
          <p:cNvPr id="100" name="شكل حر: شكل 99">
            <a:extLst>
              <a:ext uri="{FF2B5EF4-FFF2-40B4-BE49-F238E27FC236}">
                <a16:creationId xmlns:a16="http://schemas.microsoft.com/office/drawing/2014/main" id="{A9C24E92-1D1C-4B88-8374-8AFBF18EBC10}"/>
              </a:ext>
            </a:extLst>
          </p:cNvPr>
          <p:cNvSpPr/>
          <p:nvPr/>
        </p:nvSpPr>
        <p:spPr>
          <a:xfrm>
            <a:off x="-4170679" y="2509246"/>
            <a:ext cx="2967633" cy="2339571"/>
          </a:xfrm>
          <a:custGeom>
            <a:avLst/>
            <a:gdLst>
              <a:gd name="connsiteX0" fmla="*/ 0 w 1250156"/>
              <a:gd name="connsiteY0" fmla="*/ 0 h 750093"/>
              <a:gd name="connsiteX1" fmla="*/ 1250156 w 1250156"/>
              <a:gd name="connsiteY1" fmla="*/ 0 h 750093"/>
              <a:gd name="connsiteX2" fmla="*/ 1250156 w 1250156"/>
              <a:gd name="connsiteY2" fmla="*/ 750093 h 750093"/>
              <a:gd name="connsiteX3" fmla="*/ 0 w 1250156"/>
              <a:gd name="connsiteY3" fmla="*/ 750093 h 750093"/>
              <a:gd name="connsiteX4" fmla="*/ 0 w 1250156"/>
              <a:gd name="connsiteY4" fmla="*/ 0 h 7500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0156" h="750093">
                <a:moveTo>
                  <a:pt x="0" y="0"/>
                </a:moveTo>
                <a:lnTo>
                  <a:pt x="1250156" y="0"/>
                </a:lnTo>
                <a:lnTo>
                  <a:pt x="1250156" y="750093"/>
                </a:lnTo>
                <a:lnTo>
                  <a:pt x="0" y="750093"/>
                </a:lnTo>
                <a:lnTo>
                  <a:pt x="0" y="0"/>
                </a:lnTo>
                <a:close/>
              </a:path>
            </a:pathLst>
          </a:custGeom>
          <a:blipFill>
            <a:blip r:embed="rId14"/>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ar-OM" sz="8800" b="1" kern="1200" dirty="0">
                <a:ln w="22225">
                  <a:solidFill>
                    <a:schemeClr val="accent2"/>
                  </a:solidFill>
                  <a:prstDash val="solid"/>
                </a:ln>
                <a:solidFill>
                  <a:sysClr val="windowText" lastClr="000000"/>
                </a:solidFill>
              </a:rPr>
              <a:t>رَمَلَ</a:t>
            </a:r>
            <a:endParaRPr lang="en-US" sz="8800" b="1" kern="1200" dirty="0">
              <a:ln w="22225">
                <a:solidFill>
                  <a:schemeClr val="accent2"/>
                </a:solidFill>
                <a:prstDash val="solid"/>
              </a:ln>
              <a:solidFill>
                <a:sysClr val="windowText" lastClr="000000"/>
              </a:solidFill>
            </a:endParaRPr>
          </a:p>
        </p:txBody>
      </p:sp>
      <p:sp>
        <p:nvSpPr>
          <p:cNvPr id="101" name="شكل حر: شكل 100">
            <a:extLst>
              <a:ext uri="{FF2B5EF4-FFF2-40B4-BE49-F238E27FC236}">
                <a16:creationId xmlns:a16="http://schemas.microsoft.com/office/drawing/2014/main" id="{0ABAE71F-58A3-4BCA-9B69-2C607CAC8FDC}"/>
              </a:ext>
            </a:extLst>
          </p:cNvPr>
          <p:cNvSpPr/>
          <p:nvPr/>
        </p:nvSpPr>
        <p:spPr>
          <a:xfrm>
            <a:off x="-4170679" y="2634262"/>
            <a:ext cx="2967633" cy="2339571"/>
          </a:xfrm>
          <a:custGeom>
            <a:avLst/>
            <a:gdLst>
              <a:gd name="connsiteX0" fmla="*/ 0 w 1250156"/>
              <a:gd name="connsiteY0" fmla="*/ 0 h 750093"/>
              <a:gd name="connsiteX1" fmla="*/ 1250156 w 1250156"/>
              <a:gd name="connsiteY1" fmla="*/ 0 h 750093"/>
              <a:gd name="connsiteX2" fmla="*/ 1250156 w 1250156"/>
              <a:gd name="connsiteY2" fmla="*/ 750093 h 750093"/>
              <a:gd name="connsiteX3" fmla="*/ 0 w 1250156"/>
              <a:gd name="connsiteY3" fmla="*/ 750093 h 750093"/>
              <a:gd name="connsiteX4" fmla="*/ 0 w 1250156"/>
              <a:gd name="connsiteY4" fmla="*/ 0 h 7500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0156" h="750093">
                <a:moveTo>
                  <a:pt x="0" y="0"/>
                </a:moveTo>
                <a:lnTo>
                  <a:pt x="1250156" y="0"/>
                </a:lnTo>
                <a:lnTo>
                  <a:pt x="1250156" y="750093"/>
                </a:lnTo>
                <a:lnTo>
                  <a:pt x="0" y="750093"/>
                </a:lnTo>
                <a:lnTo>
                  <a:pt x="0" y="0"/>
                </a:lnTo>
                <a:close/>
              </a:path>
            </a:pathLst>
          </a:custGeom>
          <a:blipFill>
            <a:blip r:embed="rId14"/>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ar-OM" sz="8800" b="1" kern="1200" dirty="0">
                <a:ln w="22225">
                  <a:solidFill>
                    <a:schemeClr val="accent2"/>
                  </a:solidFill>
                  <a:prstDash val="solid"/>
                </a:ln>
                <a:solidFill>
                  <a:sysClr val="windowText" lastClr="000000"/>
                </a:solidFill>
              </a:rPr>
              <a:t>بُلْبُلْ</a:t>
            </a:r>
            <a:endParaRPr lang="en-US" sz="8800" b="1" kern="1200" dirty="0">
              <a:ln w="22225">
                <a:solidFill>
                  <a:schemeClr val="accent2"/>
                </a:solidFill>
                <a:prstDash val="solid"/>
              </a:ln>
              <a:solidFill>
                <a:sysClr val="windowText" lastClr="000000"/>
              </a:solidFill>
            </a:endParaRPr>
          </a:p>
        </p:txBody>
      </p:sp>
      <p:sp>
        <p:nvSpPr>
          <p:cNvPr id="102" name="شكل حر: شكل 101">
            <a:extLst>
              <a:ext uri="{FF2B5EF4-FFF2-40B4-BE49-F238E27FC236}">
                <a16:creationId xmlns:a16="http://schemas.microsoft.com/office/drawing/2014/main" id="{270BD86C-B50C-4180-B529-93BD8F45C008}"/>
              </a:ext>
            </a:extLst>
          </p:cNvPr>
          <p:cNvSpPr/>
          <p:nvPr/>
        </p:nvSpPr>
        <p:spPr>
          <a:xfrm>
            <a:off x="-4170679" y="2759278"/>
            <a:ext cx="2967633" cy="2339571"/>
          </a:xfrm>
          <a:custGeom>
            <a:avLst/>
            <a:gdLst>
              <a:gd name="connsiteX0" fmla="*/ 0 w 1250156"/>
              <a:gd name="connsiteY0" fmla="*/ 0 h 750093"/>
              <a:gd name="connsiteX1" fmla="*/ 1250156 w 1250156"/>
              <a:gd name="connsiteY1" fmla="*/ 0 h 750093"/>
              <a:gd name="connsiteX2" fmla="*/ 1250156 w 1250156"/>
              <a:gd name="connsiteY2" fmla="*/ 750093 h 750093"/>
              <a:gd name="connsiteX3" fmla="*/ 0 w 1250156"/>
              <a:gd name="connsiteY3" fmla="*/ 750093 h 750093"/>
              <a:gd name="connsiteX4" fmla="*/ 0 w 1250156"/>
              <a:gd name="connsiteY4" fmla="*/ 0 h 7500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0156" h="750093">
                <a:moveTo>
                  <a:pt x="0" y="0"/>
                </a:moveTo>
                <a:lnTo>
                  <a:pt x="1250156" y="0"/>
                </a:lnTo>
                <a:lnTo>
                  <a:pt x="1250156" y="750093"/>
                </a:lnTo>
                <a:lnTo>
                  <a:pt x="0" y="750093"/>
                </a:lnTo>
                <a:lnTo>
                  <a:pt x="0" y="0"/>
                </a:lnTo>
                <a:close/>
              </a:path>
            </a:pathLst>
          </a:custGeom>
          <a:blipFill>
            <a:blip r:embed="rId14"/>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ar-OM" sz="8800" b="1" kern="1200" dirty="0">
                <a:ln w="22225">
                  <a:solidFill>
                    <a:schemeClr val="accent2"/>
                  </a:solidFill>
                  <a:prstDash val="solid"/>
                </a:ln>
                <a:solidFill>
                  <a:sysClr val="windowText" lastClr="000000"/>
                </a:solidFill>
              </a:rPr>
              <a:t>بِلَالٌ</a:t>
            </a:r>
            <a:endParaRPr lang="en-US" sz="8800" b="1" kern="1200" dirty="0">
              <a:ln w="22225">
                <a:solidFill>
                  <a:schemeClr val="accent2"/>
                </a:solidFill>
                <a:prstDash val="solid"/>
              </a:ln>
              <a:solidFill>
                <a:sysClr val="windowText" lastClr="000000"/>
              </a:solidFill>
            </a:endParaRPr>
          </a:p>
        </p:txBody>
      </p:sp>
      <p:sp>
        <p:nvSpPr>
          <p:cNvPr id="103" name="شكل حر: شكل 102">
            <a:extLst>
              <a:ext uri="{FF2B5EF4-FFF2-40B4-BE49-F238E27FC236}">
                <a16:creationId xmlns:a16="http://schemas.microsoft.com/office/drawing/2014/main" id="{7E067735-D4C9-42FF-9C00-A10EF49623CF}"/>
              </a:ext>
            </a:extLst>
          </p:cNvPr>
          <p:cNvSpPr/>
          <p:nvPr/>
        </p:nvSpPr>
        <p:spPr>
          <a:xfrm>
            <a:off x="-4170679" y="2884294"/>
            <a:ext cx="2967633" cy="2339571"/>
          </a:xfrm>
          <a:custGeom>
            <a:avLst/>
            <a:gdLst>
              <a:gd name="connsiteX0" fmla="*/ 0 w 1250156"/>
              <a:gd name="connsiteY0" fmla="*/ 0 h 750093"/>
              <a:gd name="connsiteX1" fmla="*/ 1250156 w 1250156"/>
              <a:gd name="connsiteY1" fmla="*/ 0 h 750093"/>
              <a:gd name="connsiteX2" fmla="*/ 1250156 w 1250156"/>
              <a:gd name="connsiteY2" fmla="*/ 750093 h 750093"/>
              <a:gd name="connsiteX3" fmla="*/ 0 w 1250156"/>
              <a:gd name="connsiteY3" fmla="*/ 750093 h 750093"/>
              <a:gd name="connsiteX4" fmla="*/ 0 w 1250156"/>
              <a:gd name="connsiteY4" fmla="*/ 0 h 7500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0156" h="750093">
                <a:moveTo>
                  <a:pt x="0" y="0"/>
                </a:moveTo>
                <a:lnTo>
                  <a:pt x="1250156" y="0"/>
                </a:lnTo>
                <a:lnTo>
                  <a:pt x="1250156" y="750093"/>
                </a:lnTo>
                <a:lnTo>
                  <a:pt x="0" y="750093"/>
                </a:lnTo>
                <a:lnTo>
                  <a:pt x="0" y="0"/>
                </a:lnTo>
                <a:close/>
              </a:path>
            </a:pathLst>
          </a:custGeom>
          <a:blipFill>
            <a:blip r:embed="rId14"/>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ar-OM" sz="8800" b="1" kern="1200" dirty="0">
                <a:ln w="22225">
                  <a:solidFill>
                    <a:schemeClr val="accent2"/>
                  </a:solidFill>
                  <a:prstDash val="solid"/>
                </a:ln>
                <a:solidFill>
                  <a:sysClr val="windowText" lastClr="000000"/>
                </a:solidFill>
              </a:rPr>
              <a:t>بَلَلَ</a:t>
            </a:r>
            <a:endParaRPr lang="en-US" sz="8800" b="1" kern="1200" dirty="0">
              <a:ln w="22225">
                <a:solidFill>
                  <a:schemeClr val="accent2"/>
                </a:solidFill>
                <a:prstDash val="solid"/>
              </a:ln>
              <a:solidFill>
                <a:sysClr val="windowText" lastClr="000000"/>
              </a:solidFill>
            </a:endParaRPr>
          </a:p>
        </p:txBody>
      </p:sp>
      <p:sp>
        <p:nvSpPr>
          <p:cNvPr id="104" name="شكل حر: شكل 103">
            <a:extLst>
              <a:ext uri="{FF2B5EF4-FFF2-40B4-BE49-F238E27FC236}">
                <a16:creationId xmlns:a16="http://schemas.microsoft.com/office/drawing/2014/main" id="{3CDC3FFD-908F-4EE4-87CF-2376C1E4F303}"/>
              </a:ext>
            </a:extLst>
          </p:cNvPr>
          <p:cNvSpPr/>
          <p:nvPr/>
        </p:nvSpPr>
        <p:spPr>
          <a:xfrm>
            <a:off x="-4170679" y="3009310"/>
            <a:ext cx="2967633" cy="2339571"/>
          </a:xfrm>
          <a:custGeom>
            <a:avLst/>
            <a:gdLst>
              <a:gd name="connsiteX0" fmla="*/ 0 w 1250156"/>
              <a:gd name="connsiteY0" fmla="*/ 0 h 750093"/>
              <a:gd name="connsiteX1" fmla="*/ 1250156 w 1250156"/>
              <a:gd name="connsiteY1" fmla="*/ 0 h 750093"/>
              <a:gd name="connsiteX2" fmla="*/ 1250156 w 1250156"/>
              <a:gd name="connsiteY2" fmla="*/ 750093 h 750093"/>
              <a:gd name="connsiteX3" fmla="*/ 0 w 1250156"/>
              <a:gd name="connsiteY3" fmla="*/ 750093 h 750093"/>
              <a:gd name="connsiteX4" fmla="*/ 0 w 1250156"/>
              <a:gd name="connsiteY4" fmla="*/ 0 h 7500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0156" h="750093">
                <a:moveTo>
                  <a:pt x="0" y="0"/>
                </a:moveTo>
                <a:lnTo>
                  <a:pt x="1250156" y="0"/>
                </a:lnTo>
                <a:lnTo>
                  <a:pt x="1250156" y="750093"/>
                </a:lnTo>
                <a:lnTo>
                  <a:pt x="0" y="750093"/>
                </a:lnTo>
                <a:lnTo>
                  <a:pt x="0" y="0"/>
                </a:lnTo>
                <a:close/>
              </a:path>
            </a:pathLst>
          </a:custGeom>
          <a:blipFill>
            <a:blip r:embed="rId14"/>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ar-OM" sz="8800" b="1" kern="1200" dirty="0">
                <a:ln w="22225">
                  <a:solidFill>
                    <a:schemeClr val="accent2"/>
                  </a:solidFill>
                  <a:prstDash val="solid"/>
                </a:ln>
                <a:solidFill>
                  <a:sysClr val="windowText" lastClr="000000"/>
                </a:solidFill>
              </a:rPr>
              <a:t>بَرَمَ</a:t>
            </a:r>
            <a:endParaRPr lang="en-US" sz="8800" b="1" kern="1200" dirty="0">
              <a:ln w="22225">
                <a:solidFill>
                  <a:schemeClr val="accent2"/>
                </a:solidFill>
                <a:prstDash val="solid"/>
              </a:ln>
              <a:solidFill>
                <a:sysClr val="windowText" lastClr="000000"/>
              </a:solidFill>
            </a:endParaRPr>
          </a:p>
        </p:txBody>
      </p:sp>
      <p:sp>
        <p:nvSpPr>
          <p:cNvPr id="105" name="شكل حر: شكل 104">
            <a:extLst>
              <a:ext uri="{FF2B5EF4-FFF2-40B4-BE49-F238E27FC236}">
                <a16:creationId xmlns:a16="http://schemas.microsoft.com/office/drawing/2014/main" id="{EE1C01E5-5090-4210-8B86-B7099D0FE878}"/>
              </a:ext>
            </a:extLst>
          </p:cNvPr>
          <p:cNvSpPr/>
          <p:nvPr/>
        </p:nvSpPr>
        <p:spPr>
          <a:xfrm>
            <a:off x="-4170679" y="3134326"/>
            <a:ext cx="2967633" cy="2339571"/>
          </a:xfrm>
          <a:custGeom>
            <a:avLst/>
            <a:gdLst>
              <a:gd name="connsiteX0" fmla="*/ 0 w 1250156"/>
              <a:gd name="connsiteY0" fmla="*/ 0 h 750093"/>
              <a:gd name="connsiteX1" fmla="*/ 1250156 w 1250156"/>
              <a:gd name="connsiteY1" fmla="*/ 0 h 750093"/>
              <a:gd name="connsiteX2" fmla="*/ 1250156 w 1250156"/>
              <a:gd name="connsiteY2" fmla="*/ 750093 h 750093"/>
              <a:gd name="connsiteX3" fmla="*/ 0 w 1250156"/>
              <a:gd name="connsiteY3" fmla="*/ 750093 h 750093"/>
              <a:gd name="connsiteX4" fmla="*/ 0 w 1250156"/>
              <a:gd name="connsiteY4" fmla="*/ 0 h 7500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0156" h="750093">
                <a:moveTo>
                  <a:pt x="0" y="0"/>
                </a:moveTo>
                <a:lnTo>
                  <a:pt x="1250156" y="0"/>
                </a:lnTo>
                <a:lnTo>
                  <a:pt x="1250156" y="750093"/>
                </a:lnTo>
                <a:lnTo>
                  <a:pt x="0" y="750093"/>
                </a:lnTo>
                <a:lnTo>
                  <a:pt x="0" y="0"/>
                </a:lnTo>
                <a:close/>
              </a:path>
            </a:pathLst>
          </a:custGeom>
          <a:blipFill>
            <a:blip r:embed="rId14"/>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ar-OM" sz="8800" b="1" kern="1200" dirty="0">
                <a:ln w="22225">
                  <a:solidFill>
                    <a:schemeClr val="accent2"/>
                  </a:solidFill>
                  <a:prstDash val="solid"/>
                </a:ln>
                <a:solidFill>
                  <a:sysClr val="windowText" lastClr="000000"/>
                </a:solidFill>
              </a:rPr>
              <a:t>بَابْ</a:t>
            </a:r>
            <a:endParaRPr lang="en-US" sz="8800" b="1" kern="1200" dirty="0">
              <a:ln w="22225">
                <a:solidFill>
                  <a:schemeClr val="accent2"/>
                </a:solidFill>
                <a:prstDash val="solid"/>
              </a:ln>
              <a:solidFill>
                <a:sysClr val="windowText" lastClr="000000"/>
              </a:solidFill>
            </a:endParaRPr>
          </a:p>
        </p:txBody>
      </p:sp>
      <p:sp>
        <p:nvSpPr>
          <p:cNvPr id="106" name="شكل حر: شكل 105">
            <a:extLst>
              <a:ext uri="{FF2B5EF4-FFF2-40B4-BE49-F238E27FC236}">
                <a16:creationId xmlns:a16="http://schemas.microsoft.com/office/drawing/2014/main" id="{466FA65F-39FF-46D4-8128-11FC36263BB7}"/>
              </a:ext>
            </a:extLst>
          </p:cNvPr>
          <p:cNvSpPr/>
          <p:nvPr/>
        </p:nvSpPr>
        <p:spPr>
          <a:xfrm>
            <a:off x="-4170679" y="3259342"/>
            <a:ext cx="2967633" cy="2339571"/>
          </a:xfrm>
          <a:custGeom>
            <a:avLst/>
            <a:gdLst>
              <a:gd name="connsiteX0" fmla="*/ 0 w 1250156"/>
              <a:gd name="connsiteY0" fmla="*/ 0 h 750093"/>
              <a:gd name="connsiteX1" fmla="*/ 1250156 w 1250156"/>
              <a:gd name="connsiteY1" fmla="*/ 0 h 750093"/>
              <a:gd name="connsiteX2" fmla="*/ 1250156 w 1250156"/>
              <a:gd name="connsiteY2" fmla="*/ 750093 h 750093"/>
              <a:gd name="connsiteX3" fmla="*/ 0 w 1250156"/>
              <a:gd name="connsiteY3" fmla="*/ 750093 h 750093"/>
              <a:gd name="connsiteX4" fmla="*/ 0 w 1250156"/>
              <a:gd name="connsiteY4" fmla="*/ 0 h 7500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0156" h="750093">
                <a:moveTo>
                  <a:pt x="0" y="0"/>
                </a:moveTo>
                <a:lnTo>
                  <a:pt x="1250156" y="0"/>
                </a:lnTo>
                <a:lnTo>
                  <a:pt x="1250156" y="750093"/>
                </a:lnTo>
                <a:lnTo>
                  <a:pt x="0" y="750093"/>
                </a:lnTo>
                <a:lnTo>
                  <a:pt x="0" y="0"/>
                </a:lnTo>
                <a:close/>
              </a:path>
            </a:pathLst>
          </a:custGeom>
          <a:blipFill>
            <a:blip r:embed="rId14"/>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ar-OM" sz="8800" b="1" kern="1200" dirty="0">
                <a:ln w="22225">
                  <a:solidFill>
                    <a:schemeClr val="accent2"/>
                  </a:solidFill>
                  <a:prstDash val="solid"/>
                </a:ln>
                <a:solidFill>
                  <a:sysClr val="windowText" lastClr="000000"/>
                </a:solidFill>
              </a:rPr>
              <a:t>رَابَ</a:t>
            </a:r>
            <a:endParaRPr lang="en-US" sz="8800" b="1" kern="1200" dirty="0">
              <a:ln w="22225">
                <a:solidFill>
                  <a:schemeClr val="accent2"/>
                </a:solidFill>
                <a:prstDash val="solid"/>
              </a:ln>
              <a:solidFill>
                <a:sysClr val="windowText" lastClr="000000"/>
              </a:solidFill>
            </a:endParaRPr>
          </a:p>
        </p:txBody>
      </p:sp>
      <p:sp>
        <p:nvSpPr>
          <p:cNvPr id="107" name="شكل حر: شكل 106">
            <a:extLst>
              <a:ext uri="{FF2B5EF4-FFF2-40B4-BE49-F238E27FC236}">
                <a16:creationId xmlns:a16="http://schemas.microsoft.com/office/drawing/2014/main" id="{E7C1AF84-65A5-443D-88D9-25103421657A}"/>
              </a:ext>
            </a:extLst>
          </p:cNvPr>
          <p:cNvSpPr/>
          <p:nvPr/>
        </p:nvSpPr>
        <p:spPr>
          <a:xfrm>
            <a:off x="-4170679" y="3384358"/>
            <a:ext cx="2967633" cy="2339571"/>
          </a:xfrm>
          <a:custGeom>
            <a:avLst/>
            <a:gdLst>
              <a:gd name="connsiteX0" fmla="*/ 0 w 1250156"/>
              <a:gd name="connsiteY0" fmla="*/ 0 h 750093"/>
              <a:gd name="connsiteX1" fmla="*/ 1250156 w 1250156"/>
              <a:gd name="connsiteY1" fmla="*/ 0 h 750093"/>
              <a:gd name="connsiteX2" fmla="*/ 1250156 w 1250156"/>
              <a:gd name="connsiteY2" fmla="*/ 750093 h 750093"/>
              <a:gd name="connsiteX3" fmla="*/ 0 w 1250156"/>
              <a:gd name="connsiteY3" fmla="*/ 750093 h 750093"/>
              <a:gd name="connsiteX4" fmla="*/ 0 w 1250156"/>
              <a:gd name="connsiteY4" fmla="*/ 0 h 7500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0156" h="750093">
                <a:moveTo>
                  <a:pt x="0" y="0"/>
                </a:moveTo>
                <a:lnTo>
                  <a:pt x="1250156" y="0"/>
                </a:lnTo>
                <a:lnTo>
                  <a:pt x="1250156" y="750093"/>
                </a:lnTo>
                <a:lnTo>
                  <a:pt x="0" y="750093"/>
                </a:lnTo>
                <a:lnTo>
                  <a:pt x="0" y="0"/>
                </a:lnTo>
                <a:close/>
              </a:path>
            </a:pathLst>
          </a:custGeom>
          <a:blipFill>
            <a:blip r:embed="rId14"/>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ar-OM" sz="8800" b="1" kern="1200" dirty="0">
                <a:ln w="22225">
                  <a:solidFill>
                    <a:schemeClr val="accent2"/>
                  </a:solidFill>
                  <a:prstDash val="solid"/>
                </a:ln>
                <a:solidFill>
                  <a:sysClr val="windowText" lastClr="000000"/>
                </a:solidFill>
              </a:rPr>
              <a:t>مَبْلُولُ</a:t>
            </a:r>
            <a:endParaRPr lang="en-US" sz="8800" b="1" kern="1200" dirty="0">
              <a:ln w="22225">
                <a:solidFill>
                  <a:schemeClr val="accent2"/>
                </a:solidFill>
                <a:prstDash val="solid"/>
              </a:ln>
              <a:solidFill>
                <a:sysClr val="windowText" lastClr="000000"/>
              </a:solidFill>
            </a:endParaRPr>
          </a:p>
        </p:txBody>
      </p:sp>
      <p:sp>
        <p:nvSpPr>
          <p:cNvPr id="108" name="شكل حر: شكل 107">
            <a:extLst>
              <a:ext uri="{FF2B5EF4-FFF2-40B4-BE49-F238E27FC236}">
                <a16:creationId xmlns:a16="http://schemas.microsoft.com/office/drawing/2014/main" id="{0055AE96-B221-43B1-9184-4687DA3568AB}"/>
              </a:ext>
            </a:extLst>
          </p:cNvPr>
          <p:cNvSpPr/>
          <p:nvPr/>
        </p:nvSpPr>
        <p:spPr>
          <a:xfrm>
            <a:off x="-4170679" y="3509374"/>
            <a:ext cx="2967633" cy="2339571"/>
          </a:xfrm>
          <a:custGeom>
            <a:avLst/>
            <a:gdLst>
              <a:gd name="connsiteX0" fmla="*/ 0 w 1250156"/>
              <a:gd name="connsiteY0" fmla="*/ 0 h 750093"/>
              <a:gd name="connsiteX1" fmla="*/ 1250156 w 1250156"/>
              <a:gd name="connsiteY1" fmla="*/ 0 h 750093"/>
              <a:gd name="connsiteX2" fmla="*/ 1250156 w 1250156"/>
              <a:gd name="connsiteY2" fmla="*/ 750093 h 750093"/>
              <a:gd name="connsiteX3" fmla="*/ 0 w 1250156"/>
              <a:gd name="connsiteY3" fmla="*/ 750093 h 750093"/>
              <a:gd name="connsiteX4" fmla="*/ 0 w 1250156"/>
              <a:gd name="connsiteY4" fmla="*/ 0 h 7500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0156" h="750093">
                <a:moveTo>
                  <a:pt x="0" y="0"/>
                </a:moveTo>
                <a:lnTo>
                  <a:pt x="1250156" y="0"/>
                </a:lnTo>
                <a:lnTo>
                  <a:pt x="1250156" y="750093"/>
                </a:lnTo>
                <a:lnTo>
                  <a:pt x="0" y="750093"/>
                </a:lnTo>
                <a:lnTo>
                  <a:pt x="0" y="0"/>
                </a:lnTo>
                <a:close/>
              </a:path>
            </a:pathLst>
          </a:custGeom>
          <a:blipFill>
            <a:blip r:embed="rId14"/>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ar-OM" sz="8800" b="1" kern="1200" dirty="0">
                <a:ln w="22225">
                  <a:solidFill>
                    <a:schemeClr val="accent2"/>
                  </a:solidFill>
                  <a:prstDash val="solid"/>
                </a:ln>
                <a:solidFill>
                  <a:sysClr val="windowText" lastClr="000000"/>
                </a:solidFill>
              </a:rPr>
              <a:t>بَالِي</a:t>
            </a:r>
            <a:endParaRPr lang="en-US" sz="8800" b="1" kern="1200" dirty="0">
              <a:ln w="22225">
                <a:solidFill>
                  <a:schemeClr val="accent2"/>
                </a:solidFill>
                <a:prstDash val="solid"/>
              </a:ln>
              <a:solidFill>
                <a:sysClr val="windowText" lastClr="000000"/>
              </a:solidFill>
            </a:endParaRPr>
          </a:p>
        </p:txBody>
      </p:sp>
      <p:sp>
        <p:nvSpPr>
          <p:cNvPr id="109" name="شكل حر: شكل 108">
            <a:extLst>
              <a:ext uri="{FF2B5EF4-FFF2-40B4-BE49-F238E27FC236}">
                <a16:creationId xmlns:a16="http://schemas.microsoft.com/office/drawing/2014/main" id="{7514AF40-1EC8-4304-BBE0-7E63B26ADF1F}"/>
              </a:ext>
            </a:extLst>
          </p:cNvPr>
          <p:cNvSpPr/>
          <p:nvPr/>
        </p:nvSpPr>
        <p:spPr>
          <a:xfrm>
            <a:off x="-4170679" y="3634390"/>
            <a:ext cx="2967633" cy="2339571"/>
          </a:xfrm>
          <a:custGeom>
            <a:avLst/>
            <a:gdLst>
              <a:gd name="connsiteX0" fmla="*/ 0 w 1250156"/>
              <a:gd name="connsiteY0" fmla="*/ 0 h 750093"/>
              <a:gd name="connsiteX1" fmla="*/ 1250156 w 1250156"/>
              <a:gd name="connsiteY1" fmla="*/ 0 h 750093"/>
              <a:gd name="connsiteX2" fmla="*/ 1250156 w 1250156"/>
              <a:gd name="connsiteY2" fmla="*/ 750093 h 750093"/>
              <a:gd name="connsiteX3" fmla="*/ 0 w 1250156"/>
              <a:gd name="connsiteY3" fmla="*/ 750093 h 750093"/>
              <a:gd name="connsiteX4" fmla="*/ 0 w 1250156"/>
              <a:gd name="connsiteY4" fmla="*/ 0 h 7500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0156" h="750093">
                <a:moveTo>
                  <a:pt x="0" y="0"/>
                </a:moveTo>
                <a:lnTo>
                  <a:pt x="1250156" y="0"/>
                </a:lnTo>
                <a:lnTo>
                  <a:pt x="1250156" y="750093"/>
                </a:lnTo>
                <a:lnTo>
                  <a:pt x="0" y="750093"/>
                </a:lnTo>
                <a:lnTo>
                  <a:pt x="0" y="0"/>
                </a:lnTo>
                <a:close/>
              </a:path>
            </a:pathLst>
          </a:custGeom>
          <a:blipFill>
            <a:blip r:embed="rId14"/>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ar-OM" sz="8800" b="1" kern="1200" dirty="0">
                <a:ln w="22225">
                  <a:solidFill>
                    <a:schemeClr val="accent2"/>
                  </a:solidFill>
                  <a:prstDash val="solid"/>
                </a:ln>
                <a:solidFill>
                  <a:sysClr val="windowText" lastClr="000000"/>
                </a:solidFill>
              </a:rPr>
              <a:t>رَبْ</a:t>
            </a:r>
            <a:endParaRPr lang="en-US" sz="8800" b="1" kern="1200" dirty="0">
              <a:ln w="22225">
                <a:solidFill>
                  <a:schemeClr val="accent2"/>
                </a:solidFill>
                <a:prstDash val="solid"/>
              </a:ln>
              <a:solidFill>
                <a:sysClr val="windowText" lastClr="000000"/>
              </a:solidFill>
            </a:endParaRPr>
          </a:p>
        </p:txBody>
      </p:sp>
      <p:sp>
        <p:nvSpPr>
          <p:cNvPr id="110" name="شكل حر: شكل 109">
            <a:extLst>
              <a:ext uri="{FF2B5EF4-FFF2-40B4-BE49-F238E27FC236}">
                <a16:creationId xmlns:a16="http://schemas.microsoft.com/office/drawing/2014/main" id="{C5969CFB-3CCF-42AD-A361-E23732D9680A}"/>
              </a:ext>
            </a:extLst>
          </p:cNvPr>
          <p:cNvSpPr/>
          <p:nvPr/>
        </p:nvSpPr>
        <p:spPr>
          <a:xfrm>
            <a:off x="-4170679" y="3759406"/>
            <a:ext cx="2967633" cy="2339571"/>
          </a:xfrm>
          <a:custGeom>
            <a:avLst/>
            <a:gdLst>
              <a:gd name="connsiteX0" fmla="*/ 0 w 1250156"/>
              <a:gd name="connsiteY0" fmla="*/ 0 h 750093"/>
              <a:gd name="connsiteX1" fmla="*/ 1250156 w 1250156"/>
              <a:gd name="connsiteY1" fmla="*/ 0 h 750093"/>
              <a:gd name="connsiteX2" fmla="*/ 1250156 w 1250156"/>
              <a:gd name="connsiteY2" fmla="*/ 750093 h 750093"/>
              <a:gd name="connsiteX3" fmla="*/ 0 w 1250156"/>
              <a:gd name="connsiteY3" fmla="*/ 750093 h 750093"/>
              <a:gd name="connsiteX4" fmla="*/ 0 w 1250156"/>
              <a:gd name="connsiteY4" fmla="*/ 0 h 7500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0156" h="750093">
                <a:moveTo>
                  <a:pt x="0" y="0"/>
                </a:moveTo>
                <a:lnTo>
                  <a:pt x="1250156" y="0"/>
                </a:lnTo>
                <a:lnTo>
                  <a:pt x="1250156" y="750093"/>
                </a:lnTo>
                <a:lnTo>
                  <a:pt x="0" y="750093"/>
                </a:lnTo>
                <a:lnTo>
                  <a:pt x="0" y="0"/>
                </a:lnTo>
                <a:close/>
              </a:path>
            </a:pathLst>
          </a:custGeom>
          <a:blipFill>
            <a:blip r:embed="rId14"/>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ar-OM" sz="8800" b="1" kern="1200" dirty="0">
                <a:ln w="22225">
                  <a:solidFill>
                    <a:schemeClr val="accent2"/>
                  </a:solidFill>
                  <a:prstDash val="solid"/>
                </a:ln>
                <a:solidFill>
                  <a:sysClr val="windowText" lastClr="000000"/>
                </a:solidFill>
              </a:rPr>
              <a:t>مُبْرَمُ</a:t>
            </a:r>
            <a:endParaRPr lang="en-US" sz="8800" b="1" kern="1200" dirty="0">
              <a:ln w="22225">
                <a:solidFill>
                  <a:schemeClr val="accent2"/>
                </a:solidFill>
                <a:prstDash val="solid"/>
              </a:ln>
              <a:solidFill>
                <a:sysClr val="windowText" lastClr="000000"/>
              </a:solidFill>
            </a:endParaRPr>
          </a:p>
        </p:txBody>
      </p:sp>
      <p:sp>
        <p:nvSpPr>
          <p:cNvPr id="111" name="شكل حر: شكل 110">
            <a:extLst>
              <a:ext uri="{FF2B5EF4-FFF2-40B4-BE49-F238E27FC236}">
                <a16:creationId xmlns:a16="http://schemas.microsoft.com/office/drawing/2014/main" id="{C08C7C92-CFFE-41B8-93DC-668750A7115B}"/>
              </a:ext>
            </a:extLst>
          </p:cNvPr>
          <p:cNvSpPr/>
          <p:nvPr/>
        </p:nvSpPr>
        <p:spPr>
          <a:xfrm>
            <a:off x="-4170679" y="3884422"/>
            <a:ext cx="2967633" cy="2339571"/>
          </a:xfrm>
          <a:custGeom>
            <a:avLst/>
            <a:gdLst>
              <a:gd name="connsiteX0" fmla="*/ 0 w 1250156"/>
              <a:gd name="connsiteY0" fmla="*/ 0 h 750093"/>
              <a:gd name="connsiteX1" fmla="*/ 1250156 w 1250156"/>
              <a:gd name="connsiteY1" fmla="*/ 0 h 750093"/>
              <a:gd name="connsiteX2" fmla="*/ 1250156 w 1250156"/>
              <a:gd name="connsiteY2" fmla="*/ 750093 h 750093"/>
              <a:gd name="connsiteX3" fmla="*/ 0 w 1250156"/>
              <a:gd name="connsiteY3" fmla="*/ 750093 h 750093"/>
              <a:gd name="connsiteX4" fmla="*/ 0 w 1250156"/>
              <a:gd name="connsiteY4" fmla="*/ 0 h 7500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0156" h="750093">
                <a:moveTo>
                  <a:pt x="0" y="0"/>
                </a:moveTo>
                <a:lnTo>
                  <a:pt x="1250156" y="0"/>
                </a:lnTo>
                <a:lnTo>
                  <a:pt x="1250156" y="750093"/>
                </a:lnTo>
                <a:lnTo>
                  <a:pt x="0" y="750093"/>
                </a:lnTo>
                <a:lnTo>
                  <a:pt x="0" y="0"/>
                </a:lnTo>
                <a:close/>
              </a:path>
            </a:pathLst>
          </a:custGeom>
          <a:blipFill>
            <a:blip r:embed="rId14"/>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ar-OM" sz="8800" b="1" kern="1200" dirty="0">
                <a:ln w="22225">
                  <a:solidFill>
                    <a:schemeClr val="accent2"/>
                  </a:solidFill>
                  <a:prstDash val="solid"/>
                </a:ln>
                <a:solidFill>
                  <a:sysClr val="windowText" lastClr="000000"/>
                </a:solidFill>
              </a:rPr>
              <a:t>بَلْوَرَ</a:t>
            </a:r>
            <a:endParaRPr lang="en-US" sz="8800" b="1" kern="1200" dirty="0">
              <a:ln w="22225">
                <a:solidFill>
                  <a:schemeClr val="accent2"/>
                </a:solidFill>
                <a:prstDash val="solid"/>
              </a:ln>
              <a:solidFill>
                <a:sysClr val="windowText" lastClr="000000"/>
              </a:solidFill>
            </a:endParaRPr>
          </a:p>
        </p:txBody>
      </p:sp>
      <p:sp>
        <p:nvSpPr>
          <p:cNvPr id="112" name="شكل حر: شكل 111">
            <a:extLst>
              <a:ext uri="{FF2B5EF4-FFF2-40B4-BE49-F238E27FC236}">
                <a16:creationId xmlns:a16="http://schemas.microsoft.com/office/drawing/2014/main" id="{E402CCE9-3877-4D95-87E8-1351695876C3}"/>
              </a:ext>
            </a:extLst>
          </p:cNvPr>
          <p:cNvSpPr/>
          <p:nvPr/>
        </p:nvSpPr>
        <p:spPr>
          <a:xfrm>
            <a:off x="-4170679" y="4009438"/>
            <a:ext cx="2967633" cy="2339571"/>
          </a:xfrm>
          <a:custGeom>
            <a:avLst/>
            <a:gdLst>
              <a:gd name="connsiteX0" fmla="*/ 0 w 1250156"/>
              <a:gd name="connsiteY0" fmla="*/ 0 h 750093"/>
              <a:gd name="connsiteX1" fmla="*/ 1250156 w 1250156"/>
              <a:gd name="connsiteY1" fmla="*/ 0 h 750093"/>
              <a:gd name="connsiteX2" fmla="*/ 1250156 w 1250156"/>
              <a:gd name="connsiteY2" fmla="*/ 750093 h 750093"/>
              <a:gd name="connsiteX3" fmla="*/ 0 w 1250156"/>
              <a:gd name="connsiteY3" fmla="*/ 750093 h 750093"/>
              <a:gd name="connsiteX4" fmla="*/ 0 w 1250156"/>
              <a:gd name="connsiteY4" fmla="*/ 0 h 7500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0156" h="750093">
                <a:moveTo>
                  <a:pt x="0" y="0"/>
                </a:moveTo>
                <a:lnTo>
                  <a:pt x="1250156" y="0"/>
                </a:lnTo>
                <a:lnTo>
                  <a:pt x="1250156" y="750093"/>
                </a:lnTo>
                <a:lnTo>
                  <a:pt x="0" y="750093"/>
                </a:lnTo>
                <a:lnTo>
                  <a:pt x="0" y="0"/>
                </a:lnTo>
                <a:close/>
              </a:path>
            </a:pathLst>
          </a:custGeom>
          <a:blipFill>
            <a:blip r:embed="rId14"/>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ar-OM" sz="8800" b="1" kern="1200" dirty="0">
                <a:ln w="22225">
                  <a:solidFill>
                    <a:schemeClr val="accent2"/>
                  </a:solidFill>
                  <a:prstDash val="solid"/>
                </a:ln>
                <a:solidFill>
                  <a:sysClr val="windowText" lastClr="000000"/>
                </a:solidFill>
              </a:rPr>
              <a:t>رَبَلَ</a:t>
            </a:r>
            <a:endParaRPr lang="en-US" sz="8800" b="1" kern="1200" dirty="0">
              <a:ln w="22225">
                <a:solidFill>
                  <a:schemeClr val="accent2"/>
                </a:solidFill>
                <a:prstDash val="solid"/>
              </a:ln>
              <a:solidFill>
                <a:sysClr val="windowText" lastClr="000000"/>
              </a:solidFill>
            </a:endParaRPr>
          </a:p>
        </p:txBody>
      </p:sp>
      <p:sp>
        <p:nvSpPr>
          <p:cNvPr id="113" name="شكل حر: شكل 112">
            <a:extLst>
              <a:ext uri="{FF2B5EF4-FFF2-40B4-BE49-F238E27FC236}">
                <a16:creationId xmlns:a16="http://schemas.microsoft.com/office/drawing/2014/main" id="{4E0273A2-00BE-4291-9543-9BACE8B52CC1}"/>
              </a:ext>
            </a:extLst>
          </p:cNvPr>
          <p:cNvSpPr/>
          <p:nvPr/>
        </p:nvSpPr>
        <p:spPr>
          <a:xfrm>
            <a:off x="-4170679" y="4134454"/>
            <a:ext cx="2967633" cy="2339571"/>
          </a:xfrm>
          <a:custGeom>
            <a:avLst/>
            <a:gdLst>
              <a:gd name="connsiteX0" fmla="*/ 0 w 1250156"/>
              <a:gd name="connsiteY0" fmla="*/ 0 h 750093"/>
              <a:gd name="connsiteX1" fmla="*/ 1250156 w 1250156"/>
              <a:gd name="connsiteY1" fmla="*/ 0 h 750093"/>
              <a:gd name="connsiteX2" fmla="*/ 1250156 w 1250156"/>
              <a:gd name="connsiteY2" fmla="*/ 750093 h 750093"/>
              <a:gd name="connsiteX3" fmla="*/ 0 w 1250156"/>
              <a:gd name="connsiteY3" fmla="*/ 750093 h 750093"/>
              <a:gd name="connsiteX4" fmla="*/ 0 w 1250156"/>
              <a:gd name="connsiteY4" fmla="*/ 0 h 7500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0156" h="750093">
                <a:moveTo>
                  <a:pt x="0" y="0"/>
                </a:moveTo>
                <a:lnTo>
                  <a:pt x="1250156" y="0"/>
                </a:lnTo>
                <a:lnTo>
                  <a:pt x="1250156" y="750093"/>
                </a:lnTo>
                <a:lnTo>
                  <a:pt x="0" y="750093"/>
                </a:lnTo>
                <a:lnTo>
                  <a:pt x="0" y="0"/>
                </a:lnTo>
                <a:close/>
              </a:path>
            </a:pathLst>
          </a:custGeom>
          <a:blipFill>
            <a:blip r:embed="rId14"/>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ar-OM" sz="8800" b="1" kern="1200" dirty="0">
                <a:ln w="22225">
                  <a:solidFill>
                    <a:schemeClr val="accent2"/>
                  </a:solidFill>
                  <a:prstDash val="solid"/>
                </a:ln>
                <a:solidFill>
                  <a:sysClr val="windowText" lastClr="000000"/>
                </a:solidFill>
              </a:rPr>
              <a:t>بَارِي</a:t>
            </a:r>
            <a:endParaRPr lang="en-US" sz="8800" b="1" kern="1200" dirty="0">
              <a:ln w="22225">
                <a:solidFill>
                  <a:schemeClr val="accent2"/>
                </a:solidFill>
                <a:prstDash val="solid"/>
              </a:ln>
              <a:solidFill>
                <a:sysClr val="windowText" lastClr="000000"/>
              </a:solidFill>
            </a:endParaRPr>
          </a:p>
        </p:txBody>
      </p:sp>
      <p:sp>
        <p:nvSpPr>
          <p:cNvPr id="114" name="شكل حر: شكل 113">
            <a:extLst>
              <a:ext uri="{FF2B5EF4-FFF2-40B4-BE49-F238E27FC236}">
                <a16:creationId xmlns:a16="http://schemas.microsoft.com/office/drawing/2014/main" id="{BD530DF2-01CF-4EE2-B61A-CAF5B173AD44}"/>
              </a:ext>
            </a:extLst>
          </p:cNvPr>
          <p:cNvSpPr/>
          <p:nvPr/>
        </p:nvSpPr>
        <p:spPr>
          <a:xfrm>
            <a:off x="-4170679" y="4259470"/>
            <a:ext cx="2967633" cy="2339571"/>
          </a:xfrm>
          <a:custGeom>
            <a:avLst/>
            <a:gdLst>
              <a:gd name="connsiteX0" fmla="*/ 0 w 1250156"/>
              <a:gd name="connsiteY0" fmla="*/ 0 h 750093"/>
              <a:gd name="connsiteX1" fmla="*/ 1250156 w 1250156"/>
              <a:gd name="connsiteY1" fmla="*/ 0 h 750093"/>
              <a:gd name="connsiteX2" fmla="*/ 1250156 w 1250156"/>
              <a:gd name="connsiteY2" fmla="*/ 750093 h 750093"/>
              <a:gd name="connsiteX3" fmla="*/ 0 w 1250156"/>
              <a:gd name="connsiteY3" fmla="*/ 750093 h 750093"/>
              <a:gd name="connsiteX4" fmla="*/ 0 w 1250156"/>
              <a:gd name="connsiteY4" fmla="*/ 0 h 7500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0156" h="750093">
                <a:moveTo>
                  <a:pt x="0" y="0"/>
                </a:moveTo>
                <a:lnTo>
                  <a:pt x="1250156" y="0"/>
                </a:lnTo>
                <a:lnTo>
                  <a:pt x="1250156" y="750093"/>
                </a:lnTo>
                <a:lnTo>
                  <a:pt x="0" y="750093"/>
                </a:lnTo>
                <a:lnTo>
                  <a:pt x="0" y="0"/>
                </a:lnTo>
                <a:close/>
              </a:path>
            </a:pathLst>
          </a:custGeom>
          <a:blipFill>
            <a:blip r:embed="rId14"/>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ar-OM" sz="8800" b="1" kern="1200" dirty="0">
                <a:ln w="22225">
                  <a:solidFill>
                    <a:schemeClr val="accent2"/>
                  </a:solidFill>
                  <a:prstDash val="solid"/>
                </a:ln>
                <a:solidFill>
                  <a:sysClr val="windowText" lastClr="000000"/>
                </a:solidFill>
              </a:rPr>
              <a:t>بَرْبَرْ</a:t>
            </a:r>
            <a:endParaRPr lang="en-US" sz="8800" b="1" kern="1200" dirty="0">
              <a:ln w="22225">
                <a:solidFill>
                  <a:schemeClr val="accent2"/>
                </a:solidFill>
                <a:prstDash val="solid"/>
              </a:ln>
              <a:solidFill>
                <a:sysClr val="windowText" lastClr="000000"/>
              </a:solidFill>
            </a:endParaRPr>
          </a:p>
        </p:txBody>
      </p:sp>
      <p:sp>
        <p:nvSpPr>
          <p:cNvPr id="115" name="شكل حر: شكل 114">
            <a:extLst>
              <a:ext uri="{FF2B5EF4-FFF2-40B4-BE49-F238E27FC236}">
                <a16:creationId xmlns:a16="http://schemas.microsoft.com/office/drawing/2014/main" id="{4F8F5987-6B9B-48C8-8ECC-8B40BAB2E112}"/>
              </a:ext>
            </a:extLst>
          </p:cNvPr>
          <p:cNvSpPr/>
          <p:nvPr/>
        </p:nvSpPr>
        <p:spPr>
          <a:xfrm>
            <a:off x="-4170679" y="4384486"/>
            <a:ext cx="2967633" cy="2339571"/>
          </a:xfrm>
          <a:custGeom>
            <a:avLst/>
            <a:gdLst>
              <a:gd name="connsiteX0" fmla="*/ 0 w 1250156"/>
              <a:gd name="connsiteY0" fmla="*/ 0 h 750093"/>
              <a:gd name="connsiteX1" fmla="*/ 1250156 w 1250156"/>
              <a:gd name="connsiteY1" fmla="*/ 0 h 750093"/>
              <a:gd name="connsiteX2" fmla="*/ 1250156 w 1250156"/>
              <a:gd name="connsiteY2" fmla="*/ 750093 h 750093"/>
              <a:gd name="connsiteX3" fmla="*/ 0 w 1250156"/>
              <a:gd name="connsiteY3" fmla="*/ 750093 h 750093"/>
              <a:gd name="connsiteX4" fmla="*/ 0 w 1250156"/>
              <a:gd name="connsiteY4" fmla="*/ 0 h 7500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0156" h="750093">
                <a:moveTo>
                  <a:pt x="0" y="0"/>
                </a:moveTo>
                <a:lnTo>
                  <a:pt x="1250156" y="0"/>
                </a:lnTo>
                <a:lnTo>
                  <a:pt x="1250156" y="750093"/>
                </a:lnTo>
                <a:lnTo>
                  <a:pt x="0" y="750093"/>
                </a:lnTo>
                <a:lnTo>
                  <a:pt x="0" y="0"/>
                </a:lnTo>
                <a:close/>
              </a:path>
            </a:pathLst>
          </a:custGeom>
          <a:blipFill>
            <a:blip r:embed="rId14"/>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ar-OM" sz="8800" b="1" kern="1200" dirty="0">
                <a:ln w="22225">
                  <a:solidFill>
                    <a:schemeClr val="accent2"/>
                  </a:solidFill>
                  <a:prstDash val="solid"/>
                </a:ln>
                <a:solidFill>
                  <a:sysClr val="windowText" lastClr="000000"/>
                </a:solidFill>
              </a:rPr>
              <a:t>مِيرُ</a:t>
            </a:r>
            <a:endParaRPr lang="en-US" sz="8800" b="1" kern="1200" dirty="0">
              <a:ln w="22225">
                <a:solidFill>
                  <a:schemeClr val="accent2"/>
                </a:solidFill>
                <a:prstDash val="solid"/>
              </a:ln>
              <a:solidFill>
                <a:sysClr val="windowText" lastClr="000000"/>
              </a:solidFill>
            </a:endParaRPr>
          </a:p>
        </p:txBody>
      </p:sp>
      <p:sp>
        <p:nvSpPr>
          <p:cNvPr id="116" name="شكل حر: شكل 115">
            <a:extLst>
              <a:ext uri="{FF2B5EF4-FFF2-40B4-BE49-F238E27FC236}">
                <a16:creationId xmlns:a16="http://schemas.microsoft.com/office/drawing/2014/main" id="{D333229C-BA36-454D-8BF6-C1CEDDC6F883}"/>
              </a:ext>
            </a:extLst>
          </p:cNvPr>
          <p:cNvSpPr/>
          <p:nvPr/>
        </p:nvSpPr>
        <p:spPr>
          <a:xfrm>
            <a:off x="-4170679" y="4509489"/>
            <a:ext cx="2967633" cy="2339571"/>
          </a:xfrm>
          <a:custGeom>
            <a:avLst/>
            <a:gdLst>
              <a:gd name="connsiteX0" fmla="*/ 0 w 1250156"/>
              <a:gd name="connsiteY0" fmla="*/ 0 h 750093"/>
              <a:gd name="connsiteX1" fmla="*/ 1250156 w 1250156"/>
              <a:gd name="connsiteY1" fmla="*/ 0 h 750093"/>
              <a:gd name="connsiteX2" fmla="*/ 1250156 w 1250156"/>
              <a:gd name="connsiteY2" fmla="*/ 750093 h 750093"/>
              <a:gd name="connsiteX3" fmla="*/ 0 w 1250156"/>
              <a:gd name="connsiteY3" fmla="*/ 750093 h 750093"/>
              <a:gd name="connsiteX4" fmla="*/ 0 w 1250156"/>
              <a:gd name="connsiteY4" fmla="*/ 0 h 7500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0156" h="750093">
                <a:moveTo>
                  <a:pt x="0" y="0"/>
                </a:moveTo>
                <a:lnTo>
                  <a:pt x="1250156" y="0"/>
                </a:lnTo>
                <a:lnTo>
                  <a:pt x="1250156" y="750093"/>
                </a:lnTo>
                <a:lnTo>
                  <a:pt x="0" y="750093"/>
                </a:lnTo>
                <a:lnTo>
                  <a:pt x="0" y="0"/>
                </a:lnTo>
                <a:close/>
              </a:path>
            </a:pathLst>
          </a:custGeom>
          <a:blipFill>
            <a:blip r:embed="rId14"/>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ar-OM" sz="8800" b="1" kern="1200" dirty="0">
                <a:ln w="22225">
                  <a:solidFill>
                    <a:schemeClr val="accent2"/>
                  </a:solidFill>
                  <a:prstDash val="solid"/>
                </a:ln>
                <a:solidFill>
                  <a:sysClr val="windowText" lastClr="000000"/>
                </a:solidFill>
              </a:rPr>
              <a:t>رَمَى</a:t>
            </a:r>
            <a:endParaRPr lang="en-US" sz="8800" b="1" kern="1200" dirty="0">
              <a:ln w="22225">
                <a:solidFill>
                  <a:schemeClr val="accent2"/>
                </a:solidFill>
                <a:prstDash val="solid"/>
              </a:ln>
              <a:solidFill>
                <a:sysClr val="windowText" lastClr="000000"/>
              </a:solidFill>
            </a:endParaRPr>
          </a:p>
        </p:txBody>
      </p:sp>
      <p:sp>
        <p:nvSpPr>
          <p:cNvPr id="117" name="شكل حر: شكل 116">
            <a:extLst>
              <a:ext uri="{FF2B5EF4-FFF2-40B4-BE49-F238E27FC236}">
                <a16:creationId xmlns:a16="http://schemas.microsoft.com/office/drawing/2014/main" id="{01578389-EB54-48F2-A615-59CB7FB6DBBA}"/>
              </a:ext>
            </a:extLst>
          </p:cNvPr>
          <p:cNvSpPr/>
          <p:nvPr/>
        </p:nvSpPr>
        <p:spPr>
          <a:xfrm>
            <a:off x="-4018279" y="286342"/>
            <a:ext cx="2967633" cy="2339571"/>
          </a:xfrm>
          <a:custGeom>
            <a:avLst/>
            <a:gdLst>
              <a:gd name="connsiteX0" fmla="*/ 0 w 1250156"/>
              <a:gd name="connsiteY0" fmla="*/ 0 h 750093"/>
              <a:gd name="connsiteX1" fmla="*/ 1250156 w 1250156"/>
              <a:gd name="connsiteY1" fmla="*/ 0 h 750093"/>
              <a:gd name="connsiteX2" fmla="*/ 1250156 w 1250156"/>
              <a:gd name="connsiteY2" fmla="*/ 750093 h 750093"/>
              <a:gd name="connsiteX3" fmla="*/ 0 w 1250156"/>
              <a:gd name="connsiteY3" fmla="*/ 750093 h 750093"/>
              <a:gd name="connsiteX4" fmla="*/ 0 w 1250156"/>
              <a:gd name="connsiteY4" fmla="*/ 0 h 7500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0156" h="750093">
                <a:moveTo>
                  <a:pt x="0" y="0"/>
                </a:moveTo>
                <a:lnTo>
                  <a:pt x="1250156" y="0"/>
                </a:lnTo>
                <a:lnTo>
                  <a:pt x="1250156" y="750093"/>
                </a:lnTo>
                <a:lnTo>
                  <a:pt x="0" y="750093"/>
                </a:lnTo>
                <a:lnTo>
                  <a:pt x="0" y="0"/>
                </a:lnTo>
                <a:close/>
              </a:path>
            </a:pathLst>
          </a:custGeom>
          <a:blipFill>
            <a:blip r:embed="rId14"/>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ar-OM" sz="8800" b="1" kern="1200" dirty="0">
                <a:ln w="22225">
                  <a:solidFill>
                    <a:schemeClr val="accent2"/>
                  </a:solidFill>
                  <a:prstDash val="solid"/>
                </a:ln>
                <a:solidFill>
                  <a:sysClr val="windowText" lastClr="000000"/>
                </a:solidFill>
              </a:rPr>
              <a:t>رَامَ</a:t>
            </a:r>
          </a:p>
        </p:txBody>
      </p:sp>
      <p:sp>
        <p:nvSpPr>
          <p:cNvPr id="118" name="شكل حر: شكل 117">
            <a:extLst>
              <a:ext uri="{FF2B5EF4-FFF2-40B4-BE49-F238E27FC236}">
                <a16:creationId xmlns:a16="http://schemas.microsoft.com/office/drawing/2014/main" id="{C4DC6FA2-E6E7-4513-850E-6AA7F096526D}"/>
              </a:ext>
            </a:extLst>
          </p:cNvPr>
          <p:cNvSpPr/>
          <p:nvPr/>
        </p:nvSpPr>
        <p:spPr>
          <a:xfrm>
            <a:off x="-4018279" y="411358"/>
            <a:ext cx="2967633" cy="2339571"/>
          </a:xfrm>
          <a:custGeom>
            <a:avLst/>
            <a:gdLst>
              <a:gd name="connsiteX0" fmla="*/ 0 w 1250156"/>
              <a:gd name="connsiteY0" fmla="*/ 0 h 750093"/>
              <a:gd name="connsiteX1" fmla="*/ 1250156 w 1250156"/>
              <a:gd name="connsiteY1" fmla="*/ 0 h 750093"/>
              <a:gd name="connsiteX2" fmla="*/ 1250156 w 1250156"/>
              <a:gd name="connsiteY2" fmla="*/ 750093 h 750093"/>
              <a:gd name="connsiteX3" fmla="*/ 0 w 1250156"/>
              <a:gd name="connsiteY3" fmla="*/ 750093 h 750093"/>
              <a:gd name="connsiteX4" fmla="*/ 0 w 1250156"/>
              <a:gd name="connsiteY4" fmla="*/ 0 h 7500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0156" h="750093">
                <a:moveTo>
                  <a:pt x="0" y="0"/>
                </a:moveTo>
                <a:lnTo>
                  <a:pt x="1250156" y="0"/>
                </a:lnTo>
                <a:lnTo>
                  <a:pt x="1250156" y="750093"/>
                </a:lnTo>
                <a:lnTo>
                  <a:pt x="0" y="750093"/>
                </a:lnTo>
                <a:lnTo>
                  <a:pt x="0" y="0"/>
                </a:lnTo>
                <a:close/>
              </a:path>
            </a:pathLst>
          </a:custGeom>
          <a:blipFill>
            <a:blip r:embed="rId14"/>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ar-OM" sz="8800" b="1" kern="1200" dirty="0">
                <a:ln w="22225">
                  <a:solidFill>
                    <a:schemeClr val="accent2"/>
                  </a:solidFill>
                  <a:prstDash val="solid"/>
                </a:ln>
                <a:solidFill>
                  <a:sysClr val="windowText" lastClr="000000"/>
                </a:solidFill>
              </a:rPr>
              <a:t>رَمِيمٌ</a:t>
            </a:r>
          </a:p>
        </p:txBody>
      </p:sp>
      <p:sp>
        <p:nvSpPr>
          <p:cNvPr id="119" name="شكل حر: شكل 118">
            <a:extLst>
              <a:ext uri="{FF2B5EF4-FFF2-40B4-BE49-F238E27FC236}">
                <a16:creationId xmlns:a16="http://schemas.microsoft.com/office/drawing/2014/main" id="{5D05D4A0-0B76-48AF-8FED-BA91D6633132}"/>
              </a:ext>
            </a:extLst>
          </p:cNvPr>
          <p:cNvSpPr/>
          <p:nvPr/>
        </p:nvSpPr>
        <p:spPr>
          <a:xfrm>
            <a:off x="-4018279" y="536374"/>
            <a:ext cx="2967633" cy="2339571"/>
          </a:xfrm>
          <a:custGeom>
            <a:avLst/>
            <a:gdLst>
              <a:gd name="connsiteX0" fmla="*/ 0 w 1250156"/>
              <a:gd name="connsiteY0" fmla="*/ 0 h 750093"/>
              <a:gd name="connsiteX1" fmla="*/ 1250156 w 1250156"/>
              <a:gd name="connsiteY1" fmla="*/ 0 h 750093"/>
              <a:gd name="connsiteX2" fmla="*/ 1250156 w 1250156"/>
              <a:gd name="connsiteY2" fmla="*/ 750093 h 750093"/>
              <a:gd name="connsiteX3" fmla="*/ 0 w 1250156"/>
              <a:gd name="connsiteY3" fmla="*/ 750093 h 750093"/>
              <a:gd name="connsiteX4" fmla="*/ 0 w 1250156"/>
              <a:gd name="connsiteY4" fmla="*/ 0 h 7500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0156" h="750093">
                <a:moveTo>
                  <a:pt x="0" y="0"/>
                </a:moveTo>
                <a:lnTo>
                  <a:pt x="1250156" y="0"/>
                </a:lnTo>
                <a:lnTo>
                  <a:pt x="1250156" y="750093"/>
                </a:lnTo>
                <a:lnTo>
                  <a:pt x="0" y="750093"/>
                </a:lnTo>
                <a:lnTo>
                  <a:pt x="0" y="0"/>
                </a:lnTo>
                <a:close/>
              </a:path>
            </a:pathLst>
          </a:custGeom>
          <a:blipFill>
            <a:blip r:embed="rId14"/>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ar-OM" sz="8800" b="1" kern="1200" dirty="0">
                <a:ln w="22225">
                  <a:solidFill>
                    <a:schemeClr val="accent2"/>
                  </a:solidFill>
                  <a:prstDash val="solid"/>
                </a:ln>
                <a:solidFill>
                  <a:sysClr val="windowText" lastClr="000000"/>
                </a:solidFill>
              </a:rPr>
              <a:t>مَرامُ</a:t>
            </a:r>
          </a:p>
        </p:txBody>
      </p:sp>
      <p:sp>
        <p:nvSpPr>
          <p:cNvPr id="120" name="شكل حر: شكل 119">
            <a:extLst>
              <a:ext uri="{FF2B5EF4-FFF2-40B4-BE49-F238E27FC236}">
                <a16:creationId xmlns:a16="http://schemas.microsoft.com/office/drawing/2014/main" id="{37DBBC0F-8EB2-4DD2-988E-D17770876622}"/>
              </a:ext>
            </a:extLst>
          </p:cNvPr>
          <p:cNvSpPr/>
          <p:nvPr/>
        </p:nvSpPr>
        <p:spPr>
          <a:xfrm>
            <a:off x="-4018279" y="661390"/>
            <a:ext cx="2967633" cy="2339571"/>
          </a:xfrm>
          <a:custGeom>
            <a:avLst/>
            <a:gdLst>
              <a:gd name="connsiteX0" fmla="*/ 0 w 1250156"/>
              <a:gd name="connsiteY0" fmla="*/ 0 h 750093"/>
              <a:gd name="connsiteX1" fmla="*/ 1250156 w 1250156"/>
              <a:gd name="connsiteY1" fmla="*/ 0 h 750093"/>
              <a:gd name="connsiteX2" fmla="*/ 1250156 w 1250156"/>
              <a:gd name="connsiteY2" fmla="*/ 750093 h 750093"/>
              <a:gd name="connsiteX3" fmla="*/ 0 w 1250156"/>
              <a:gd name="connsiteY3" fmla="*/ 750093 h 750093"/>
              <a:gd name="connsiteX4" fmla="*/ 0 w 1250156"/>
              <a:gd name="connsiteY4" fmla="*/ 0 h 7500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0156" h="750093">
                <a:moveTo>
                  <a:pt x="0" y="0"/>
                </a:moveTo>
                <a:lnTo>
                  <a:pt x="1250156" y="0"/>
                </a:lnTo>
                <a:lnTo>
                  <a:pt x="1250156" y="750093"/>
                </a:lnTo>
                <a:lnTo>
                  <a:pt x="0" y="750093"/>
                </a:lnTo>
                <a:lnTo>
                  <a:pt x="0" y="0"/>
                </a:lnTo>
                <a:close/>
              </a:path>
            </a:pathLst>
          </a:custGeom>
          <a:blipFill>
            <a:blip r:embed="rId14"/>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ar-OM" sz="8800" b="1" kern="1200" dirty="0">
                <a:ln w="22225">
                  <a:solidFill>
                    <a:schemeClr val="accent2"/>
                  </a:solidFill>
                  <a:prstDash val="solid"/>
                </a:ln>
                <a:solidFill>
                  <a:sysClr val="windowText" lastClr="000000"/>
                </a:solidFill>
              </a:rPr>
              <a:t>مَرْمَرْ</a:t>
            </a:r>
          </a:p>
        </p:txBody>
      </p:sp>
      <p:sp>
        <p:nvSpPr>
          <p:cNvPr id="121" name="شكل حر: شكل 120">
            <a:extLst>
              <a:ext uri="{FF2B5EF4-FFF2-40B4-BE49-F238E27FC236}">
                <a16:creationId xmlns:a16="http://schemas.microsoft.com/office/drawing/2014/main" id="{1553FC85-DA27-4FBC-A81B-5D1767CDCC3F}"/>
              </a:ext>
            </a:extLst>
          </p:cNvPr>
          <p:cNvSpPr/>
          <p:nvPr/>
        </p:nvSpPr>
        <p:spPr>
          <a:xfrm>
            <a:off x="-4018279" y="786406"/>
            <a:ext cx="2967633" cy="2339571"/>
          </a:xfrm>
          <a:custGeom>
            <a:avLst/>
            <a:gdLst>
              <a:gd name="connsiteX0" fmla="*/ 0 w 1250156"/>
              <a:gd name="connsiteY0" fmla="*/ 0 h 750093"/>
              <a:gd name="connsiteX1" fmla="*/ 1250156 w 1250156"/>
              <a:gd name="connsiteY1" fmla="*/ 0 h 750093"/>
              <a:gd name="connsiteX2" fmla="*/ 1250156 w 1250156"/>
              <a:gd name="connsiteY2" fmla="*/ 750093 h 750093"/>
              <a:gd name="connsiteX3" fmla="*/ 0 w 1250156"/>
              <a:gd name="connsiteY3" fmla="*/ 750093 h 750093"/>
              <a:gd name="connsiteX4" fmla="*/ 0 w 1250156"/>
              <a:gd name="connsiteY4" fmla="*/ 0 h 7500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0156" h="750093">
                <a:moveTo>
                  <a:pt x="0" y="0"/>
                </a:moveTo>
                <a:lnTo>
                  <a:pt x="1250156" y="0"/>
                </a:lnTo>
                <a:lnTo>
                  <a:pt x="1250156" y="750093"/>
                </a:lnTo>
                <a:lnTo>
                  <a:pt x="0" y="750093"/>
                </a:lnTo>
                <a:lnTo>
                  <a:pt x="0" y="0"/>
                </a:lnTo>
                <a:close/>
              </a:path>
            </a:pathLst>
          </a:custGeom>
          <a:blipFill>
            <a:blip r:embed="rId14"/>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ar-OM" sz="8800" b="1" kern="1200" dirty="0">
                <a:ln w="22225">
                  <a:solidFill>
                    <a:schemeClr val="accent2"/>
                  </a:solidFill>
                  <a:prstDash val="solid"/>
                </a:ln>
                <a:solidFill>
                  <a:sysClr val="windowText" lastClr="000000"/>
                </a:solidFill>
              </a:rPr>
              <a:t>مَارَ</a:t>
            </a:r>
          </a:p>
        </p:txBody>
      </p:sp>
      <p:sp>
        <p:nvSpPr>
          <p:cNvPr id="122" name="شكل حر: شكل 121">
            <a:extLst>
              <a:ext uri="{FF2B5EF4-FFF2-40B4-BE49-F238E27FC236}">
                <a16:creationId xmlns:a16="http://schemas.microsoft.com/office/drawing/2014/main" id="{C7DE9E5E-7248-4322-84B9-1176858DCAF6}"/>
              </a:ext>
            </a:extLst>
          </p:cNvPr>
          <p:cNvSpPr/>
          <p:nvPr/>
        </p:nvSpPr>
        <p:spPr>
          <a:xfrm>
            <a:off x="-4018279" y="911422"/>
            <a:ext cx="2967633" cy="2339571"/>
          </a:xfrm>
          <a:custGeom>
            <a:avLst/>
            <a:gdLst>
              <a:gd name="connsiteX0" fmla="*/ 0 w 1250156"/>
              <a:gd name="connsiteY0" fmla="*/ 0 h 750093"/>
              <a:gd name="connsiteX1" fmla="*/ 1250156 w 1250156"/>
              <a:gd name="connsiteY1" fmla="*/ 0 h 750093"/>
              <a:gd name="connsiteX2" fmla="*/ 1250156 w 1250156"/>
              <a:gd name="connsiteY2" fmla="*/ 750093 h 750093"/>
              <a:gd name="connsiteX3" fmla="*/ 0 w 1250156"/>
              <a:gd name="connsiteY3" fmla="*/ 750093 h 750093"/>
              <a:gd name="connsiteX4" fmla="*/ 0 w 1250156"/>
              <a:gd name="connsiteY4" fmla="*/ 0 h 7500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0156" h="750093">
                <a:moveTo>
                  <a:pt x="0" y="0"/>
                </a:moveTo>
                <a:lnTo>
                  <a:pt x="1250156" y="0"/>
                </a:lnTo>
                <a:lnTo>
                  <a:pt x="1250156" y="750093"/>
                </a:lnTo>
                <a:lnTo>
                  <a:pt x="0" y="750093"/>
                </a:lnTo>
                <a:lnTo>
                  <a:pt x="0" y="0"/>
                </a:lnTo>
                <a:close/>
              </a:path>
            </a:pathLst>
          </a:custGeom>
          <a:blipFill>
            <a:blip r:embed="rId14"/>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ar-OM" sz="8800" b="1" kern="1200" dirty="0">
                <a:ln w="22225">
                  <a:solidFill>
                    <a:schemeClr val="accent2"/>
                  </a:solidFill>
                  <a:prstDash val="solid"/>
                </a:ln>
                <a:solidFill>
                  <a:sysClr val="windowText" lastClr="000000"/>
                </a:solidFill>
              </a:rPr>
              <a:t>رَامِي</a:t>
            </a:r>
          </a:p>
        </p:txBody>
      </p:sp>
      <p:sp>
        <p:nvSpPr>
          <p:cNvPr id="123" name="شكل حر: شكل 122">
            <a:extLst>
              <a:ext uri="{FF2B5EF4-FFF2-40B4-BE49-F238E27FC236}">
                <a16:creationId xmlns:a16="http://schemas.microsoft.com/office/drawing/2014/main" id="{C9C9A4BA-5103-401D-8745-A4FEFD839034}"/>
              </a:ext>
            </a:extLst>
          </p:cNvPr>
          <p:cNvSpPr/>
          <p:nvPr/>
        </p:nvSpPr>
        <p:spPr>
          <a:xfrm>
            <a:off x="-4018279" y="1036438"/>
            <a:ext cx="2967633" cy="2339571"/>
          </a:xfrm>
          <a:custGeom>
            <a:avLst/>
            <a:gdLst>
              <a:gd name="connsiteX0" fmla="*/ 0 w 1250156"/>
              <a:gd name="connsiteY0" fmla="*/ 0 h 750093"/>
              <a:gd name="connsiteX1" fmla="*/ 1250156 w 1250156"/>
              <a:gd name="connsiteY1" fmla="*/ 0 h 750093"/>
              <a:gd name="connsiteX2" fmla="*/ 1250156 w 1250156"/>
              <a:gd name="connsiteY2" fmla="*/ 750093 h 750093"/>
              <a:gd name="connsiteX3" fmla="*/ 0 w 1250156"/>
              <a:gd name="connsiteY3" fmla="*/ 750093 h 750093"/>
              <a:gd name="connsiteX4" fmla="*/ 0 w 1250156"/>
              <a:gd name="connsiteY4" fmla="*/ 0 h 7500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0156" h="750093">
                <a:moveTo>
                  <a:pt x="0" y="0"/>
                </a:moveTo>
                <a:lnTo>
                  <a:pt x="1250156" y="0"/>
                </a:lnTo>
                <a:lnTo>
                  <a:pt x="1250156" y="750093"/>
                </a:lnTo>
                <a:lnTo>
                  <a:pt x="0" y="750093"/>
                </a:lnTo>
                <a:lnTo>
                  <a:pt x="0" y="0"/>
                </a:lnTo>
                <a:close/>
              </a:path>
            </a:pathLst>
          </a:custGeom>
          <a:blipFill>
            <a:blip r:embed="rId14"/>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ar-OM" sz="8800" b="1" kern="1200" dirty="0">
                <a:ln w="22225">
                  <a:solidFill>
                    <a:schemeClr val="accent2"/>
                  </a:solidFill>
                  <a:prstDash val="solid"/>
                </a:ln>
                <a:solidFill>
                  <a:sysClr val="windowText" lastClr="000000"/>
                </a:solidFill>
              </a:rPr>
              <a:t>رِيمْ</a:t>
            </a:r>
          </a:p>
        </p:txBody>
      </p:sp>
      <p:sp>
        <p:nvSpPr>
          <p:cNvPr id="124" name="شكل حر: شكل 123">
            <a:extLst>
              <a:ext uri="{FF2B5EF4-FFF2-40B4-BE49-F238E27FC236}">
                <a16:creationId xmlns:a16="http://schemas.microsoft.com/office/drawing/2014/main" id="{27BA3002-5BD2-48E6-8D85-E2AFD617A521}"/>
              </a:ext>
            </a:extLst>
          </p:cNvPr>
          <p:cNvSpPr/>
          <p:nvPr/>
        </p:nvSpPr>
        <p:spPr>
          <a:xfrm>
            <a:off x="-4018279" y="1161454"/>
            <a:ext cx="2967633" cy="2339571"/>
          </a:xfrm>
          <a:custGeom>
            <a:avLst/>
            <a:gdLst>
              <a:gd name="connsiteX0" fmla="*/ 0 w 1250156"/>
              <a:gd name="connsiteY0" fmla="*/ 0 h 750093"/>
              <a:gd name="connsiteX1" fmla="*/ 1250156 w 1250156"/>
              <a:gd name="connsiteY1" fmla="*/ 0 h 750093"/>
              <a:gd name="connsiteX2" fmla="*/ 1250156 w 1250156"/>
              <a:gd name="connsiteY2" fmla="*/ 750093 h 750093"/>
              <a:gd name="connsiteX3" fmla="*/ 0 w 1250156"/>
              <a:gd name="connsiteY3" fmla="*/ 750093 h 750093"/>
              <a:gd name="connsiteX4" fmla="*/ 0 w 1250156"/>
              <a:gd name="connsiteY4" fmla="*/ 0 h 7500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0156" h="750093">
                <a:moveTo>
                  <a:pt x="0" y="0"/>
                </a:moveTo>
                <a:lnTo>
                  <a:pt x="1250156" y="0"/>
                </a:lnTo>
                <a:lnTo>
                  <a:pt x="1250156" y="750093"/>
                </a:lnTo>
                <a:lnTo>
                  <a:pt x="0" y="750093"/>
                </a:lnTo>
                <a:lnTo>
                  <a:pt x="0" y="0"/>
                </a:lnTo>
                <a:close/>
              </a:path>
            </a:pathLst>
          </a:custGeom>
          <a:blipFill>
            <a:blip r:embed="rId14"/>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ar-OM" sz="8800" b="1" kern="1200" dirty="0" err="1">
                <a:ln w="22225">
                  <a:solidFill>
                    <a:schemeClr val="accent2"/>
                  </a:solidFill>
                  <a:prstDash val="solid"/>
                </a:ln>
                <a:solidFill>
                  <a:sysClr val="windowText" lastClr="000000"/>
                </a:solidFill>
              </a:rPr>
              <a:t>رَمْمَمَ</a:t>
            </a:r>
            <a:endParaRPr lang="ar-OM" sz="8800" b="1" kern="1200" dirty="0">
              <a:ln w="22225">
                <a:solidFill>
                  <a:schemeClr val="accent2"/>
                </a:solidFill>
                <a:prstDash val="solid"/>
              </a:ln>
              <a:solidFill>
                <a:sysClr val="windowText" lastClr="000000"/>
              </a:solidFill>
            </a:endParaRPr>
          </a:p>
        </p:txBody>
      </p:sp>
      <p:sp>
        <p:nvSpPr>
          <p:cNvPr id="125" name="شكل حر: شكل 124">
            <a:extLst>
              <a:ext uri="{FF2B5EF4-FFF2-40B4-BE49-F238E27FC236}">
                <a16:creationId xmlns:a16="http://schemas.microsoft.com/office/drawing/2014/main" id="{23C35BB5-638D-455C-8E8C-1C1C56FB513E}"/>
              </a:ext>
            </a:extLst>
          </p:cNvPr>
          <p:cNvSpPr/>
          <p:nvPr/>
        </p:nvSpPr>
        <p:spPr>
          <a:xfrm>
            <a:off x="-4018279" y="1286470"/>
            <a:ext cx="2967633" cy="2339571"/>
          </a:xfrm>
          <a:custGeom>
            <a:avLst/>
            <a:gdLst>
              <a:gd name="connsiteX0" fmla="*/ 0 w 1250156"/>
              <a:gd name="connsiteY0" fmla="*/ 0 h 750093"/>
              <a:gd name="connsiteX1" fmla="*/ 1250156 w 1250156"/>
              <a:gd name="connsiteY1" fmla="*/ 0 h 750093"/>
              <a:gd name="connsiteX2" fmla="*/ 1250156 w 1250156"/>
              <a:gd name="connsiteY2" fmla="*/ 750093 h 750093"/>
              <a:gd name="connsiteX3" fmla="*/ 0 w 1250156"/>
              <a:gd name="connsiteY3" fmla="*/ 750093 h 750093"/>
              <a:gd name="connsiteX4" fmla="*/ 0 w 1250156"/>
              <a:gd name="connsiteY4" fmla="*/ 0 h 7500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0156" h="750093">
                <a:moveTo>
                  <a:pt x="0" y="0"/>
                </a:moveTo>
                <a:lnTo>
                  <a:pt x="1250156" y="0"/>
                </a:lnTo>
                <a:lnTo>
                  <a:pt x="1250156" y="750093"/>
                </a:lnTo>
                <a:lnTo>
                  <a:pt x="0" y="750093"/>
                </a:lnTo>
                <a:lnTo>
                  <a:pt x="0" y="0"/>
                </a:lnTo>
                <a:close/>
              </a:path>
            </a:pathLst>
          </a:custGeom>
          <a:blipFill>
            <a:blip r:embed="rId14"/>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ar-OM" sz="8800" b="1" kern="1200" dirty="0">
                <a:ln w="22225">
                  <a:solidFill>
                    <a:schemeClr val="accent2"/>
                  </a:solidFill>
                  <a:prstDash val="solid"/>
                </a:ln>
                <a:solidFill>
                  <a:sysClr val="windowText" lastClr="000000"/>
                </a:solidFill>
              </a:rPr>
              <a:t>رُومٌ</a:t>
            </a:r>
          </a:p>
        </p:txBody>
      </p:sp>
      <p:sp>
        <p:nvSpPr>
          <p:cNvPr id="126" name="شكل حر: شكل 125">
            <a:extLst>
              <a:ext uri="{FF2B5EF4-FFF2-40B4-BE49-F238E27FC236}">
                <a16:creationId xmlns:a16="http://schemas.microsoft.com/office/drawing/2014/main" id="{7A0CF8BF-23A1-4F4D-9CA0-EFAED6B64A32}"/>
              </a:ext>
            </a:extLst>
          </p:cNvPr>
          <p:cNvSpPr/>
          <p:nvPr/>
        </p:nvSpPr>
        <p:spPr>
          <a:xfrm>
            <a:off x="-4018279" y="1411486"/>
            <a:ext cx="2967633" cy="2339571"/>
          </a:xfrm>
          <a:custGeom>
            <a:avLst/>
            <a:gdLst>
              <a:gd name="connsiteX0" fmla="*/ 0 w 1250156"/>
              <a:gd name="connsiteY0" fmla="*/ 0 h 750093"/>
              <a:gd name="connsiteX1" fmla="*/ 1250156 w 1250156"/>
              <a:gd name="connsiteY1" fmla="*/ 0 h 750093"/>
              <a:gd name="connsiteX2" fmla="*/ 1250156 w 1250156"/>
              <a:gd name="connsiteY2" fmla="*/ 750093 h 750093"/>
              <a:gd name="connsiteX3" fmla="*/ 0 w 1250156"/>
              <a:gd name="connsiteY3" fmla="*/ 750093 h 750093"/>
              <a:gd name="connsiteX4" fmla="*/ 0 w 1250156"/>
              <a:gd name="connsiteY4" fmla="*/ 0 h 7500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0156" h="750093">
                <a:moveTo>
                  <a:pt x="0" y="0"/>
                </a:moveTo>
                <a:lnTo>
                  <a:pt x="1250156" y="0"/>
                </a:lnTo>
                <a:lnTo>
                  <a:pt x="1250156" y="750093"/>
                </a:lnTo>
                <a:lnTo>
                  <a:pt x="0" y="750093"/>
                </a:lnTo>
                <a:lnTo>
                  <a:pt x="0" y="0"/>
                </a:lnTo>
                <a:close/>
              </a:path>
            </a:pathLst>
          </a:custGeom>
          <a:blipFill>
            <a:blip r:embed="rId14"/>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ar-OM" sz="8800" b="1" kern="1200" dirty="0">
                <a:ln w="22225">
                  <a:solidFill>
                    <a:schemeClr val="accent2"/>
                  </a:solidFill>
                  <a:prstDash val="solid"/>
                </a:ln>
                <a:solidFill>
                  <a:sysClr val="windowText" lastClr="000000"/>
                </a:solidFill>
              </a:rPr>
              <a:t>مَبْرُورٌ</a:t>
            </a:r>
          </a:p>
        </p:txBody>
      </p:sp>
      <p:sp>
        <p:nvSpPr>
          <p:cNvPr id="127" name="شكل حر: شكل 126">
            <a:extLst>
              <a:ext uri="{FF2B5EF4-FFF2-40B4-BE49-F238E27FC236}">
                <a16:creationId xmlns:a16="http://schemas.microsoft.com/office/drawing/2014/main" id="{A8D93B42-23B0-4EE4-8939-BEAFB4C838AF}"/>
              </a:ext>
            </a:extLst>
          </p:cNvPr>
          <p:cNvSpPr/>
          <p:nvPr/>
        </p:nvSpPr>
        <p:spPr>
          <a:xfrm>
            <a:off x="-4018279" y="1536502"/>
            <a:ext cx="2967633" cy="2339571"/>
          </a:xfrm>
          <a:custGeom>
            <a:avLst/>
            <a:gdLst>
              <a:gd name="connsiteX0" fmla="*/ 0 w 1250156"/>
              <a:gd name="connsiteY0" fmla="*/ 0 h 750093"/>
              <a:gd name="connsiteX1" fmla="*/ 1250156 w 1250156"/>
              <a:gd name="connsiteY1" fmla="*/ 0 h 750093"/>
              <a:gd name="connsiteX2" fmla="*/ 1250156 w 1250156"/>
              <a:gd name="connsiteY2" fmla="*/ 750093 h 750093"/>
              <a:gd name="connsiteX3" fmla="*/ 0 w 1250156"/>
              <a:gd name="connsiteY3" fmla="*/ 750093 h 750093"/>
              <a:gd name="connsiteX4" fmla="*/ 0 w 1250156"/>
              <a:gd name="connsiteY4" fmla="*/ 0 h 7500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0156" h="750093">
                <a:moveTo>
                  <a:pt x="0" y="0"/>
                </a:moveTo>
                <a:lnTo>
                  <a:pt x="1250156" y="0"/>
                </a:lnTo>
                <a:lnTo>
                  <a:pt x="1250156" y="750093"/>
                </a:lnTo>
                <a:lnTo>
                  <a:pt x="0" y="750093"/>
                </a:lnTo>
                <a:lnTo>
                  <a:pt x="0" y="0"/>
                </a:lnTo>
                <a:close/>
              </a:path>
            </a:pathLst>
          </a:custGeom>
          <a:blipFill>
            <a:blip r:embed="rId14"/>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ar-OM" sz="8800" b="1" kern="1200" dirty="0">
                <a:ln w="22225">
                  <a:solidFill>
                    <a:schemeClr val="accent2"/>
                  </a:solidFill>
                  <a:prstDash val="solid"/>
                </a:ln>
                <a:solidFill>
                  <a:sysClr val="windowText" lastClr="000000"/>
                </a:solidFill>
              </a:rPr>
              <a:t>بَرْ</a:t>
            </a:r>
          </a:p>
        </p:txBody>
      </p:sp>
      <p:sp>
        <p:nvSpPr>
          <p:cNvPr id="128" name="شكل حر: شكل 127">
            <a:extLst>
              <a:ext uri="{FF2B5EF4-FFF2-40B4-BE49-F238E27FC236}">
                <a16:creationId xmlns:a16="http://schemas.microsoft.com/office/drawing/2014/main" id="{A584C4A7-C63F-4E20-872B-42FA8A62F3C1}"/>
              </a:ext>
            </a:extLst>
          </p:cNvPr>
          <p:cNvSpPr/>
          <p:nvPr/>
        </p:nvSpPr>
        <p:spPr>
          <a:xfrm>
            <a:off x="-4018279" y="1661518"/>
            <a:ext cx="2967633" cy="2339571"/>
          </a:xfrm>
          <a:custGeom>
            <a:avLst/>
            <a:gdLst>
              <a:gd name="connsiteX0" fmla="*/ 0 w 1250156"/>
              <a:gd name="connsiteY0" fmla="*/ 0 h 750093"/>
              <a:gd name="connsiteX1" fmla="*/ 1250156 w 1250156"/>
              <a:gd name="connsiteY1" fmla="*/ 0 h 750093"/>
              <a:gd name="connsiteX2" fmla="*/ 1250156 w 1250156"/>
              <a:gd name="connsiteY2" fmla="*/ 750093 h 750093"/>
              <a:gd name="connsiteX3" fmla="*/ 0 w 1250156"/>
              <a:gd name="connsiteY3" fmla="*/ 750093 h 750093"/>
              <a:gd name="connsiteX4" fmla="*/ 0 w 1250156"/>
              <a:gd name="connsiteY4" fmla="*/ 0 h 7500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0156" h="750093">
                <a:moveTo>
                  <a:pt x="0" y="0"/>
                </a:moveTo>
                <a:lnTo>
                  <a:pt x="1250156" y="0"/>
                </a:lnTo>
                <a:lnTo>
                  <a:pt x="1250156" y="750093"/>
                </a:lnTo>
                <a:lnTo>
                  <a:pt x="0" y="750093"/>
                </a:lnTo>
                <a:lnTo>
                  <a:pt x="0" y="0"/>
                </a:lnTo>
                <a:close/>
              </a:path>
            </a:pathLst>
          </a:custGeom>
          <a:blipFill>
            <a:blip r:embed="rId14"/>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ar-OM" sz="8800" b="1" kern="1200" dirty="0">
                <a:ln w="22225">
                  <a:solidFill>
                    <a:schemeClr val="accent2"/>
                  </a:solidFill>
                  <a:prstDash val="solid"/>
                </a:ln>
                <a:solidFill>
                  <a:sysClr val="windowText" lastClr="000000"/>
                </a:solidFill>
              </a:rPr>
              <a:t>بَارْ</a:t>
            </a:r>
          </a:p>
        </p:txBody>
      </p:sp>
      <p:sp>
        <p:nvSpPr>
          <p:cNvPr id="129" name="شكل حر: شكل 128">
            <a:extLst>
              <a:ext uri="{FF2B5EF4-FFF2-40B4-BE49-F238E27FC236}">
                <a16:creationId xmlns:a16="http://schemas.microsoft.com/office/drawing/2014/main" id="{B9ED2596-B60F-4AD4-9C6C-937BD989F38A}"/>
              </a:ext>
            </a:extLst>
          </p:cNvPr>
          <p:cNvSpPr/>
          <p:nvPr/>
        </p:nvSpPr>
        <p:spPr>
          <a:xfrm>
            <a:off x="-4018279" y="1786534"/>
            <a:ext cx="2967633" cy="2339571"/>
          </a:xfrm>
          <a:custGeom>
            <a:avLst/>
            <a:gdLst>
              <a:gd name="connsiteX0" fmla="*/ 0 w 1250156"/>
              <a:gd name="connsiteY0" fmla="*/ 0 h 750093"/>
              <a:gd name="connsiteX1" fmla="*/ 1250156 w 1250156"/>
              <a:gd name="connsiteY1" fmla="*/ 0 h 750093"/>
              <a:gd name="connsiteX2" fmla="*/ 1250156 w 1250156"/>
              <a:gd name="connsiteY2" fmla="*/ 750093 h 750093"/>
              <a:gd name="connsiteX3" fmla="*/ 0 w 1250156"/>
              <a:gd name="connsiteY3" fmla="*/ 750093 h 750093"/>
              <a:gd name="connsiteX4" fmla="*/ 0 w 1250156"/>
              <a:gd name="connsiteY4" fmla="*/ 0 h 7500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0156" h="750093">
                <a:moveTo>
                  <a:pt x="0" y="0"/>
                </a:moveTo>
                <a:lnTo>
                  <a:pt x="1250156" y="0"/>
                </a:lnTo>
                <a:lnTo>
                  <a:pt x="1250156" y="750093"/>
                </a:lnTo>
                <a:lnTo>
                  <a:pt x="0" y="750093"/>
                </a:lnTo>
                <a:lnTo>
                  <a:pt x="0" y="0"/>
                </a:lnTo>
                <a:close/>
              </a:path>
            </a:pathLst>
          </a:custGeom>
          <a:blipFill>
            <a:blip r:embed="rId14"/>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ar-OM" sz="8800" b="1" kern="1200" dirty="0">
                <a:ln w="22225">
                  <a:solidFill>
                    <a:schemeClr val="accent2"/>
                  </a:solidFill>
                  <a:prstDash val="solid"/>
                </a:ln>
                <a:solidFill>
                  <a:sysClr val="windowText" lastClr="000000"/>
                </a:solidFill>
              </a:rPr>
              <a:t>مَلِيمَ </a:t>
            </a:r>
          </a:p>
        </p:txBody>
      </p:sp>
      <p:sp>
        <p:nvSpPr>
          <p:cNvPr id="130" name="شكل حر: شكل 129">
            <a:extLst>
              <a:ext uri="{FF2B5EF4-FFF2-40B4-BE49-F238E27FC236}">
                <a16:creationId xmlns:a16="http://schemas.microsoft.com/office/drawing/2014/main" id="{0E54BB7F-68B1-4946-AB87-AADA7EE3389F}"/>
              </a:ext>
            </a:extLst>
          </p:cNvPr>
          <p:cNvSpPr/>
          <p:nvPr/>
        </p:nvSpPr>
        <p:spPr>
          <a:xfrm>
            <a:off x="-4018279" y="1911550"/>
            <a:ext cx="2967633" cy="2339571"/>
          </a:xfrm>
          <a:custGeom>
            <a:avLst/>
            <a:gdLst>
              <a:gd name="connsiteX0" fmla="*/ 0 w 1250156"/>
              <a:gd name="connsiteY0" fmla="*/ 0 h 750093"/>
              <a:gd name="connsiteX1" fmla="*/ 1250156 w 1250156"/>
              <a:gd name="connsiteY1" fmla="*/ 0 h 750093"/>
              <a:gd name="connsiteX2" fmla="*/ 1250156 w 1250156"/>
              <a:gd name="connsiteY2" fmla="*/ 750093 h 750093"/>
              <a:gd name="connsiteX3" fmla="*/ 0 w 1250156"/>
              <a:gd name="connsiteY3" fmla="*/ 750093 h 750093"/>
              <a:gd name="connsiteX4" fmla="*/ 0 w 1250156"/>
              <a:gd name="connsiteY4" fmla="*/ 0 h 7500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0156" h="750093">
                <a:moveTo>
                  <a:pt x="0" y="0"/>
                </a:moveTo>
                <a:lnTo>
                  <a:pt x="1250156" y="0"/>
                </a:lnTo>
                <a:lnTo>
                  <a:pt x="1250156" y="750093"/>
                </a:lnTo>
                <a:lnTo>
                  <a:pt x="0" y="750093"/>
                </a:lnTo>
                <a:lnTo>
                  <a:pt x="0" y="0"/>
                </a:lnTo>
                <a:close/>
              </a:path>
            </a:pathLst>
          </a:custGeom>
          <a:blipFill>
            <a:blip r:embed="rId14"/>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ar-OM" sz="8800" b="1" kern="1200" dirty="0">
                <a:ln w="22225">
                  <a:solidFill>
                    <a:schemeClr val="accent2"/>
                  </a:solidFill>
                  <a:prstDash val="solid"/>
                </a:ln>
                <a:solidFill>
                  <a:sysClr val="windowText" lastClr="000000"/>
                </a:solidFill>
              </a:rPr>
              <a:t>مَلُومُ</a:t>
            </a:r>
          </a:p>
        </p:txBody>
      </p:sp>
      <p:sp>
        <p:nvSpPr>
          <p:cNvPr id="131" name="شكل حر: شكل 130">
            <a:extLst>
              <a:ext uri="{FF2B5EF4-FFF2-40B4-BE49-F238E27FC236}">
                <a16:creationId xmlns:a16="http://schemas.microsoft.com/office/drawing/2014/main" id="{645D3299-5E1B-4E19-93C7-EA0E0655FA6A}"/>
              </a:ext>
            </a:extLst>
          </p:cNvPr>
          <p:cNvSpPr/>
          <p:nvPr/>
        </p:nvSpPr>
        <p:spPr>
          <a:xfrm>
            <a:off x="-4018279" y="2036566"/>
            <a:ext cx="2967633" cy="2339571"/>
          </a:xfrm>
          <a:custGeom>
            <a:avLst/>
            <a:gdLst>
              <a:gd name="connsiteX0" fmla="*/ 0 w 1250156"/>
              <a:gd name="connsiteY0" fmla="*/ 0 h 750093"/>
              <a:gd name="connsiteX1" fmla="*/ 1250156 w 1250156"/>
              <a:gd name="connsiteY1" fmla="*/ 0 h 750093"/>
              <a:gd name="connsiteX2" fmla="*/ 1250156 w 1250156"/>
              <a:gd name="connsiteY2" fmla="*/ 750093 h 750093"/>
              <a:gd name="connsiteX3" fmla="*/ 0 w 1250156"/>
              <a:gd name="connsiteY3" fmla="*/ 750093 h 750093"/>
              <a:gd name="connsiteX4" fmla="*/ 0 w 1250156"/>
              <a:gd name="connsiteY4" fmla="*/ 0 h 7500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0156" h="750093">
                <a:moveTo>
                  <a:pt x="0" y="0"/>
                </a:moveTo>
                <a:lnTo>
                  <a:pt x="1250156" y="0"/>
                </a:lnTo>
                <a:lnTo>
                  <a:pt x="1250156" y="750093"/>
                </a:lnTo>
                <a:lnTo>
                  <a:pt x="0" y="750093"/>
                </a:lnTo>
                <a:lnTo>
                  <a:pt x="0" y="0"/>
                </a:lnTo>
                <a:close/>
              </a:path>
            </a:pathLst>
          </a:custGeom>
          <a:blipFill>
            <a:blip r:embed="rId14"/>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ar-OM" sz="8800" b="1" kern="1200" dirty="0">
                <a:ln w="22225">
                  <a:solidFill>
                    <a:schemeClr val="accent2"/>
                  </a:solidFill>
                  <a:prstDash val="solid"/>
                </a:ln>
                <a:solidFill>
                  <a:sysClr val="windowText" lastClr="000000"/>
                </a:solidFill>
              </a:rPr>
              <a:t>لَامٌ </a:t>
            </a:r>
          </a:p>
        </p:txBody>
      </p:sp>
      <p:sp>
        <p:nvSpPr>
          <p:cNvPr id="132" name="شكل حر: شكل 131">
            <a:extLst>
              <a:ext uri="{FF2B5EF4-FFF2-40B4-BE49-F238E27FC236}">
                <a16:creationId xmlns:a16="http://schemas.microsoft.com/office/drawing/2014/main" id="{6266EA2C-56FE-44BE-AFBB-1C5DAA4FFB30}"/>
              </a:ext>
            </a:extLst>
          </p:cNvPr>
          <p:cNvSpPr/>
          <p:nvPr/>
        </p:nvSpPr>
        <p:spPr>
          <a:xfrm>
            <a:off x="-4018279" y="2161582"/>
            <a:ext cx="2967633" cy="2339571"/>
          </a:xfrm>
          <a:custGeom>
            <a:avLst/>
            <a:gdLst>
              <a:gd name="connsiteX0" fmla="*/ 0 w 1250156"/>
              <a:gd name="connsiteY0" fmla="*/ 0 h 750093"/>
              <a:gd name="connsiteX1" fmla="*/ 1250156 w 1250156"/>
              <a:gd name="connsiteY1" fmla="*/ 0 h 750093"/>
              <a:gd name="connsiteX2" fmla="*/ 1250156 w 1250156"/>
              <a:gd name="connsiteY2" fmla="*/ 750093 h 750093"/>
              <a:gd name="connsiteX3" fmla="*/ 0 w 1250156"/>
              <a:gd name="connsiteY3" fmla="*/ 750093 h 750093"/>
              <a:gd name="connsiteX4" fmla="*/ 0 w 1250156"/>
              <a:gd name="connsiteY4" fmla="*/ 0 h 7500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0156" h="750093">
                <a:moveTo>
                  <a:pt x="0" y="0"/>
                </a:moveTo>
                <a:lnTo>
                  <a:pt x="1250156" y="0"/>
                </a:lnTo>
                <a:lnTo>
                  <a:pt x="1250156" y="750093"/>
                </a:lnTo>
                <a:lnTo>
                  <a:pt x="0" y="750093"/>
                </a:lnTo>
                <a:lnTo>
                  <a:pt x="0" y="0"/>
                </a:lnTo>
                <a:close/>
              </a:path>
            </a:pathLst>
          </a:custGeom>
          <a:blipFill>
            <a:blip r:embed="rId14"/>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ar-OM" sz="8800" b="1" kern="1200" dirty="0">
                <a:ln w="22225">
                  <a:solidFill>
                    <a:schemeClr val="accent2"/>
                  </a:solidFill>
                  <a:prstDash val="solid"/>
                </a:ln>
                <a:solidFill>
                  <a:sysClr val="windowText" lastClr="000000"/>
                </a:solidFill>
              </a:rPr>
              <a:t>لَمَمْ</a:t>
            </a:r>
          </a:p>
        </p:txBody>
      </p:sp>
      <p:sp>
        <p:nvSpPr>
          <p:cNvPr id="205" name="شكل حر: شكل 204">
            <a:extLst>
              <a:ext uri="{FF2B5EF4-FFF2-40B4-BE49-F238E27FC236}">
                <a16:creationId xmlns:a16="http://schemas.microsoft.com/office/drawing/2014/main" id="{ED7E63F1-2984-4FB8-BE7F-849D52F355E3}"/>
              </a:ext>
            </a:extLst>
          </p:cNvPr>
          <p:cNvSpPr/>
          <p:nvPr/>
        </p:nvSpPr>
        <p:spPr>
          <a:xfrm>
            <a:off x="-4018279" y="2286598"/>
            <a:ext cx="2967633" cy="2339571"/>
          </a:xfrm>
          <a:custGeom>
            <a:avLst/>
            <a:gdLst>
              <a:gd name="connsiteX0" fmla="*/ 0 w 1250156"/>
              <a:gd name="connsiteY0" fmla="*/ 0 h 750093"/>
              <a:gd name="connsiteX1" fmla="*/ 1250156 w 1250156"/>
              <a:gd name="connsiteY1" fmla="*/ 0 h 750093"/>
              <a:gd name="connsiteX2" fmla="*/ 1250156 w 1250156"/>
              <a:gd name="connsiteY2" fmla="*/ 750093 h 750093"/>
              <a:gd name="connsiteX3" fmla="*/ 0 w 1250156"/>
              <a:gd name="connsiteY3" fmla="*/ 750093 h 750093"/>
              <a:gd name="connsiteX4" fmla="*/ 0 w 1250156"/>
              <a:gd name="connsiteY4" fmla="*/ 0 h 7500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0156" h="750093">
                <a:moveTo>
                  <a:pt x="0" y="0"/>
                </a:moveTo>
                <a:lnTo>
                  <a:pt x="1250156" y="0"/>
                </a:lnTo>
                <a:lnTo>
                  <a:pt x="1250156" y="750093"/>
                </a:lnTo>
                <a:lnTo>
                  <a:pt x="0" y="750093"/>
                </a:lnTo>
                <a:lnTo>
                  <a:pt x="0" y="0"/>
                </a:lnTo>
                <a:close/>
              </a:path>
            </a:pathLst>
          </a:custGeom>
          <a:blipFill>
            <a:blip r:embed="rId14"/>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ar-OM" sz="8800" b="1" kern="1200" dirty="0">
                <a:ln w="22225">
                  <a:solidFill>
                    <a:schemeClr val="accent2"/>
                  </a:solidFill>
                  <a:prstDash val="solid"/>
                </a:ln>
                <a:solidFill>
                  <a:sysClr val="windowText" lastClr="000000"/>
                </a:solidFill>
              </a:rPr>
              <a:t>مَلَلْ</a:t>
            </a:r>
          </a:p>
        </p:txBody>
      </p:sp>
      <p:sp>
        <p:nvSpPr>
          <p:cNvPr id="206" name="شكل حر: شكل 205">
            <a:extLst>
              <a:ext uri="{FF2B5EF4-FFF2-40B4-BE49-F238E27FC236}">
                <a16:creationId xmlns:a16="http://schemas.microsoft.com/office/drawing/2014/main" id="{16297181-C105-42A4-B51B-CCDB8EDE7D77}"/>
              </a:ext>
            </a:extLst>
          </p:cNvPr>
          <p:cNvSpPr/>
          <p:nvPr/>
        </p:nvSpPr>
        <p:spPr>
          <a:xfrm>
            <a:off x="-4018279" y="2411614"/>
            <a:ext cx="2967633" cy="2339571"/>
          </a:xfrm>
          <a:custGeom>
            <a:avLst/>
            <a:gdLst>
              <a:gd name="connsiteX0" fmla="*/ 0 w 1250156"/>
              <a:gd name="connsiteY0" fmla="*/ 0 h 750093"/>
              <a:gd name="connsiteX1" fmla="*/ 1250156 w 1250156"/>
              <a:gd name="connsiteY1" fmla="*/ 0 h 750093"/>
              <a:gd name="connsiteX2" fmla="*/ 1250156 w 1250156"/>
              <a:gd name="connsiteY2" fmla="*/ 750093 h 750093"/>
              <a:gd name="connsiteX3" fmla="*/ 0 w 1250156"/>
              <a:gd name="connsiteY3" fmla="*/ 750093 h 750093"/>
              <a:gd name="connsiteX4" fmla="*/ 0 w 1250156"/>
              <a:gd name="connsiteY4" fmla="*/ 0 h 7500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0156" h="750093">
                <a:moveTo>
                  <a:pt x="0" y="0"/>
                </a:moveTo>
                <a:lnTo>
                  <a:pt x="1250156" y="0"/>
                </a:lnTo>
                <a:lnTo>
                  <a:pt x="1250156" y="750093"/>
                </a:lnTo>
                <a:lnTo>
                  <a:pt x="0" y="750093"/>
                </a:lnTo>
                <a:lnTo>
                  <a:pt x="0" y="0"/>
                </a:lnTo>
                <a:close/>
              </a:path>
            </a:pathLst>
          </a:custGeom>
          <a:blipFill>
            <a:blip r:embed="rId14"/>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ar-OM" sz="8800" b="1" kern="1200" dirty="0">
                <a:ln w="22225">
                  <a:solidFill>
                    <a:schemeClr val="accent2"/>
                  </a:solidFill>
                  <a:prstDash val="solid"/>
                </a:ln>
                <a:solidFill>
                  <a:sysClr val="windowText" lastClr="000000"/>
                </a:solidFill>
              </a:rPr>
              <a:t>رَمْلٌ</a:t>
            </a:r>
          </a:p>
        </p:txBody>
      </p:sp>
      <p:sp>
        <p:nvSpPr>
          <p:cNvPr id="207" name="شكل حر: شكل 206">
            <a:extLst>
              <a:ext uri="{FF2B5EF4-FFF2-40B4-BE49-F238E27FC236}">
                <a16:creationId xmlns:a16="http://schemas.microsoft.com/office/drawing/2014/main" id="{FDDD60F5-A75A-47AE-B59E-914F0C5DAA60}"/>
              </a:ext>
            </a:extLst>
          </p:cNvPr>
          <p:cNvSpPr/>
          <p:nvPr/>
        </p:nvSpPr>
        <p:spPr>
          <a:xfrm>
            <a:off x="-4018279" y="2536630"/>
            <a:ext cx="2967633" cy="2339571"/>
          </a:xfrm>
          <a:custGeom>
            <a:avLst/>
            <a:gdLst>
              <a:gd name="connsiteX0" fmla="*/ 0 w 1250156"/>
              <a:gd name="connsiteY0" fmla="*/ 0 h 750093"/>
              <a:gd name="connsiteX1" fmla="*/ 1250156 w 1250156"/>
              <a:gd name="connsiteY1" fmla="*/ 0 h 750093"/>
              <a:gd name="connsiteX2" fmla="*/ 1250156 w 1250156"/>
              <a:gd name="connsiteY2" fmla="*/ 750093 h 750093"/>
              <a:gd name="connsiteX3" fmla="*/ 0 w 1250156"/>
              <a:gd name="connsiteY3" fmla="*/ 750093 h 750093"/>
              <a:gd name="connsiteX4" fmla="*/ 0 w 1250156"/>
              <a:gd name="connsiteY4" fmla="*/ 0 h 7500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0156" h="750093">
                <a:moveTo>
                  <a:pt x="0" y="0"/>
                </a:moveTo>
                <a:lnTo>
                  <a:pt x="1250156" y="0"/>
                </a:lnTo>
                <a:lnTo>
                  <a:pt x="1250156" y="750093"/>
                </a:lnTo>
                <a:lnTo>
                  <a:pt x="0" y="750093"/>
                </a:lnTo>
                <a:lnTo>
                  <a:pt x="0" y="0"/>
                </a:lnTo>
                <a:close/>
              </a:path>
            </a:pathLst>
          </a:custGeom>
          <a:blipFill>
            <a:blip r:embed="rId14"/>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ar-OM" sz="8800" b="1" kern="1200" dirty="0">
                <a:ln w="22225">
                  <a:solidFill>
                    <a:schemeClr val="accent2"/>
                  </a:solidFill>
                  <a:prstDash val="solid"/>
                </a:ln>
                <a:solidFill>
                  <a:sysClr val="windowText" lastClr="000000"/>
                </a:solidFill>
              </a:rPr>
              <a:t>رِمَالْ</a:t>
            </a:r>
            <a:endParaRPr lang="en-US" sz="8800" b="1" kern="1200" dirty="0">
              <a:ln w="22225">
                <a:solidFill>
                  <a:schemeClr val="accent2"/>
                </a:solidFill>
                <a:prstDash val="solid"/>
              </a:ln>
              <a:solidFill>
                <a:sysClr val="windowText" lastClr="000000"/>
              </a:solidFill>
            </a:endParaRPr>
          </a:p>
        </p:txBody>
      </p:sp>
      <p:sp>
        <p:nvSpPr>
          <p:cNvPr id="208" name="شكل حر: شكل 207">
            <a:extLst>
              <a:ext uri="{FF2B5EF4-FFF2-40B4-BE49-F238E27FC236}">
                <a16:creationId xmlns:a16="http://schemas.microsoft.com/office/drawing/2014/main" id="{4E8AE3EB-26C2-4F80-8F37-172CD692C7F9}"/>
              </a:ext>
            </a:extLst>
          </p:cNvPr>
          <p:cNvSpPr/>
          <p:nvPr/>
        </p:nvSpPr>
        <p:spPr>
          <a:xfrm>
            <a:off x="-4018279" y="2661646"/>
            <a:ext cx="2967633" cy="2339571"/>
          </a:xfrm>
          <a:custGeom>
            <a:avLst/>
            <a:gdLst>
              <a:gd name="connsiteX0" fmla="*/ 0 w 1250156"/>
              <a:gd name="connsiteY0" fmla="*/ 0 h 750093"/>
              <a:gd name="connsiteX1" fmla="*/ 1250156 w 1250156"/>
              <a:gd name="connsiteY1" fmla="*/ 0 h 750093"/>
              <a:gd name="connsiteX2" fmla="*/ 1250156 w 1250156"/>
              <a:gd name="connsiteY2" fmla="*/ 750093 h 750093"/>
              <a:gd name="connsiteX3" fmla="*/ 0 w 1250156"/>
              <a:gd name="connsiteY3" fmla="*/ 750093 h 750093"/>
              <a:gd name="connsiteX4" fmla="*/ 0 w 1250156"/>
              <a:gd name="connsiteY4" fmla="*/ 0 h 7500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0156" h="750093">
                <a:moveTo>
                  <a:pt x="0" y="0"/>
                </a:moveTo>
                <a:lnTo>
                  <a:pt x="1250156" y="0"/>
                </a:lnTo>
                <a:lnTo>
                  <a:pt x="1250156" y="750093"/>
                </a:lnTo>
                <a:lnTo>
                  <a:pt x="0" y="750093"/>
                </a:lnTo>
                <a:lnTo>
                  <a:pt x="0" y="0"/>
                </a:lnTo>
                <a:close/>
              </a:path>
            </a:pathLst>
          </a:custGeom>
          <a:blipFill>
            <a:blip r:embed="rId14"/>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ar-OM" sz="8800" b="1" kern="1200" dirty="0">
                <a:ln w="22225">
                  <a:solidFill>
                    <a:schemeClr val="accent2"/>
                  </a:solidFill>
                  <a:prstDash val="solid"/>
                </a:ln>
                <a:solidFill>
                  <a:sysClr val="windowText" lastClr="000000"/>
                </a:solidFill>
              </a:rPr>
              <a:t>رَمَلَ</a:t>
            </a:r>
            <a:endParaRPr lang="en-US" sz="8800" b="1" kern="1200" dirty="0">
              <a:ln w="22225">
                <a:solidFill>
                  <a:schemeClr val="accent2"/>
                </a:solidFill>
                <a:prstDash val="solid"/>
              </a:ln>
              <a:solidFill>
                <a:sysClr val="windowText" lastClr="000000"/>
              </a:solidFill>
            </a:endParaRPr>
          </a:p>
        </p:txBody>
      </p:sp>
      <p:sp>
        <p:nvSpPr>
          <p:cNvPr id="209" name="شكل حر: شكل 208">
            <a:extLst>
              <a:ext uri="{FF2B5EF4-FFF2-40B4-BE49-F238E27FC236}">
                <a16:creationId xmlns:a16="http://schemas.microsoft.com/office/drawing/2014/main" id="{31EB16EB-4C67-454A-8FDF-A993F78CBE40}"/>
              </a:ext>
            </a:extLst>
          </p:cNvPr>
          <p:cNvSpPr/>
          <p:nvPr/>
        </p:nvSpPr>
        <p:spPr>
          <a:xfrm>
            <a:off x="-4018279" y="2786662"/>
            <a:ext cx="2967633" cy="2339571"/>
          </a:xfrm>
          <a:custGeom>
            <a:avLst/>
            <a:gdLst>
              <a:gd name="connsiteX0" fmla="*/ 0 w 1250156"/>
              <a:gd name="connsiteY0" fmla="*/ 0 h 750093"/>
              <a:gd name="connsiteX1" fmla="*/ 1250156 w 1250156"/>
              <a:gd name="connsiteY1" fmla="*/ 0 h 750093"/>
              <a:gd name="connsiteX2" fmla="*/ 1250156 w 1250156"/>
              <a:gd name="connsiteY2" fmla="*/ 750093 h 750093"/>
              <a:gd name="connsiteX3" fmla="*/ 0 w 1250156"/>
              <a:gd name="connsiteY3" fmla="*/ 750093 h 750093"/>
              <a:gd name="connsiteX4" fmla="*/ 0 w 1250156"/>
              <a:gd name="connsiteY4" fmla="*/ 0 h 7500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0156" h="750093">
                <a:moveTo>
                  <a:pt x="0" y="0"/>
                </a:moveTo>
                <a:lnTo>
                  <a:pt x="1250156" y="0"/>
                </a:lnTo>
                <a:lnTo>
                  <a:pt x="1250156" y="750093"/>
                </a:lnTo>
                <a:lnTo>
                  <a:pt x="0" y="750093"/>
                </a:lnTo>
                <a:lnTo>
                  <a:pt x="0" y="0"/>
                </a:lnTo>
                <a:close/>
              </a:path>
            </a:pathLst>
          </a:custGeom>
          <a:blipFill>
            <a:blip r:embed="rId14"/>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ar-OM" sz="8800" b="1" kern="1200" dirty="0">
                <a:ln w="22225">
                  <a:solidFill>
                    <a:schemeClr val="accent2"/>
                  </a:solidFill>
                  <a:prstDash val="solid"/>
                </a:ln>
                <a:solidFill>
                  <a:sysClr val="windowText" lastClr="000000"/>
                </a:solidFill>
              </a:rPr>
              <a:t>بُلْبُلْ</a:t>
            </a:r>
            <a:endParaRPr lang="en-US" sz="8800" b="1" kern="1200" dirty="0">
              <a:ln w="22225">
                <a:solidFill>
                  <a:schemeClr val="accent2"/>
                </a:solidFill>
                <a:prstDash val="solid"/>
              </a:ln>
              <a:solidFill>
                <a:sysClr val="windowText" lastClr="000000"/>
              </a:solidFill>
            </a:endParaRPr>
          </a:p>
        </p:txBody>
      </p:sp>
      <p:sp>
        <p:nvSpPr>
          <p:cNvPr id="210" name="شكل حر: شكل 209">
            <a:extLst>
              <a:ext uri="{FF2B5EF4-FFF2-40B4-BE49-F238E27FC236}">
                <a16:creationId xmlns:a16="http://schemas.microsoft.com/office/drawing/2014/main" id="{15EE745D-E2C3-412B-A434-F653C6D330AB}"/>
              </a:ext>
            </a:extLst>
          </p:cNvPr>
          <p:cNvSpPr/>
          <p:nvPr/>
        </p:nvSpPr>
        <p:spPr>
          <a:xfrm>
            <a:off x="-4018279" y="2911678"/>
            <a:ext cx="2967633" cy="2339571"/>
          </a:xfrm>
          <a:custGeom>
            <a:avLst/>
            <a:gdLst>
              <a:gd name="connsiteX0" fmla="*/ 0 w 1250156"/>
              <a:gd name="connsiteY0" fmla="*/ 0 h 750093"/>
              <a:gd name="connsiteX1" fmla="*/ 1250156 w 1250156"/>
              <a:gd name="connsiteY1" fmla="*/ 0 h 750093"/>
              <a:gd name="connsiteX2" fmla="*/ 1250156 w 1250156"/>
              <a:gd name="connsiteY2" fmla="*/ 750093 h 750093"/>
              <a:gd name="connsiteX3" fmla="*/ 0 w 1250156"/>
              <a:gd name="connsiteY3" fmla="*/ 750093 h 750093"/>
              <a:gd name="connsiteX4" fmla="*/ 0 w 1250156"/>
              <a:gd name="connsiteY4" fmla="*/ 0 h 7500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0156" h="750093">
                <a:moveTo>
                  <a:pt x="0" y="0"/>
                </a:moveTo>
                <a:lnTo>
                  <a:pt x="1250156" y="0"/>
                </a:lnTo>
                <a:lnTo>
                  <a:pt x="1250156" y="750093"/>
                </a:lnTo>
                <a:lnTo>
                  <a:pt x="0" y="750093"/>
                </a:lnTo>
                <a:lnTo>
                  <a:pt x="0" y="0"/>
                </a:lnTo>
                <a:close/>
              </a:path>
            </a:pathLst>
          </a:custGeom>
          <a:blipFill>
            <a:blip r:embed="rId14"/>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ar-OM" sz="8800" b="1" kern="1200" dirty="0">
                <a:ln w="22225">
                  <a:solidFill>
                    <a:schemeClr val="accent2"/>
                  </a:solidFill>
                  <a:prstDash val="solid"/>
                </a:ln>
                <a:solidFill>
                  <a:sysClr val="windowText" lastClr="000000"/>
                </a:solidFill>
              </a:rPr>
              <a:t>بِلَالٌ</a:t>
            </a:r>
            <a:endParaRPr lang="en-US" sz="8800" b="1" kern="1200" dirty="0">
              <a:ln w="22225">
                <a:solidFill>
                  <a:schemeClr val="accent2"/>
                </a:solidFill>
                <a:prstDash val="solid"/>
              </a:ln>
              <a:solidFill>
                <a:sysClr val="windowText" lastClr="000000"/>
              </a:solidFill>
            </a:endParaRPr>
          </a:p>
        </p:txBody>
      </p:sp>
      <p:sp>
        <p:nvSpPr>
          <p:cNvPr id="211" name="شكل حر: شكل 210">
            <a:extLst>
              <a:ext uri="{FF2B5EF4-FFF2-40B4-BE49-F238E27FC236}">
                <a16:creationId xmlns:a16="http://schemas.microsoft.com/office/drawing/2014/main" id="{D2604C06-15E6-4C9E-82C4-3832BD13810F}"/>
              </a:ext>
            </a:extLst>
          </p:cNvPr>
          <p:cNvSpPr/>
          <p:nvPr/>
        </p:nvSpPr>
        <p:spPr>
          <a:xfrm>
            <a:off x="-4018279" y="3036694"/>
            <a:ext cx="2967633" cy="2339571"/>
          </a:xfrm>
          <a:custGeom>
            <a:avLst/>
            <a:gdLst>
              <a:gd name="connsiteX0" fmla="*/ 0 w 1250156"/>
              <a:gd name="connsiteY0" fmla="*/ 0 h 750093"/>
              <a:gd name="connsiteX1" fmla="*/ 1250156 w 1250156"/>
              <a:gd name="connsiteY1" fmla="*/ 0 h 750093"/>
              <a:gd name="connsiteX2" fmla="*/ 1250156 w 1250156"/>
              <a:gd name="connsiteY2" fmla="*/ 750093 h 750093"/>
              <a:gd name="connsiteX3" fmla="*/ 0 w 1250156"/>
              <a:gd name="connsiteY3" fmla="*/ 750093 h 750093"/>
              <a:gd name="connsiteX4" fmla="*/ 0 w 1250156"/>
              <a:gd name="connsiteY4" fmla="*/ 0 h 7500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0156" h="750093">
                <a:moveTo>
                  <a:pt x="0" y="0"/>
                </a:moveTo>
                <a:lnTo>
                  <a:pt x="1250156" y="0"/>
                </a:lnTo>
                <a:lnTo>
                  <a:pt x="1250156" y="750093"/>
                </a:lnTo>
                <a:lnTo>
                  <a:pt x="0" y="750093"/>
                </a:lnTo>
                <a:lnTo>
                  <a:pt x="0" y="0"/>
                </a:lnTo>
                <a:close/>
              </a:path>
            </a:pathLst>
          </a:custGeom>
          <a:blipFill>
            <a:blip r:embed="rId14"/>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ar-OM" sz="8800" b="1" kern="1200" dirty="0">
                <a:ln w="22225">
                  <a:solidFill>
                    <a:schemeClr val="accent2"/>
                  </a:solidFill>
                  <a:prstDash val="solid"/>
                </a:ln>
                <a:solidFill>
                  <a:sysClr val="windowText" lastClr="000000"/>
                </a:solidFill>
              </a:rPr>
              <a:t>بَلَلَ</a:t>
            </a:r>
            <a:endParaRPr lang="en-US" sz="8800" b="1" kern="1200" dirty="0">
              <a:ln w="22225">
                <a:solidFill>
                  <a:schemeClr val="accent2"/>
                </a:solidFill>
                <a:prstDash val="solid"/>
              </a:ln>
              <a:solidFill>
                <a:sysClr val="windowText" lastClr="000000"/>
              </a:solidFill>
            </a:endParaRPr>
          </a:p>
        </p:txBody>
      </p:sp>
      <p:sp>
        <p:nvSpPr>
          <p:cNvPr id="212" name="شكل حر: شكل 211">
            <a:extLst>
              <a:ext uri="{FF2B5EF4-FFF2-40B4-BE49-F238E27FC236}">
                <a16:creationId xmlns:a16="http://schemas.microsoft.com/office/drawing/2014/main" id="{CA8A84CC-1EB9-412F-9249-CF646881A7E5}"/>
              </a:ext>
            </a:extLst>
          </p:cNvPr>
          <p:cNvSpPr/>
          <p:nvPr/>
        </p:nvSpPr>
        <p:spPr>
          <a:xfrm>
            <a:off x="-4018279" y="3161710"/>
            <a:ext cx="2967633" cy="2339571"/>
          </a:xfrm>
          <a:custGeom>
            <a:avLst/>
            <a:gdLst>
              <a:gd name="connsiteX0" fmla="*/ 0 w 1250156"/>
              <a:gd name="connsiteY0" fmla="*/ 0 h 750093"/>
              <a:gd name="connsiteX1" fmla="*/ 1250156 w 1250156"/>
              <a:gd name="connsiteY1" fmla="*/ 0 h 750093"/>
              <a:gd name="connsiteX2" fmla="*/ 1250156 w 1250156"/>
              <a:gd name="connsiteY2" fmla="*/ 750093 h 750093"/>
              <a:gd name="connsiteX3" fmla="*/ 0 w 1250156"/>
              <a:gd name="connsiteY3" fmla="*/ 750093 h 750093"/>
              <a:gd name="connsiteX4" fmla="*/ 0 w 1250156"/>
              <a:gd name="connsiteY4" fmla="*/ 0 h 7500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0156" h="750093">
                <a:moveTo>
                  <a:pt x="0" y="0"/>
                </a:moveTo>
                <a:lnTo>
                  <a:pt x="1250156" y="0"/>
                </a:lnTo>
                <a:lnTo>
                  <a:pt x="1250156" y="750093"/>
                </a:lnTo>
                <a:lnTo>
                  <a:pt x="0" y="750093"/>
                </a:lnTo>
                <a:lnTo>
                  <a:pt x="0" y="0"/>
                </a:lnTo>
                <a:close/>
              </a:path>
            </a:pathLst>
          </a:custGeom>
          <a:blipFill>
            <a:blip r:embed="rId14"/>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ar-OM" sz="8800" b="1" kern="1200" dirty="0">
                <a:ln w="22225">
                  <a:solidFill>
                    <a:schemeClr val="accent2"/>
                  </a:solidFill>
                  <a:prstDash val="solid"/>
                </a:ln>
                <a:solidFill>
                  <a:sysClr val="windowText" lastClr="000000"/>
                </a:solidFill>
              </a:rPr>
              <a:t>بَرَمَ</a:t>
            </a:r>
            <a:endParaRPr lang="en-US" sz="8800" b="1" kern="1200" dirty="0">
              <a:ln w="22225">
                <a:solidFill>
                  <a:schemeClr val="accent2"/>
                </a:solidFill>
                <a:prstDash val="solid"/>
              </a:ln>
              <a:solidFill>
                <a:sysClr val="windowText" lastClr="000000"/>
              </a:solidFill>
            </a:endParaRPr>
          </a:p>
        </p:txBody>
      </p:sp>
      <p:sp>
        <p:nvSpPr>
          <p:cNvPr id="213" name="شكل حر: شكل 212">
            <a:extLst>
              <a:ext uri="{FF2B5EF4-FFF2-40B4-BE49-F238E27FC236}">
                <a16:creationId xmlns:a16="http://schemas.microsoft.com/office/drawing/2014/main" id="{1B263AEE-72F0-406A-98A8-DDC66AA241B2}"/>
              </a:ext>
            </a:extLst>
          </p:cNvPr>
          <p:cNvSpPr/>
          <p:nvPr/>
        </p:nvSpPr>
        <p:spPr>
          <a:xfrm>
            <a:off x="-4018279" y="3286726"/>
            <a:ext cx="2967633" cy="2339571"/>
          </a:xfrm>
          <a:custGeom>
            <a:avLst/>
            <a:gdLst>
              <a:gd name="connsiteX0" fmla="*/ 0 w 1250156"/>
              <a:gd name="connsiteY0" fmla="*/ 0 h 750093"/>
              <a:gd name="connsiteX1" fmla="*/ 1250156 w 1250156"/>
              <a:gd name="connsiteY1" fmla="*/ 0 h 750093"/>
              <a:gd name="connsiteX2" fmla="*/ 1250156 w 1250156"/>
              <a:gd name="connsiteY2" fmla="*/ 750093 h 750093"/>
              <a:gd name="connsiteX3" fmla="*/ 0 w 1250156"/>
              <a:gd name="connsiteY3" fmla="*/ 750093 h 750093"/>
              <a:gd name="connsiteX4" fmla="*/ 0 w 1250156"/>
              <a:gd name="connsiteY4" fmla="*/ 0 h 7500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0156" h="750093">
                <a:moveTo>
                  <a:pt x="0" y="0"/>
                </a:moveTo>
                <a:lnTo>
                  <a:pt x="1250156" y="0"/>
                </a:lnTo>
                <a:lnTo>
                  <a:pt x="1250156" y="750093"/>
                </a:lnTo>
                <a:lnTo>
                  <a:pt x="0" y="750093"/>
                </a:lnTo>
                <a:lnTo>
                  <a:pt x="0" y="0"/>
                </a:lnTo>
                <a:close/>
              </a:path>
            </a:pathLst>
          </a:custGeom>
          <a:blipFill>
            <a:blip r:embed="rId14"/>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ar-OM" sz="8800" b="1" kern="1200" dirty="0">
                <a:ln w="22225">
                  <a:solidFill>
                    <a:schemeClr val="accent2"/>
                  </a:solidFill>
                  <a:prstDash val="solid"/>
                </a:ln>
                <a:solidFill>
                  <a:sysClr val="windowText" lastClr="000000"/>
                </a:solidFill>
              </a:rPr>
              <a:t>بَابْ</a:t>
            </a:r>
            <a:endParaRPr lang="en-US" sz="8800" b="1" kern="1200" dirty="0">
              <a:ln w="22225">
                <a:solidFill>
                  <a:schemeClr val="accent2"/>
                </a:solidFill>
                <a:prstDash val="solid"/>
              </a:ln>
              <a:solidFill>
                <a:sysClr val="windowText" lastClr="000000"/>
              </a:solidFill>
            </a:endParaRPr>
          </a:p>
        </p:txBody>
      </p:sp>
      <p:sp>
        <p:nvSpPr>
          <p:cNvPr id="214" name="شكل حر: شكل 213">
            <a:extLst>
              <a:ext uri="{FF2B5EF4-FFF2-40B4-BE49-F238E27FC236}">
                <a16:creationId xmlns:a16="http://schemas.microsoft.com/office/drawing/2014/main" id="{A1E99A1E-5079-4C5D-AE96-FAA9E4830A53}"/>
              </a:ext>
            </a:extLst>
          </p:cNvPr>
          <p:cNvSpPr/>
          <p:nvPr/>
        </p:nvSpPr>
        <p:spPr>
          <a:xfrm>
            <a:off x="-4018279" y="3411742"/>
            <a:ext cx="2967633" cy="2339571"/>
          </a:xfrm>
          <a:custGeom>
            <a:avLst/>
            <a:gdLst>
              <a:gd name="connsiteX0" fmla="*/ 0 w 1250156"/>
              <a:gd name="connsiteY0" fmla="*/ 0 h 750093"/>
              <a:gd name="connsiteX1" fmla="*/ 1250156 w 1250156"/>
              <a:gd name="connsiteY1" fmla="*/ 0 h 750093"/>
              <a:gd name="connsiteX2" fmla="*/ 1250156 w 1250156"/>
              <a:gd name="connsiteY2" fmla="*/ 750093 h 750093"/>
              <a:gd name="connsiteX3" fmla="*/ 0 w 1250156"/>
              <a:gd name="connsiteY3" fmla="*/ 750093 h 750093"/>
              <a:gd name="connsiteX4" fmla="*/ 0 w 1250156"/>
              <a:gd name="connsiteY4" fmla="*/ 0 h 7500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0156" h="750093">
                <a:moveTo>
                  <a:pt x="0" y="0"/>
                </a:moveTo>
                <a:lnTo>
                  <a:pt x="1250156" y="0"/>
                </a:lnTo>
                <a:lnTo>
                  <a:pt x="1250156" y="750093"/>
                </a:lnTo>
                <a:lnTo>
                  <a:pt x="0" y="750093"/>
                </a:lnTo>
                <a:lnTo>
                  <a:pt x="0" y="0"/>
                </a:lnTo>
                <a:close/>
              </a:path>
            </a:pathLst>
          </a:custGeom>
          <a:blipFill>
            <a:blip r:embed="rId14"/>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ar-OM" sz="8800" b="1" kern="1200" dirty="0">
                <a:ln w="22225">
                  <a:solidFill>
                    <a:schemeClr val="accent2"/>
                  </a:solidFill>
                  <a:prstDash val="solid"/>
                </a:ln>
                <a:solidFill>
                  <a:sysClr val="windowText" lastClr="000000"/>
                </a:solidFill>
              </a:rPr>
              <a:t>رَابَ</a:t>
            </a:r>
            <a:endParaRPr lang="en-US" sz="8800" b="1" kern="1200" dirty="0">
              <a:ln w="22225">
                <a:solidFill>
                  <a:schemeClr val="accent2"/>
                </a:solidFill>
                <a:prstDash val="solid"/>
              </a:ln>
              <a:solidFill>
                <a:sysClr val="windowText" lastClr="000000"/>
              </a:solidFill>
            </a:endParaRPr>
          </a:p>
        </p:txBody>
      </p:sp>
      <p:sp>
        <p:nvSpPr>
          <p:cNvPr id="215" name="شكل حر: شكل 214">
            <a:extLst>
              <a:ext uri="{FF2B5EF4-FFF2-40B4-BE49-F238E27FC236}">
                <a16:creationId xmlns:a16="http://schemas.microsoft.com/office/drawing/2014/main" id="{C5492CCC-0F83-49DE-9362-686DB3AABE06}"/>
              </a:ext>
            </a:extLst>
          </p:cNvPr>
          <p:cNvSpPr/>
          <p:nvPr/>
        </p:nvSpPr>
        <p:spPr>
          <a:xfrm>
            <a:off x="-4018279" y="3536758"/>
            <a:ext cx="2967633" cy="2339571"/>
          </a:xfrm>
          <a:custGeom>
            <a:avLst/>
            <a:gdLst>
              <a:gd name="connsiteX0" fmla="*/ 0 w 1250156"/>
              <a:gd name="connsiteY0" fmla="*/ 0 h 750093"/>
              <a:gd name="connsiteX1" fmla="*/ 1250156 w 1250156"/>
              <a:gd name="connsiteY1" fmla="*/ 0 h 750093"/>
              <a:gd name="connsiteX2" fmla="*/ 1250156 w 1250156"/>
              <a:gd name="connsiteY2" fmla="*/ 750093 h 750093"/>
              <a:gd name="connsiteX3" fmla="*/ 0 w 1250156"/>
              <a:gd name="connsiteY3" fmla="*/ 750093 h 750093"/>
              <a:gd name="connsiteX4" fmla="*/ 0 w 1250156"/>
              <a:gd name="connsiteY4" fmla="*/ 0 h 7500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0156" h="750093">
                <a:moveTo>
                  <a:pt x="0" y="0"/>
                </a:moveTo>
                <a:lnTo>
                  <a:pt x="1250156" y="0"/>
                </a:lnTo>
                <a:lnTo>
                  <a:pt x="1250156" y="750093"/>
                </a:lnTo>
                <a:lnTo>
                  <a:pt x="0" y="750093"/>
                </a:lnTo>
                <a:lnTo>
                  <a:pt x="0" y="0"/>
                </a:lnTo>
                <a:close/>
              </a:path>
            </a:pathLst>
          </a:custGeom>
          <a:blipFill>
            <a:blip r:embed="rId14"/>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ar-OM" sz="8800" b="1" kern="1200" dirty="0">
                <a:ln w="22225">
                  <a:solidFill>
                    <a:schemeClr val="accent2"/>
                  </a:solidFill>
                  <a:prstDash val="solid"/>
                </a:ln>
                <a:solidFill>
                  <a:sysClr val="windowText" lastClr="000000"/>
                </a:solidFill>
              </a:rPr>
              <a:t>مَبْلُولُ</a:t>
            </a:r>
            <a:endParaRPr lang="en-US" sz="8800" b="1" kern="1200" dirty="0">
              <a:ln w="22225">
                <a:solidFill>
                  <a:schemeClr val="accent2"/>
                </a:solidFill>
                <a:prstDash val="solid"/>
              </a:ln>
              <a:solidFill>
                <a:sysClr val="windowText" lastClr="000000"/>
              </a:solidFill>
            </a:endParaRPr>
          </a:p>
        </p:txBody>
      </p:sp>
      <p:sp>
        <p:nvSpPr>
          <p:cNvPr id="216" name="شكل حر: شكل 215">
            <a:extLst>
              <a:ext uri="{FF2B5EF4-FFF2-40B4-BE49-F238E27FC236}">
                <a16:creationId xmlns:a16="http://schemas.microsoft.com/office/drawing/2014/main" id="{43441EA1-7718-442A-894B-96163F4B064E}"/>
              </a:ext>
            </a:extLst>
          </p:cNvPr>
          <p:cNvSpPr/>
          <p:nvPr/>
        </p:nvSpPr>
        <p:spPr>
          <a:xfrm>
            <a:off x="-4018279" y="3661774"/>
            <a:ext cx="2967633" cy="2339571"/>
          </a:xfrm>
          <a:custGeom>
            <a:avLst/>
            <a:gdLst>
              <a:gd name="connsiteX0" fmla="*/ 0 w 1250156"/>
              <a:gd name="connsiteY0" fmla="*/ 0 h 750093"/>
              <a:gd name="connsiteX1" fmla="*/ 1250156 w 1250156"/>
              <a:gd name="connsiteY1" fmla="*/ 0 h 750093"/>
              <a:gd name="connsiteX2" fmla="*/ 1250156 w 1250156"/>
              <a:gd name="connsiteY2" fmla="*/ 750093 h 750093"/>
              <a:gd name="connsiteX3" fmla="*/ 0 w 1250156"/>
              <a:gd name="connsiteY3" fmla="*/ 750093 h 750093"/>
              <a:gd name="connsiteX4" fmla="*/ 0 w 1250156"/>
              <a:gd name="connsiteY4" fmla="*/ 0 h 7500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0156" h="750093">
                <a:moveTo>
                  <a:pt x="0" y="0"/>
                </a:moveTo>
                <a:lnTo>
                  <a:pt x="1250156" y="0"/>
                </a:lnTo>
                <a:lnTo>
                  <a:pt x="1250156" y="750093"/>
                </a:lnTo>
                <a:lnTo>
                  <a:pt x="0" y="750093"/>
                </a:lnTo>
                <a:lnTo>
                  <a:pt x="0" y="0"/>
                </a:lnTo>
                <a:close/>
              </a:path>
            </a:pathLst>
          </a:custGeom>
          <a:blipFill>
            <a:blip r:embed="rId14"/>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ar-OM" sz="8800" b="1" kern="1200" dirty="0">
                <a:ln w="22225">
                  <a:solidFill>
                    <a:schemeClr val="accent2"/>
                  </a:solidFill>
                  <a:prstDash val="solid"/>
                </a:ln>
                <a:solidFill>
                  <a:sysClr val="windowText" lastClr="000000"/>
                </a:solidFill>
              </a:rPr>
              <a:t>بَالِي</a:t>
            </a:r>
            <a:endParaRPr lang="en-US" sz="8800" b="1" kern="1200" dirty="0">
              <a:ln w="22225">
                <a:solidFill>
                  <a:schemeClr val="accent2"/>
                </a:solidFill>
                <a:prstDash val="solid"/>
              </a:ln>
              <a:solidFill>
                <a:sysClr val="windowText" lastClr="000000"/>
              </a:solidFill>
            </a:endParaRPr>
          </a:p>
        </p:txBody>
      </p:sp>
      <p:sp>
        <p:nvSpPr>
          <p:cNvPr id="217" name="شكل حر: شكل 216">
            <a:extLst>
              <a:ext uri="{FF2B5EF4-FFF2-40B4-BE49-F238E27FC236}">
                <a16:creationId xmlns:a16="http://schemas.microsoft.com/office/drawing/2014/main" id="{B184847E-7B6F-4FA7-BAE4-156DB8B3A5B6}"/>
              </a:ext>
            </a:extLst>
          </p:cNvPr>
          <p:cNvSpPr/>
          <p:nvPr/>
        </p:nvSpPr>
        <p:spPr>
          <a:xfrm>
            <a:off x="-4018279" y="3786790"/>
            <a:ext cx="2967633" cy="2339571"/>
          </a:xfrm>
          <a:custGeom>
            <a:avLst/>
            <a:gdLst>
              <a:gd name="connsiteX0" fmla="*/ 0 w 1250156"/>
              <a:gd name="connsiteY0" fmla="*/ 0 h 750093"/>
              <a:gd name="connsiteX1" fmla="*/ 1250156 w 1250156"/>
              <a:gd name="connsiteY1" fmla="*/ 0 h 750093"/>
              <a:gd name="connsiteX2" fmla="*/ 1250156 w 1250156"/>
              <a:gd name="connsiteY2" fmla="*/ 750093 h 750093"/>
              <a:gd name="connsiteX3" fmla="*/ 0 w 1250156"/>
              <a:gd name="connsiteY3" fmla="*/ 750093 h 750093"/>
              <a:gd name="connsiteX4" fmla="*/ 0 w 1250156"/>
              <a:gd name="connsiteY4" fmla="*/ 0 h 7500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0156" h="750093">
                <a:moveTo>
                  <a:pt x="0" y="0"/>
                </a:moveTo>
                <a:lnTo>
                  <a:pt x="1250156" y="0"/>
                </a:lnTo>
                <a:lnTo>
                  <a:pt x="1250156" y="750093"/>
                </a:lnTo>
                <a:lnTo>
                  <a:pt x="0" y="750093"/>
                </a:lnTo>
                <a:lnTo>
                  <a:pt x="0" y="0"/>
                </a:lnTo>
                <a:close/>
              </a:path>
            </a:pathLst>
          </a:custGeom>
          <a:blipFill>
            <a:blip r:embed="rId14"/>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ar-OM" sz="8800" b="1" kern="1200" dirty="0">
                <a:ln w="22225">
                  <a:solidFill>
                    <a:schemeClr val="accent2"/>
                  </a:solidFill>
                  <a:prstDash val="solid"/>
                </a:ln>
                <a:solidFill>
                  <a:sysClr val="windowText" lastClr="000000"/>
                </a:solidFill>
              </a:rPr>
              <a:t>رَبْ</a:t>
            </a:r>
            <a:endParaRPr lang="en-US" sz="8800" b="1" kern="1200" dirty="0">
              <a:ln w="22225">
                <a:solidFill>
                  <a:schemeClr val="accent2"/>
                </a:solidFill>
                <a:prstDash val="solid"/>
              </a:ln>
              <a:solidFill>
                <a:sysClr val="windowText" lastClr="000000"/>
              </a:solidFill>
            </a:endParaRPr>
          </a:p>
        </p:txBody>
      </p:sp>
      <p:sp>
        <p:nvSpPr>
          <p:cNvPr id="218" name="شكل حر: شكل 217">
            <a:extLst>
              <a:ext uri="{FF2B5EF4-FFF2-40B4-BE49-F238E27FC236}">
                <a16:creationId xmlns:a16="http://schemas.microsoft.com/office/drawing/2014/main" id="{C48BFA8C-85BB-4CBA-B703-B992DAC5FE35}"/>
              </a:ext>
            </a:extLst>
          </p:cNvPr>
          <p:cNvSpPr/>
          <p:nvPr/>
        </p:nvSpPr>
        <p:spPr>
          <a:xfrm>
            <a:off x="-4018279" y="3911806"/>
            <a:ext cx="2967633" cy="2339571"/>
          </a:xfrm>
          <a:custGeom>
            <a:avLst/>
            <a:gdLst>
              <a:gd name="connsiteX0" fmla="*/ 0 w 1250156"/>
              <a:gd name="connsiteY0" fmla="*/ 0 h 750093"/>
              <a:gd name="connsiteX1" fmla="*/ 1250156 w 1250156"/>
              <a:gd name="connsiteY1" fmla="*/ 0 h 750093"/>
              <a:gd name="connsiteX2" fmla="*/ 1250156 w 1250156"/>
              <a:gd name="connsiteY2" fmla="*/ 750093 h 750093"/>
              <a:gd name="connsiteX3" fmla="*/ 0 w 1250156"/>
              <a:gd name="connsiteY3" fmla="*/ 750093 h 750093"/>
              <a:gd name="connsiteX4" fmla="*/ 0 w 1250156"/>
              <a:gd name="connsiteY4" fmla="*/ 0 h 7500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0156" h="750093">
                <a:moveTo>
                  <a:pt x="0" y="0"/>
                </a:moveTo>
                <a:lnTo>
                  <a:pt x="1250156" y="0"/>
                </a:lnTo>
                <a:lnTo>
                  <a:pt x="1250156" y="750093"/>
                </a:lnTo>
                <a:lnTo>
                  <a:pt x="0" y="750093"/>
                </a:lnTo>
                <a:lnTo>
                  <a:pt x="0" y="0"/>
                </a:lnTo>
                <a:close/>
              </a:path>
            </a:pathLst>
          </a:custGeom>
          <a:blipFill>
            <a:blip r:embed="rId14"/>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ar-OM" sz="8800" b="1" kern="1200" dirty="0">
                <a:ln w="22225">
                  <a:solidFill>
                    <a:schemeClr val="accent2"/>
                  </a:solidFill>
                  <a:prstDash val="solid"/>
                </a:ln>
                <a:solidFill>
                  <a:sysClr val="windowText" lastClr="000000"/>
                </a:solidFill>
              </a:rPr>
              <a:t>مُبْرَمُ</a:t>
            </a:r>
            <a:endParaRPr lang="en-US" sz="8800" b="1" kern="1200" dirty="0">
              <a:ln w="22225">
                <a:solidFill>
                  <a:schemeClr val="accent2"/>
                </a:solidFill>
                <a:prstDash val="solid"/>
              </a:ln>
              <a:solidFill>
                <a:sysClr val="windowText" lastClr="000000"/>
              </a:solidFill>
            </a:endParaRPr>
          </a:p>
        </p:txBody>
      </p:sp>
      <p:sp>
        <p:nvSpPr>
          <p:cNvPr id="219" name="شكل حر: شكل 218">
            <a:extLst>
              <a:ext uri="{FF2B5EF4-FFF2-40B4-BE49-F238E27FC236}">
                <a16:creationId xmlns:a16="http://schemas.microsoft.com/office/drawing/2014/main" id="{FD1A5784-37FF-4FCD-84E6-E2308F5A2C2B}"/>
              </a:ext>
            </a:extLst>
          </p:cNvPr>
          <p:cNvSpPr/>
          <p:nvPr/>
        </p:nvSpPr>
        <p:spPr>
          <a:xfrm>
            <a:off x="-4018279" y="4036822"/>
            <a:ext cx="2967633" cy="2339571"/>
          </a:xfrm>
          <a:custGeom>
            <a:avLst/>
            <a:gdLst>
              <a:gd name="connsiteX0" fmla="*/ 0 w 1250156"/>
              <a:gd name="connsiteY0" fmla="*/ 0 h 750093"/>
              <a:gd name="connsiteX1" fmla="*/ 1250156 w 1250156"/>
              <a:gd name="connsiteY1" fmla="*/ 0 h 750093"/>
              <a:gd name="connsiteX2" fmla="*/ 1250156 w 1250156"/>
              <a:gd name="connsiteY2" fmla="*/ 750093 h 750093"/>
              <a:gd name="connsiteX3" fmla="*/ 0 w 1250156"/>
              <a:gd name="connsiteY3" fmla="*/ 750093 h 750093"/>
              <a:gd name="connsiteX4" fmla="*/ 0 w 1250156"/>
              <a:gd name="connsiteY4" fmla="*/ 0 h 7500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0156" h="750093">
                <a:moveTo>
                  <a:pt x="0" y="0"/>
                </a:moveTo>
                <a:lnTo>
                  <a:pt x="1250156" y="0"/>
                </a:lnTo>
                <a:lnTo>
                  <a:pt x="1250156" y="750093"/>
                </a:lnTo>
                <a:lnTo>
                  <a:pt x="0" y="750093"/>
                </a:lnTo>
                <a:lnTo>
                  <a:pt x="0" y="0"/>
                </a:lnTo>
                <a:close/>
              </a:path>
            </a:pathLst>
          </a:custGeom>
          <a:blipFill>
            <a:blip r:embed="rId14"/>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ar-OM" sz="8800" b="1" kern="1200" dirty="0">
                <a:ln w="22225">
                  <a:solidFill>
                    <a:schemeClr val="accent2"/>
                  </a:solidFill>
                  <a:prstDash val="solid"/>
                </a:ln>
                <a:solidFill>
                  <a:sysClr val="windowText" lastClr="000000"/>
                </a:solidFill>
              </a:rPr>
              <a:t>بَلْوَرَ</a:t>
            </a:r>
            <a:endParaRPr lang="en-US" sz="8800" b="1" kern="1200" dirty="0">
              <a:ln w="22225">
                <a:solidFill>
                  <a:schemeClr val="accent2"/>
                </a:solidFill>
                <a:prstDash val="solid"/>
              </a:ln>
              <a:solidFill>
                <a:sysClr val="windowText" lastClr="000000"/>
              </a:solidFill>
            </a:endParaRPr>
          </a:p>
        </p:txBody>
      </p:sp>
      <p:sp>
        <p:nvSpPr>
          <p:cNvPr id="220" name="شكل حر: شكل 219">
            <a:extLst>
              <a:ext uri="{FF2B5EF4-FFF2-40B4-BE49-F238E27FC236}">
                <a16:creationId xmlns:a16="http://schemas.microsoft.com/office/drawing/2014/main" id="{CA609CD5-8C4E-44E2-A9FF-B6CAFEF268E7}"/>
              </a:ext>
            </a:extLst>
          </p:cNvPr>
          <p:cNvSpPr/>
          <p:nvPr/>
        </p:nvSpPr>
        <p:spPr>
          <a:xfrm>
            <a:off x="-4018279" y="4161838"/>
            <a:ext cx="2967633" cy="2339571"/>
          </a:xfrm>
          <a:custGeom>
            <a:avLst/>
            <a:gdLst>
              <a:gd name="connsiteX0" fmla="*/ 0 w 1250156"/>
              <a:gd name="connsiteY0" fmla="*/ 0 h 750093"/>
              <a:gd name="connsiteX1" fmla="*/ 1250156 w 1250156"/>
              <a:gd name="connsiteY1" fmla="*/ 0 h 750093"/>
              <a:gd name="connsiteX2" fmla="*/ 1250156 w 1250156"/>
              <a:gd name="connsiteY2" fmla="*/ 750093 h 750093"/>
              <a:gd name="connsiteX3" fmla="*/ 0 w 1250156"/>
              <a:gd name="connsiteY3" fmla="*/ 750093 h 750093"/>
              <a:gd name="connsiteX4" fmla="*/ 0 w 1250156"/>
              <a:gd name="connsiteY4" fmla="*/ 0 h 7500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0156" h="750093">
                <a:moveTo>
                  <a:pt x="0" y="0"/>
                </a:moveTo>
                <a:lnTo>
                  <a:pt x="1250156" y="0"/>
                </a:lnTo>
                <a:lnTo>
                  <a:pt x="1250156" y="750093"/>
                </a:lnTo>
                <a:lnTo>
                  <a:pt x="0" y="750093"/>
                </a:lnTo>
                <a:lnTo>
                  <a:pt x="0" y="0"/>
                </a:lnTo>
                <a:close/>
              </a:path>
            </a:pathLst>
          </a:custGeom>
          <a:blipFill>
            <a:blip r:embed="rId14"/>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ar-OM" sz="8800" b="1" kern="1200" dirty="0">
                <a:ln w="22225">
                  <a:solidFill>
                    <a:schemeClr val="accent2"/>
                  </a:solidFill>
                  <a:prstDash val="solid"/>
                </a:ln>
                <a:solidFill>
                  <a:sysClr val="windowText" lastClr="000000"/>
                </a:solidFill>
              </a:rPr>
              <a:t>رَبَلَ</a:t>
            </a:r>
            <a:endParaRPr lang="en-US" sz="8800" b="1" kern="1200" dirty="0">
              <a:ln w="22225">
                <a:solidFill>
                  <a:schemeClr val="accent2"/>
                </a:solidFill>
                <a:prstDash val="solid"/>
              </a:ln>
              <a:solidFill>
                <a:sysClr val="windowText" lastClr="000000"/>
              </a:solidFill>
            </a:endParaRPr>
          </a:p>
        </p:txBody>
      </p:sp>
      <p:sp>
        <p:nvSpPr>
          <p:cNvPr id="221" name="شكل حر: شكل 220">
            <a:extLst>
              <a:ext uri="{FF2B5EF4-FFF2-40B4-BE49-F238E27FC236}">
                <a16:creationId xmlns:a16="http://schemas.microsoft.com/office/drawing/2014/main" id="{D0432035-9D04-4393-BB3E-6BEF6B253F3A}"/>
              </a:ext>
            </a:extLst>
          </p:cNvPr>
          <p:cNvSpPr/>
          <p:nvPr/>
        </p:nvSpPr>
        <p:spPr>
          <a:xfrm>
            <a:off x="-4018279" y="4286854"/>
            <a:ext cx="2967633" cy="2339571"/>
          </a:xfrm>
          <a:custGeom>
            <a:avLst/>
            <a:gdLst>
              <a:gd name="connsiteX0" fmla="*/ 0 w 1250156"/>
              <a:gd name="connsiteY0" fmla="*/ 0 h 750093"/>
              <a:gd name="connsiteX1" fmla="*/ 1250156 w 1250156"/>
              <a:gd name="connsiteY1" fmla="*/ 0 h 750093"/>
              <a:gd name="connsiteX2" fmla="*/ 1250156 w 1250156"/>
              <a:gd name="connsiteY2" fmla="*/ 750093 h 750093"/>
              <a:gd name="connsiteX3" fmla="*/ 0 w 1250156"/>
              <a:gd name="connsiteY3" fmla="*/ 750093 h 750093"/>
              <a:gd name="connsiteX4" fmla="*/ 0 w 1250156"/>
              <a:gd name="connsiteY4" fmla="*/ 0 h 7500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0156" h="750093">
                <a:moveTo>
                  <a:pt x="0" y="0"/>
                </a:moveTo>
                <a:lnTo>
                  <a:pt x="1250156" y="0"/>
                </a:lnTo>
                <a:lnTo>
                  <a:pt x="1250156" y="750093"/>
                </a:lnTo>
                <a:lnTo>
                  <a:pt x="0" y="750093"/>
                </a:lnTo>
                <a:lnTo>
                  <a:pt x="0" y="0"/>
                </a:lnTo>
                <a:close/>
              </a:path>
            </a:pathLst>
          </a:custGeom>
          <a:blipFill>
            <a:blip r:embed="rId14"/>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ar-OM" sz="8800" b="1" kern="1200" dirty="0">
                <a:ln w="22225">
                  <a:solidFill>
                    <a:schemeClr val="accent2"/>
                  </a:solidFill>
                  <a:prstDash val="solid"/>
                </a:ln>
                <a:solidFill>
                  <a:sysClr val="windowText" lastClr="000000"/>
                </a:solidFill>
              </a:rPr>
              <a:t>بَارِي</a:t>
            </a:r>
            <a:endParaRPr lang="en-US" sz="8800" b="1" kern="1200" dirty="0">
              <a:ln w="22225">
                <a:solidFill>
                  <a:schemeClr val="accent2"/>
                </a:solidFill>
                <a:prstDash val="solid"/>
              </a:ln>
              <a:solidFill>
                <a:sysClr val="windowText" lastClr="000000"/>
              </a:solidFill>
            </a:endParaRPr>
          </a:p>
        </p:txBody>
      </p:sp>
      <p:sp>
        <p:nvSpPr>
          <p:cNvPr id="222" name="شكل حر: شكل 221">
            <a:extLst>
              <a:ext uri="{FF2B5EF4-FFF2-40B4-BE49-F238E27FC236}">
                <a16:creationId xmlns:a16="http://schemas.microsoft.com/office/drawing/2014/main" id="{00FAC661-95A9-4CDA-8567-96721EBFFF79}"/>
              </a:ext>
            </a:extLst>
          </p:cNvPr>
          <p:cNvSpPr/>
          <p:nvPr/>
        </p:nvSpPr>
        <p:spPr>
          <a:xfrm>
            <a:off x="-4018279" y="4411870"/>
            <a:ext cx="2967633" cy="2339571"/>
          </a:xfrm>
          <a:custGeom>
            <a:avLst/>
            <a:gdLst>
              <a:gd name="connsiteX0" fmla="*/ 0 w 1250156"/>
              <a:gd name="connsiteY0" fmla="*/ 0 h 750093"/>
              <a:gd name="connsiteX1" fmla="*/ 1250156 w 1250156"/>
              <a:gd name="connsiteY1" fmla="*/ 0 h 750093"/>
              <a:gd name="connsiteX2" fmla="*/ 1250156 w 1250156"/>
              <a:gd name="connsiteY2" fmla="*/ 750093 h 750093"/>
              <a:gd name="connsiteX3" fmla="*/ 0 w 1250156"/>
              <a:gd name="connsiteY3" fmla="*/ 750093 h 750093"/>
              <a:gd name="connsiteX4" fmla="*/ 0 w 1250156"/>
              <a:gd name="connsiteY4" fmla="*/ 0 h 7500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0156" h="750093">
                <a:moveTo>
                  <a:pt x="0" y="0"/>
                </a:moveTo>
                <a:lnTo>
                  <a:pt x="1250156" y="0"/>
                </a:lnTo>
                <a:lnTo>
                  <a:pt x="1250156" y="750093"/>
                </a:lnTo>
                <a:lnTo>
                  <a:pt x="0" y="750093"/>
                </a:lnTo>
                <a:lnTo>
                  <a:pt x="0" y="0"/>
                </a:lnTo>
                <a:close/>
              </a:path>
            </a:pathLst>
          </a:custGeom>
          <a:blipFill>
            <a:blip r:embed="rId14"/>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ar-OM" sz="8800" b="1" kern="1200" dirty="0">
                <a:ln w="22225">
                  <a:solidFill>
                    <a:schemeClr val="accent2"/>
                  </a:solidFill>
                  <a:prstDash val="solid"/>
                </a:ln>
                <a:solidFill>
                  <a:sysClr val="windowText" lastClr="000000"/>
                </a:solidFill>
              </a:rPr>
              <a:t>بَرْبَرْ</a:t>
            </a:r>
            <a:endParaRPr lang="en-US" sz="8800" b="1" kern="1200" dirty="0">
              <a:ln w="22225">
                <a:solidFill>
                  <a:schemeClr val="accent2"/>
                </a:solidFill>
                <a:prstDash val="solid"/>
              </a:ln>
              <a:solidFill>
                <a:sysClr val="windowText" lastClr="000000"/>
              </a:solidFill>
            </a:endParaRPr>
          </a:p>
        </p:txBody>
      </p:sp>
      <p:sp>
        <p:nvSpPr>
          <p:cNvPr id="223" name="شكل حر: شكل 222">
            <a:extLst>
              <a:ext uri="{FF2B5EF4-FFF2-40B4-BE49-F238E27FC236}">
                <a16:creationId xmlns:a16="http://schemas.microsoft.com/office/drawing/2014/main" id="{D40203E5-8C91-460B-A579-EC1A5134EC29}"/>
              </a:ext>
            </a:extLst>
          </p:cNvPr>
          <p:cNvSpPr/>
          <p:nvPr/>
        </p:nvSpPr>
        <p:spPr>
          <a:xfrm>
            <a:off x="-4018279" y="4536886"/>
            <a:ext cx="2967633" cy="2339571"/>
          </a:xfrm>
          <a:custGeom>
            <a:avLst/>
            <a:gdLst>
              <a:gd name="connsiteX0" fmla="*/ 0 w 1250156"/>
              <a:gd name="connsiteY0" fmla="*/ 0 h 750093"/>
              <a:gd name="connsiteX1" fmla="*/ 1250156 w 1250156"/>
              <a:gd name="connsiteY1" fmla="*/ 0 h 750093"/>
              <a:gd name="connsiteX2" fmla="*/ 1250156 w 1250156"/>
              <a:gd name="connsiteY2" fmla="*/ 750093 h 750093"/>
              <a:gd name="connsiteX3" fmla="*/ 0 w 1250156"/>
              <a:gd name="connsiteY3" fmla="*/ 750093 h 750093"/>
              <a:gd name="connsiteX4" fmla="*/ 0 w 1250156"/>
              <a:gd name="connsiteY4" fmla="*/ 0 h 7500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0156" h="750093">
                <a:moveTo>
                  <a:pt x="0" y="0"/>
                </a:moveTo>
                <a:lnTo>
                  <a:pt x="1250156" y="0"/>
                </a:lnTo>
                <a:lnTo>
                  <a:pt x="1250156" y="750093"/>
                </a:lnTo>
                <a:lnTo>
                  <a:pt x="0" y="750093"/>
                </a:lnTo>
                <a:lnTo>
                  <a:pt x="0" y="0"/>
                </a:lnTo>
                <a:close/>
              </a:path>
            </a:pathLst>
          </a:custGeom>
          <a:blipFill>
            <a:blip r:embed="rId14"/>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ar-OM" sz="8800" b="1" kern="1200" dirty="0">
                <a:ln w="22225">
                  <a:solidFill>
                    <a:schemeClr val="accent2"/>
                  </a:solidFill>
                  <a:prstDash val="solid"/>
                </a:ln>
                <a:solidFill>
                  <a:sysClr val="windowText" lastClr="000000"/>
                </a:solidFill>
              </a:rPr>
              <a:t>مِيرُ</a:t>
            </a:r>
            <a:endParaRPr lang="en-US" sz="8800" b="1" kern="1200" dirty="0">
              <a:ln w="22225">
                <a:solidFill>
                  <a:schemeClr val="accent2"/>
                </a:solidFill>
                <a:prstDash val="solid"/>
              </a:ln>
              <a:solidFill>
                <a:sysClr val="windowText" lastClr="000000"/>
              </a:solidFill>
            </a:endParaRPr>
          </a:p>
        </p:txBody>
      </p:sp>
      <p:sp>
        <p:nvSpPr>
          <p:cNvPr id="224" name="شكل حر: شكل 223">
            <a:extLst>
              <a:ext uri="{FF2B5EF4-FFF2-40B4-BE49-F238E27FC236}">
                <a16:creationId xmlns:a16="http://schemas.microsoft.com/office/drawing/2014/main" id="{4F7ADD39-D866-473B-9135-EE4C08A916C8}"/>
              </a:ext>
            </a:extLst>
          </p:cNvPr>
          <p:cNvSpPr/>
          <p:nvPr/>
        </p:nvSpPr>
        <p:spPr>
          <a:xfrm>
            <a:off x="-4018279" y="4661889"/>
            <a:ext cx="2967633" cy="2339571"/>
          </a:xfrm>
          <a:custGeom>
            <a:avLst/>
            <a:gdLst>
              <a:gd name="connsiteX0" fmla="*/ 0 w 1250156"/>
              <a:gd name="connsiteY0" fmla="*/ 0 h 750093"/>
              <a:gd name="connsiteX1" fmla="*/ 1250156 w 1250156"/>
              <a:gd name="connsiteY1" fmla="*/ 0 h 750093"/>
              <a:gd name="connsiteX2" fmla="*/ 1250156 w 1250156"/>
              <a:gd name="connsiteY2" fmla="*/ 750093 h 750093"/>
              <a:gd name="connsiteX3" fmla="*/ 0 w 1250156"/>
              <a:gd name="connsiteY3" fmla="*/ 750093 h 750093"/>
              <a:gd name="connsiteX4" fmla="*/ 0 w 1250156"/>
              <a:gd name="connsiteY4" fmla="*/ 0 h 7500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0156" h="750093">
                <a:moveTo>
                  <a:pt x="0" y="0"/>
                </a:moveTo>
                <a:lnTo>
                  <a:pt x="1250156" y="0"/>
                </a:lnTo>
                <a:lnTo>
                  <a:pt x="1250156" y="750093"/>
                </a:lnTo>
                <a:lnTo>
                  <a:pt x="0" y="750093"/>
                </a:lnTo>
                <a:lnTo>
                  <a:pt x="0" y="0"/>
                </a:lnTo>
                <a:close/>
              </a:path>
            </a:pathLst>
          </a:custGeom>
          <a:blipFill>
            <a:blip r:embed="rId14"/>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ar-OM" sz="8800" b="1" kern="1200" dirty="0">
                <a:ln w="22225">
                  <a:solidFill>
                    <a:schemeClr val="accent2"/>
                  </a:solidFill>
                  <a:prstDash val="solid"/>
                </a:ln>
                <a:solidFill>
                  <a:sysClr val="windowText" lastClr="000000"/>
                </a:solidFill>
              </a:rPr>
              <a:t>رَمَى</a:t>
            </a:r>
            <a:endParaRPr lang="en-US" sz="8800" b="1" kern="1200" dirty="0">
              <a:ln w="22225">
                <a:solidFill>
                  <a:schemeClr val="accent2"/>
                </a:solidFill>
                <a:prstDash val="solid"/>
              </a:ln>
              <a:solidFill>
                <a:sysClr val="windowText" lastClr="000000"/>
              </a:solidFill>
            </a:endParaRPr>
          </a:p>
        </p:txBody>
      </p:sp>
      <p:sp>
        <p:nvSpPr>
          <p:cNvPr id="225" name="شكل حر: شكل 224">
            <a:extLst>
              <a:ext uri="{FF2B5EF4-FFF2-40B4-BE49-F238E27FC236}">
                <a16:creationId xmlns:a16="http://schemas.microsoft.com/office/drawing/2014/main" id="{C1869BF4-24CE-4112-86D9-359D55097160}"/>
              </a:ext>
            </a:extLst>
          </p:cNvPr>
          <p:cNvSpPr/>
          <p:nvPr/>
        </p:nvSpPr>
        <p:spPr>
          <a:xfrm>
            <a:off x="-3783483" y="17275"/>
            <a:ext cx="2967633" cy="2339571"/>
          </a:xfrm>
          <a:custGeom>
            <a:avLst/>
            <a:gdLst>
              <a:gd name="connsiteX0" fmla="*/ 0 w 1250156"/>
              <a:gd name="connsiteY0" fmla="*/ 0 h 750093"/>
              <a:gd name="connsiteX1" fmla="*/ 1250156 w 1250156"/>
              <a:gd name="connsiteY1" fmla="*/ 0 h 750093"/>
              <a:gd name="connsiteX2" fmla="*/ 1250156 w 1250156"/>
              <a:gd name="connsiteY2" fmla="*/ 750093 h 750093"/>
              <a:gd name="connsiteX3" fmla="*/ 0 w 1250156"/>
              <a:gd name="connsiteY3" fmla="*/ 750093 h 750093"/>
              <a:gd name="connsiteX4" fmla="*/ 0 w 1250156"/>
              <a:gd name="connsiteY4" fmla="*/ 0 h 7500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0156" h="750093">
                <a:moveTo>
                  <a:pt x="0" y="0"/>
                </a:moveTo>
                <a:lnTo>
                  <a:pt x="1250156" y="0"/>
                </a:lnTo>
                <a:lnTo>
                  <a:pt x="1250156" y="750093"/>
                </a:lnTo>
                <a:lnTo>
                  <a:pt x="0" y="750093"/>
                </a:lnTo>
                <a:lnTo>
                  <a:pt x="0" y="0"/>
                </a:lnTo>
                <a:close/>
              </a:path>
            </a:pathLst>
          </a:custGeom>
          <a:blipFill>
            <a:blip r:embed="rId14"/>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ar-OM" sz="8800" b="1" kern="1200" dirty="0">
                <a:ln w="22225">
                  <a:solidFill>
                    <a:schemeClr val="accent2"/>
                  </a:solidFill>
                  <a:prstDash val="solid"/>
                </a:ln>
                <a:solidFill>
                  <a:sysClr val="windowText" lastClr="000000"/>
                </a:solidFill>
              </a:rPr>
              <a:t>رَامَ</a:t>
            </a:r>
          </a:p>
        </p:txBody>
      </p:sp>
      <p:sp>
        <p:nvSpPr>
          <p:cNvPr id="226" name="شكل حر: شكل 225">
            <a:extLst>
              <a:ext uri="{FF2B5EF4-FFF2-40B4-BE49-F238E27FC236}">
                <a16:creationId xmlns:a16="http://schemas.microsoft.com/office/drawing/2014/main" id="{F8A25DEB-21D0-46D8-A617-1BD8AF6CD68B}"/>
              </a:ext>
            </a:extLst>
          </p:cNvPr>
          <p:cNvSpPr/>
          <p:nvPr/>
        </p:nvSpPr>
        <p:spPr>
          <a:xfrm>
            <a:off x="-3783483" y="142291"/>
            <a:ext cx="2967633" cy="2339571"/>
          </a:xfrm>
          <a:custGeom>
            <a:avLst/>
            <a:gdLst>
              <a:gd name="connsiteX0" fmla="*/ 0 w 1250156"/>
              <a:gd name="connsiteY0" fmla="*/ 0 h 750093"/>
              <a:gd name="connsiteX1" fmla="*/ 1250156 w 1250156"/>
              <a:gd name="connsiteY1" fmla="*/ 0 h 750093"/>
              <a:gd name="connsiteX2" fmla="*/ 1250156 w 1250156"/>
              <a:gd name="connsiteY2" fmla="*/ 750093 h 750093"/>
              <a:gd name="connsiteX3" fmla="*/ 0 w 1250156"/>
              <a:gd name="connsiteY3" fmla="*/ 750093 h 750093"/>
              <a:gd name="connsiteX4" fmla="*/ 0 w 1250156"/>
              <a:gd name="connsiteY4" fmla="*/ 0 h 7500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0156" h="750093">
                <a:moveTo>
                  <a:pt x="0" y="0"/>
                </a:moveTo>
                <a:lnTo>
                  <a:pt x="1250156" y="0"/>
                </a:lnTo>
                <a:lnTo>
                  <a:pt x="1250156" y="750093"/>
                </a:lnTo>
                <a:lnTo>
                  <a:pt x="0" y="750093"/>
                </a:lnTo>
                <a:lnTo>
                  <a:pt x="0" y="0"/>
                </a:lnTo>
                <a:close/>
              </a:path>
            </a:pathLst>
          </a:custGeom>
          <a:blipFill>
            <a:blip r:embed="rId14"/>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ar-OM" sz="8800" b="1" kern="1200" dirty="0">
                <a:ln w="22225">
                  <a:solidFill>
                    <a:schemeClr val="accent2"/>
                  </a:solidFill>
                  <a:prstDash val="solid"/>
                </a:ln>
                <a:solidFill>
                  <a:sysClr val="windowText" lastClr="000000"/>
                </a:solidFill>
              </a:rPr>
              <a:t>رَمِيمٌ</a:t>
            </a:r>
          </a:p>
        </p:txBody>
      </p:sp>
      <p:sp>
        <p:nvSpPr>
          <p:cNvPr id="227" name="شكل حر: شكل 226">
            <a:extLst>
              <a:ext uri="{FF2B5EF4-FFF2-40B4-BE49-F238E27FC236}">
                <a16:creationId xmlns:a16="http://schemas.microsoft.com/office/drawing/2014/main" id="{EC317760-3162-4DB4-B1B5-2C050E8531A1}"/>
              </a:ext>
            </a:extLst>
          </p:cNvPr>
          <p:cNvSpPr/>
          <p:nvPr/>
        </p:nvSpPr>
        <p:spPr>
          <a:xfrm>
            <a:off x="-3783483" y="267307"/>
            <a:ext cx="2967633" cy="2339571"/>
          </a:xfrm>
          <a:custGeom>
            <a:avLst/>
            <a:gdLst>
              <a:gd name="connsiteX0" fmla="*/ 0 w 1250156"/>
              <a:gd name="connsiteY0" fmla="*/ 0 h 750093"/>
              <a:gd name="connsiteX1" fmla="*/ 1250156 w 1250156"/>
              <a:gd name="connsiteY1" fmla="*/ 0 h 750093"/>
              <a:gd name="connsiteX2" fmla="*/ 1250156 w 1250156"/>
              <a:gd name="connsiteY2" fmla="*/ 750093 h 750093"/>
              <a:gd name="connsiteX3" fmla="*/ 0 w 1250156"/>
              <a:gd name="connsiteY3" fmla="*/ 750093 h 750093"/>
              <a:gd name="connsiteX4" fmla="*/ 0 w 1250156"/>
              <a:gd name="connsiteY4" fmla="*/ 0 h 7500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0156" h="750093">
                <a:moveTo>
                  <a:pt x="0" y="0"/>
                </a:moveTo>
                <a:lnTo>
                  <a:pt x="1250156" y="0"/>
                </a:lnTo>
                <a:lnTo>
                  <a:pt x="1250156" y="750093"/>
                </a:lnTo>
                <a:lnTo>
                  <a:pt x="0" y="750093"/>
                </a:lnTo>
                <a:lnTo>
                  <a:pt x="0" y="0"/>
                </a:lnTo>
                <a:close/>
              </a:path>
            </a:pathLst>
          </a:custGeom>
          <a:blipFill>
            <a:blip r:embed="rId14"/>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ar-OM" sz="8800" b="1" kern="1200" dirty="0">
                <a:ln w="22225">
                  <a:solidFill>
                    <a:schemeClr val="accent2"/>
                  </a:solidFill>
                  <a:prstDash val="solid"/>
                </a:ln>
                <a:solidFill>
                  <a:sysClr val="windowText" lastClr="000000"/>
                </a:solidFill>
              </a:rPr>
              <a:t>مَرامُ</a:t>
            </a:r>
          </a:p>
        </p:txBody>
      </p:sp>
      <p:sp>
        <p:nvSpPr>
          <p:cNvPr id="228" name="شكل حر: شكل 227">
            <a:extLst>
              <a:ext uri="{FF2B5EF4-FFF2-40B4-BE49-F238E27FC236}">
                <a16:creationId xmlns:a16="http://schemas.microsoft.com/office/drawing/2014/main" id="{CFFB52F8-0343-4A67-AD4F-74845AFEC954}"/>
              </a:ext>
            </a:extLst>
          </p:cNvPr>
          <p:cNvSpPr/>
          <p:nvPr/>
        </p:nvSpPr>
        <p:spPr>
          <a:xfrm>
            <a:off x="-3783483" y="392323"/>
            <a:ext cx="2967633" cy="2339571"/>
          </a:xfrm>
          <a:custGeom>
            <a:avLst/>
            <a:gdLst>
              <a:gd name="connsiteX0" fmla="*/ 0 w 1250156"/>
              <a:gd name="connsiteY0" fmla="*/ 0 h 750093"/>
              <a:gd name="connsiteX1" fmla="*/ 1250156 w 1250156"/>
              <a:gd name="connsiteY1" fmla="*/ 0 h 750093"/>
              <a:gd name="connsiteX2" fmla="*/ 1250156 w 1250156"/>
              <a:gd name="connsiteY2" fmla="*/ 750093 h 750093"/>
              <a:gd name="connsiteX3" fmla="*/ 0 w 1250156"/>
              <a:gd name="connsiteY3" fmla="*/ 750093 h 750093"/>
              <a:gd name="connsiteX4" fmla="*/ 0 w 1250156"/>
              <a:gd name="connsiteY4" fmla="*/ 0 h 7500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0156" h="750093">
                <a:moveTo>
                  <a:pt x="0" y="0"/>
                </a:moveTo>
                <a:lnTo>
                  <a:pt x="1250156" y="0"/>
                </a:lnTo>
                <a:lnTo>
                  <a:pt x="1250156" y="750093"/>
                </a:lnTo>
                <a:lnTo>
                  <a:pt x="0" y="750093"/>
                </a:lnTo>
                <a:lnTo>
                  <a:pt x="0" y="0"/>
                </a:lnTo>
                <a:close/>
              </a:path>
            </a:pathLst>
          </a:custGeom>
          <a:blipFill>
            <a:blip r:embed="rId14"/>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ar-OM" sz="8800" b="1" kern="1200" dirty="0">
                <a:ln w="22225">
                  <a:solidFill>
                    <a:schemeClr val="accent2"/>
                  </a:solidFill>
                  <a:prstDash val="solid"/>
                </a:ln>
                <a:solidFill>
                  <a:sysClr val="windowText" lastClr="000000"/>
                </a:solidFill>
              </a:rPr>
              <a:t>مَرْمَرْ</a:t>
            </a:r>
          </a:p>
        </p:txBody>
      </p:sp>
      <p:sp>
        <p:nvSpPr>
          <p:cNvPr id="229" name="شكل حر: شكل 228">
            <a:extLst>
              <a:ext uri="{FF2B5EF4-FFF2-40B4-BE49-F238E27FC236}">
                <a16:creationId xmlns:a16="http://schemas.microsoft.com/office/drawing/2014/main" id="{C20ACE9C-9870-43D7-B8F6-27AED4530B62}"/>
              </a:ext>
            </a:extLst>
          </p:cNvPr>
          <p:cNvSpPr/>
          <p:nvPr/>
        </p:nvSpPr>
        <p:spPr>
          <a:xfrm>
            <a:off x="-3783483" y="517339"/>
            <a:ext cx="2967633" cy="2339571"/>
          </a:xfrm>
          <a:custGeom>
            <a:avLst/>
            <a:gdLst>
              <a:gd name="connsiteX0" fmla="*/ 0 w 1250156"/>
              <a:gd name="connsiteY0" fmla="*/ 0 h 750093"/>
              <a:gd name="connsiteX1" fmla="*/ 1250156 w 1250156"/>
              <a:gd name="connsiteY1" fmla="*/ 0 h 750093"/>
              <a:gd name="connsiteX2" fmla="*/ 1250156 w 1250156"/>
              <a:gd name="connsiteY2" fmla="*/ 750093 h 750093"/>
              <a:gd name="connsiteX3" fmla="*/ 0 w 1250156"/>
              <a:gd name="connsiteY3" fmla="*/ 750093 h 750093"/>
              <a:gd name="connsiteX4" fmla="*/ 0 w 1250156"/>
              <a:gd name="connsiteY4" fmla="*/ 0 h 7500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0156" h="750093">
                <a:moveTo>
                  <a:pt x="0" y="0"/>
                </a:moveTo>
                <a:lnTo>
                  <a:pt x="1250156" y="0"/>
                </a:lnTo>
                <a:lnTo>
                  <a:pt x="1250156" y="750093"/>
                </a:lnTo>
                <a:lnTo>
                  <a:pt x="0" y="750093"/>
                </a:lnTo>
                <a:lnTo>
                  <a:pt x="0" y="0"/>
                </a:lnTo>
                <a:close/>
              </a:path>
            </a:pathLst>
          </a:custGeom>
          <a:blipFill>
            <a:blip r:embed="rId14"/>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ar-OM" sz="8800" b="1" kern="1200" dirty="0">
                <a:ln w="22225">
                  <a:solidFill>
                    <a:schemeClr val="accent2"/>
                  </a:solidFill>
                  <a:prstDash val="solid"/>
                </a:ln>
                <a:solidFill>
                  <a:sysClr val="windowText" lastClr="000000"/>
                </a:solidFill>
              </a:rPr>
              <a:t>مَارَ</a:t>
            </a:r>
          </a:p>
        </p:txBody>
      </p:sp>
      <p:sp>
        <p:nvSpPr>
          <p:cNvPr id="230" name="شكل حر: شكل 229">
            <a:extLst>
              <a:ext uri="{FF2B5EF4-FFF2-40B4-BE49-F238E27FC236}">
                <a16:creationId xmlns:a16="http://schemas.microsoft.com/office/drawing/2014/main" id="{1A5ACA96-8F3B-4E7F-B4D8-88274C0A136C}"/>
              </a:ext>
            </a:extLst>
          </p:cNvPr>
          <p:cNvSpPr/>
          <p:nvPr/>
        </p:nvSpPr>
        <p:spPr>
          <a:xfrm>
            <a:off x="-3783483" y="642355"/>
            <a:ext cx="2967633" cy="2339571"/>
          </a:xfrm>
          <a:custGeom>
            <a:avLst/>
            <a:gdLst>
              <a:gd name="connsiteX0" fmla="*/ 0 w 1250156"/>
              <a:gd name="connsiteY0" fmla="*/ 0 h 750093"/>
              <a:gd name="connsiteX1" fmla="*/ 1250156 w 1250156"/>
              <a:gd name="connsiteY1" fmla="*/ 0 h 750093"/>
              <a:gd name="connsiteX2" fmla="*/ 1250156 w 1250156"/>
              <a:gd name="connsiteY2" fmla="*/ 750093 h 750093"/>
              <a:gd name="connsiteX3" fmla="*/ 0 w 1250156"/>
              <a:gd name="connsiteY3" fmla="*/ 750093 h 750093"/>
              <a:gd name="connsiteX4" fmla="*/ 0 w 1250156"/>
              <a:gd name="connsiteY4" fmla="*/ 0 h 7500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0156" h="750093">
                <a:moveTo>
                  <a:pt x="0" y="0"/>
                </a:moveTo>
                <a:lnTo>
                  <a:pt x="1250156" y="0"/>
                </a:lnTo>
                <a:lnTo>
                  <a:pt x="1250156" y="750093"/>
                </a:lnTo>
                <a:lnTo>
                  <a:pt x="0" y="750093"/>
                </a:lnTo>
                <a:lnTo>
                  <a:pt x="0" y="0"/>
                </a:lnTo>
                <a:close/>
              </a:path>
            </a:pathLst>
          </a:custGeom>
          <a:blipFill>
            <a:blip r:embed="rId14"/>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ar-OM" sz="8800" b="1" kern="1200" dirty="0">
                <a:ln w="22225">
                  <a:solidFill>
                    <a:schemeClr val="accent2"/>
                  </a:solidFill>
                  <a:prstDash val="solid"/>
                </a:ln>
                <a:solidFill>
                  <a:sysClr val="windowText" lastClr="000000"/>
                </a:solidFill>
              </a:rPr>
              <a:t>رَامِي</a:t>
            </a:r>
          </a:p>
        </p:txBody>
      </p:sp>
      <p:sp>
        <p:nvSpPr>
          <p:cNvPr id="231" name="شكل حر: شكل 230">
            <a:extLst>
              <a:ext uri="{FF2B5EF4-FFF2-40B4-BE49-F238E27FC236}">
                <a16:creationId xmlns:a16="http://schemas.microsoft.com/office/drawing/2014/main" id="{4F39A62E-0F85-4C98-8A37-4036337088C0}"/>
              </a:ext>
            </a:extLst>
          </p:cNvPr>
          <p:cNvSpPr/>
          <p:nvPr/>
        </p:nvSpPr>
        <p:spPr>
          <a:xfrm>
            <a:off x="-3783483" y="767371"/>
            <a:ext cx="2967633" cy="2339571"/>
          </a:xfrm>
          <a:custGeom>
            <a:avLst/>
            <a:gdLst>
              <a:gd name="connsiteX0" fmla="*/ 0 w 1250156"/>
              <a:gd name="connsiteY0" fmla="*/ 0 h 750093"/>
              <a:gd name="connsiteX1" fmla="*/ 1250156 w 1250156"/>
              <a:gd name="connsiteY1" fmla="*/ 0 h 750093"/>
              <a:gd name="connsiteX2" fmla="*/ 1250156 w 1250156"/>
              <a:gd name="connsiteY2" fmla="*/ 750093 h 750093"/>
              <a:gd name="connsiteX3" fmla="*/ 0 w 1250156"/>
              <a:gd name="connsiteY3" fmla="*/ 750093 h 750093"/>
              <a:gd name="connsiteX4" fmla="*/ 0 w 1250156"/>
              <a:gd name="connsiteY4" fmla="*/ 0 h 7500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0156" h="750093">
                <a:moveTo>
                  <a:pt x="0" y="0"/>
                </a:moveTo>
                <a:lnTo>
                  <a:pt x="1250156" y="0"/>
                </a:lnTo>
                <a:lnTo>
                  <a:pt x="1250156" y="750093"/>
                </a:lnTo>
                <a:lnTo>
                  <a:pt x="0" y="750093"/>
                </a:lnTo>
                <a:lnTo>
                  <a:pt x="0" y="0"/>
                </a:lnTo>
                <a:close/>
              </a:path>
            </a:pathLst>
          </a:custGeom>
          <a:blipFill>
            <a:blip r:embed="rId14"/>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ar-OM" sz="8800" b="1" kern="1200" dirty="0">
                <a:ln w="22225">
                  <a:solidFill>
                    <a:schemeClr val="accent2"/>
                  </a:solidFill>
                  <a:prstDash val="solid"/>
                </a:ln>
                <a:solidFill>
                  <a:sysClr val="windowText" lastClr="000000"/>
                </a:solidFill>
              </a:rPr>
              <a:t>رِيمْ</a:t>
            </a:r>
          </a:p>
        </p:txBody>
      </p:sp>
      <p:sp>
        <p:nvSpPr>
          <p:cNvPr id="232" name="شكل حر: شكل 231">
            <a:extLst>
              <a:ext uri="{FF2B5EF4-FFF2-40B4-BE49-F238E27FC236}">
                <a16:creationId xmlns:a16="http://schemas.microsoft.com/office/drawing/2014/main" id="{32D5FB33-251F-4589-B542-EBA853CC4297}"/>
              </a:ext>
            </a:extLst>
          </p:cNvPr>
          <p:cNvSpPr/>
          <p:nvPr/>
        </p:nvSpPr>
        <p:spPr>
          <a:xfrm>
            <a:off x="-3783483" y="892387"/>
            <a:ext cx="2967633" cy="2339571"/>
          </a:xfrm>
          <a:custGeom>
            <a:avLst/>
            <a:gdLst>
              <a:gd name="connsiteX0" fmla="*/ 0 w 1250156"/>
              <a:gd name="connsiteY0" fmla="*/ 0 h 750093"/>
              <a:gd name="connsiteX1" fmla="*/ 1250156 w 1250156"/>
              <a:gd name="connsiteY1" fmla="*/ 0 h 750093"/>
              <a:gd name="connsiteX2" fmla="*/ 1250156 w 1250156"/>
              <a:gd name="connsiteY2" fmla="*/ 750093 h 750093"/>
              <a:gd name="connsiteX3" fmla="*/ 0 w 1250156"/>
              <a:gd name="connsiteY3" fmla="*/ 750093 h 750093"/>
              <a:gd name="connsiteX4" fmla="*/ 0 w 1250156"/>
              <a:gd name="connsiteY4" fmla="*/ 0 h 7500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0156" h="750093">
                <a:moveTo>
                  <a:pt x="0" y="0"/>
                </a:moveTo>
                <a:lnTo>
                  <a:pt x="1250156" y="0"/>
                </a:lnTo>
                <a:lnTo>
                  <a:pt x="1250156" y="750093"/>
                </a:lnTo>
                <a:lnTo>
                  <a:pt x="0" y="750093"/>
                </a:lnTo>
                <a:lnTo>
                  <a:pt x="0" y="0"/>
                </a:lnTo>
                <a:close/>
              </a:path>
            </a:pathLst>
          </a:custGeom>
          <a:blipFill>
            <a:blip r:embed="rId14"/>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ar-OM" sz="8800" b="1" kern="1200" dirty="0" err="1">
                <a:ln w="22225">
                  <a:solidFill>
                    <a:schemeClr val="accent2"/>
                  </a:solidFill>
                  <a:prstDash val="solid"/>
                </a:ln>
                <a:solidFill>
                  <a:sysClr val="windowText" lastClr="000000"/>
                </a:solidFill>
              </a:rPr>
              <a:t>رَمْمَمَ</a:t>
            </a:r>
            <a:endParaRPr lang="ar-OM" sz="8800" b="1" kern="1200" dirty="0">
              <a:ln w="22225">
                <a:solidFill>
                  <a:schemeClr val="accent2"/>
                </a:solidFill>
                <a:prstDash val="solid"/>
              </a:ln>
              <a:solidFill>
                <a:sysClr val="windowText" lastClr="000000"/>
              </a:solidFill>
            </a:endParaRPr>
          </a:p>
        </p:txBody>
      </p:sp>
      <p:sp>
        <p:nvSpPr>
          <p:cNvPr id="233" name="شكل حر: شكل 232">
            <a:extLst>
              <a:ext uri="{FF2B5EF4-FFF2-40B4-BE49-F238E27FC236}">
                <a16:creationId xmlns:a16="http://schemas.microsoft.com/office/drawing/2014/main" id="{A7020B78-14F8-4349-8C18-06F0023BCDDF}"/>
              </a:ext>
            </a:extLst>
          </p:cNvPr>
          <p:cNvSpPr/>
          <p:nvPr/>
        </p:nvSpPr>
        <p:spPr>
          <a:xfrm>
            <a:off x="-3783483" y="1017403"/>
            <a:ext cx="2967633" cy="2339571"/>
          </a:xfrm>
          <a:custGeom>
            <a:avLst/>
            <a:gdLst>
              <a:gd name="connsiteX0" fmla="*/ 0 w 1250156"/>
              <a:gd name="connsiteY0" fmla="*/ 0 h 750093"/>
              <a:gd name="connsiteX1" fmla="*/ 1250156 w 1250156"/>
              <a:gd name="connsiteY1" fmla="*/ 0 h 750093"/>
              <a:gd name="connsiteX2" fmla="*/ 1250156 w 1250156"/>
              <a:gd name="connsiteY2" fmla="*/ 750093 h 750093"/>
              <a:gd name="connsiteX3" fmla="*/ 0 w 1250156"/>
              <a:gd name="connsiteY3" fmla="*/ 750093 h 750093"/>
              <a:gd name="connsiteX4" fmla="*/ 0 w 1250156"/>
              <a:gd name="connsiteY4" fmla="*/ 0 h 7500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0156" h="750093">
                <a:moveTo>
                  <a:pt x="0" y="0"/>
                </a:moveTo>
                <a:lnTo>
                  <a:pt x="1250156" y="0"/>
                </a:lnTo>
                <a:lnTo>
                  <a:pt x="1250156" y="750093"/>
                </a:lnTo>
                <a:lnTo>
                  <a:pt x="0" y="750093"/>
                </a:lnTo>
                <a:lnTo>
                  <a:pt x="0" y="0"/>
                </a:lnTo>
                <a:close/>
              </a:path>
            </a:pathLst>
          </a:custGeom>
          <a:blipFill>
            <a:blip r:embed="rId14"/>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ar-OM" sz="8800" b="1" kern="1200" dirty="0">
                <a:ln w="22225">
                  <a:solidFill>
                    <a:schemeClr val="accent2"/>
                  </a:solidFill>
                  <a:prstDash val="solid"/>
                </a:ln>
                <a:solidFill>
                  <a:sysClr val="windowText" lastClr="000000"/>
                </a:solidFill>
              </a:rPr>
              <a:t>رُومٌ</a:t>
            </a:r>
          </a:p>
        </p:txBody>
      </p:sp>
      <p:sp>
        <p:nvSpPr>
          <p:cNvPr id="234" name="شكل حر: شكل 233">
            <a:extLst>
              <a:ext uri="{FF2B5EF4-FFF2-40B4-BE49-F238E27FC236}">
                <a16:creationId xmlns:a16="http://schemas.microsoft.com/office/drawing/2014/main" id="{244924D6-0C63-408D-A8B9-289503B6D25F}"/>
              </a:ext>
            </a:extLst>
          </p:cNvPr>
          <p:cNvSpPr/>
          <p:nvPr/>
        </p:nvSpPr>
        <p:spPr>
          <a:xfrm>
            <a:off x="-3783483" y="1142419"/>
            <a:ext cx="2967633" cy="2339571"/>
          </a:xfrm>
          <a:custGeom>
            <a:avLst/>
            <a:gdLst>
              <a:gd name="connsiteX0" fmla="*/ 0 w 1250156"/>
              <a:gd name="connsiteY0" fmla="*/ 0 h 750093"/>
              <a:gd name="connsiteX1" fmla="*/ 1250156 w 1250156"/>
              <a:gd name="connsiteY1" fmla="*/ 0 h 750093"/>
              <a:gd name="connsiteX2" fmla="*/ 1250156 w 1250156"/>
              <a:gd name="connsiteY2" fmla="*/ 750093 h 750093"/>
              <a:gd name="connsiteX3" fmla="*/ 0 w 1250156"/>
              <a:gd name="connsiteY3" fmla="*/ 750093 h 750093"/>
              <a:gd name="connsiteX4" fmla="*/ 0 w 1250156"/>
              <a:gd name="connsiteY4" fmla="*/ 0 h 7500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0156" h="750093">
                <a:moveTo>
                  <a:pt x="0" y="0"/>
                </a:moveTo>
                <a:lnTo>
                  <a:pt x="1250156" y="0"/>
                </a:lnTo>
                <a:lnTo>
                  <a:pt x="1250156" y="750093"/>
                </a:lnTo>
                <a:lnTo>
                  <a:pt x="0" y="750093"/>
                </a:lnTo>
                <a:lnTo>
                  <a:pt x="0" y="0"/>
                </a:lnTo>
                <a:close/>
              </a:path>
            </a:pathLst>
          </a:custGeom>
          <a:blipFill>
            <a:blip r:embed="rId14"/>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ar-OM" sz="8800" b="1" kern="1200" dirty="0">
                <a:ln w="22225">
                  <a:solidFill>
                    <a:schemeClr val="accent2"/>
                  </a:solidFill>
                  <a:prstDash val="solid"/>
                </a:ln>
                <a:solidFill>
                  <a:sysClr val="windowText" lastClr="000000"/>
                </a:solidFill>
              </a:rPr>
              <a:t>مَبْرُورٌ</a:t>
            </a:r>
          </a:p>
        </p:txBody>
      </p:sp>
      <p:sp>
        <p:nvSpPr>
          <p:cNvPr id="235" name="شكل حر: شكل 234">
            <a:extLst>
              <a:ext uri="{FF2B5EF4-FFF2-40B4-BE49-F238E27FC236}">
                <a16:creationId xmlns:a16="http://schemas.microsoft.com/office/drawing/2014/main" id="{3A9FB06D-C831-4D62-A56B-117104904B1A}"/>
              </a:ext>
            </a:extLst>
          </p:cNvPr>
          <p:cNvSpPr/>
          <p:nvPr/>
        </p:nvSpPr>
        <p:spPr>
          <a:xfrm>
            <a:off x="-3783483" y="1267435"/>
            <a:ext cx="2967633" cy="2339571"/>
          </a:xfrm>
          <a:custGeom>
            <a:avLst/>
            <a:gdLst>
              <a:gd name="connsiteX0" fmla="*/ 0 w 1250156"/>
              <a:gd name="connsiteY0" fmla="*/ 0 h 750093"/>
              <a:gd name="connsiteX1" fmla="*/ 1250156 w 1250156"/>
              <a:gd name="connsiteY1" fmla="*/ 0 h 750093"/>
              <a:gd name="connsiteX2" fmla="*/ 1250156 w 1250156"/>
              <a:gd name="connsiteY2" fmla="*/ 750093 h 750093"/>
              <a:gd name="connsiteX3" fmla="*/ 0 w 1250156"/>
              <a:gd name="connsiteY3" fmla="*/ 750093 h 750093"/>
              <a:gd name="connsiteX4" fmla="*/ 0 w 1250156"/>
              <a:gd name="connsiteY4" fmla="*/ 0 h 7500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0156" h="750093">
                <a:moveTo>
                  <a:pt x="0" y="0"/>
                </a:moveTo>
                <a:lnTo>
                  <a:pt x="1250156" y="0"/>
                </a:lnTo>
                <a:lnTo>
                  <a:pt x="1250156" y="750093"/>
                </a:lnTo>
                <a:lnTo>
                  <a:pt x="0" y="750093"/>
                </a:lnTo>
                <a:lnTo>
                  <a:pt x="0" y="0"/>
                </a:lnTo>
                <a:close/>
              </a:path>
            </a:pathLst>
          </a:custGeom>
          <a:blipFill>
            <a:blip r:embed="rId14"/>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ar-OM" sz="8800" b="1" kern="1200" dirty="0">
                <a:ln w="22225">
                  <a:solidFill>
                    <a:schemeClr val="accent2"/>
                  </a:solidFill>
                  <a:prstDash val="solid"/>
                </a:ln>
                <a:solidFill>
                  <a:sysClr val="windowText" lastClr="000000"/>
                </a:solidFill>
              </a:rPr>
              <a:t>بَرْ</a:t>
            </a:r>
          </a:p>
        </p:txBody>
      </p:sp>
      <p:sp>
        <p:nvSpPr>
          <p:cNvPr id="236" name="شكل حر: شكل 235">
            <a:extLst>
              <a:ext uri="{FF2B5EF4-FFF2-40B4-BE49-F238E27FC236}">
                <a16:creationId xmlns:a16="http://schemas.microsoft.com/office/drawing/2014/main" id="{B0576A23-D46C-468F-A8B3-5403E70B879B}"/>
              </a:ext>
            </a:extLst>
          </p:cNvPr>
          <p:cNvSpPr/>
          <p:nvPr/>
        </p:nvSpPr>
        <p:spPr>
          <a:xfrm>
            <a:off x="-3783483" y="1392451"/>
            <a:ext cx="2967633" cy="2339571"/>
          </a:xfrm>
          <a:custGeom>
            <a:avLst/>
            <a:gdLst>
              <a:gd name="connsiteX0" fmla="*/ 0 w 1250156"/>
              <a:gd name="connsiteY0" fmla="*/ 0 h 750093"/>
              <a:gd name="connsiteX1" fmla="*/ 1250156 w 1250156"/>
              <a:gd name="connsiteY1" fmla="*/ 0 h 750093"/>
              <a:gd name="connsiteX2" fmla="*/ 1250156 w 1250156"/>
              <a:gd name="connsiteY2" fmla="*/ 750093 h 750093"/>
              <a:gd name="connsiteX3" fmla="*/ 0 w 1250156"/>
              <a:gd name="connsiteY3" fmla="*/ 750093 h 750093"/>
              <a:gd name="connsiteX4" fmla="*/ 0 w 1250156"/>
              <a:gd name="connsiteY4" fmla="*/ 0 h 7500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0156" h="750093">
                <a:moveTo>
                  <a:pt x="0" y="0"/>
                </a:moveTo>
                <a:lnTo>
                  <a:pt x="1250156" y="0"/>
                </a:lnTo>
                <a:lnTo>
                  <a:pt x="1250156" y="750093"/>
                </a:lnTo>
                <a:lnTo>
                  <a:pt x="0" y="750093"/>
                </a:lnTo>
                <a:lnTo>
                  <a:pt x="0" y="0"/>
                </a:lnTo>
                <a:close/>
              </a:path>
            </a:pathLst>
          </a:custGeom>
          <a:blipFill>
            <a:blip r:embed="rId14"/>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ar-OM" sz="8800" b="1" kern="1200" dirty="0">
                <a:ln w="22225">
                  <a:solidFill>
                    <a:schemeClr val="accent2"/>
                  </a:solidFill>
                  <a:prstDash val="solid"/>
                </a:ln>
                <a:solidFill>
                  <a:sysClr val="windowText" lastClr="000000"/>
                </a:solidFill>
              </a:rPr>
              <a:t>بَارْ</a:t>
            </a:r>
          </a:p>
        </p:txBody>
      </p:sp>
      <p:sp>
        <p:nvSpPr>
          <p:cNvPr id="237" name="شكل حر: شكل 236">
            <a:extLst>
              <a:ext uri="{FF2B5EF4-FFF2-40B4-BE49-F238E27FC236}">
                <a16:creationId xmlns:a16="http://schemas.microsoft.com/office/drawing/2014/main" id="{F10EA895-C188-4286-B50F-46033D6FCE75}"/>
              </a:ext>
            </a:extLst>
          </p:cNvPr>
          <p:cNvSpPr/>
          <p:nvPr/>
        </p:nvSpPr>
        <p:spPr>
          <a:xfrm>
            <a:off x="-3783483" y="1517467"/>
            <a:ext cx="2967633" cy="2339571"/>
          </a:xfrm>
          <a:custGeom>
            <a:avLst/>
            <a:gdLst>
              <a:gd name="connsiteX0" fmla="*/ 0 w 1250156"/>
              <a:gd name="connsiteY0" fmla="*/ 0 h 750093"/>
              <a:gd name="connsiteX1" fmla="*/ 1250156 w 1250156"/>
              <a:gd name="connsiteY1" fmla="*/ 0 h 750093"/>
              <a:gd name="connsiteX2" fmla="*/ 1250156 w 1250156"/>
              <a:gd name="connsiteY2" fmla="*/ 750093 h 750093"/>
              <a:gd name="connsiteX3" fmla="*/ 0 w 1250156"/>
              <a:gd name="connsiteY3" fmla="*/ 750093 h 750093"/>
              <a:gd name="connsiteX4" fmla="*/ 0 w 1250156"/>
              <a:gd name="connsiteY4" fmla="*/ 0 h 7500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0156" h="750093">
                <a:moveTo>
                  <a:pt x="0" y="0"/>
                </a:moveTo>
                <a:lnTo>
                  <a:pt x="1250156" y="0"/>
                </a:lnTo>
                <a:lnTo>
                  <a:pt x="1250156" y="750093"/>
                </a:lnTo>
                <a:lnTo>
                  <a:pt x="0" y="750093"/>
                </a:lnTo>
                <a:lnTo>
                  <a:pt x="0" y="0"/>
                </a:lnTo>
                <a:close/>
              </a:path>
            </a:pathLst>
          </a:custGeom>
          <a:blipFill>
            <a:blip r:embed="rId14"/>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ar-OM" sz="8800" b="1" kern="1200" dirty="0">
                <a:ln w="22225">
                  <a:solidFill>
                    <a:schemeClr val="accent2"/>
                  </a:solidFill>
                  <a:prstDash val="solid"/>
                </a:ln>
                <a:solidFill>
                  <a:sysClr val="windowText" lastClr="000000"/>
                </a:solidFill>
              </a:rPr>
              <a:t>مَلِيمَ </a:t>
            </a:r>
          </a:p>
        </p:txBody>
      </p:sp>
      <p:sp>
        <p:nvSpPr>
          <p:cNvPr id="238" name="شكل حر: شكل 237">
            <a:extLst>
              <a:ext uri="{FF2B5EF4-FFF2-40B4-BE49-F238E27FC236}">
                <a16:creationId xmlns:a16="http://schemas.microsoft.com/office/drawing/2014/main" id="{D689A585-3AE6-424B-965A-2652C3520667}"/>
              </a:ext>
            </a:extLst>
          </p:cNvPr>
          <p:cNvSpPr/>
          <p:nvPr/>
        </p:nvSpPr>
        <p:spPr>
          <a:xfrm>
            <a:off x="-3783483" y="1642483"/>
            <a:ext cx="2967633" cy="2339571"/>
          </a:xfrm>
          <a:custGeom>
            <a:avLst/>
            <a:gdLst>
              <a:gd name="connsiteX0" fmla="*/ 0 w 1250156"/>
              <a:gd name="connsiteY0" fmla="*/ 0 h 750093"/>
              <a:gd name="connsiteX1" fmla="*/ 1250156 w 1250156"/>
              <a:gd name="connsiteY1" fmla="*/ 0 h 750093"/>
              <a:gd name="connsiteX2" fmla="*/ 1250156 w 1250156"/>
              <a:gd name="connsiteY2" fmla="*/ 750093 h 750093"/>
              <a:gd name="connsiteX3" fmla="*/ 0 w 1250156"/>
              <a:gd name="connsiteY3" fmla="*/ 750093 h 750093"/>
              <a:gd name="connsiteX4" fmla="*/ 0 w 1250156"/>
              <a:gd name="connsiteY4" fmla="*/ 0 h 7500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0156" h="750093">
                <a:moveTo>
                  <a:pt x="0" y="0"/>
                </a:moveTo>
                <a:lnTo>
                  <a:pt x="1250156" y="0"/>
                </a:lnTo>
                <a:lnTo>
                  <a:pt x="1250156" y="750093"/>
                </a:lnTo>
                <a:lnTo>
                  <a:pt x="0" y="750093"/>
                </a:lnTo>
                <a:lnTo>
                  <a:pt x="0" y="0"/>
                </a:lnTo>
                <a:close/>
              </a:path>
            </a:pathLst>
          </a:custGeom>
          <a:blipFill>
            <a:blip r:embed="rId14"/>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ar-OM" sz="8800" b="1" kern="1200" dirty="0">
                <a:ln w="22225">
                  <a:solidFill>
                    <a:schemeClr val="accent2"/>
                  </a:solidFill>
                  <a:prstDash val="solid"/>
                </a:ln>
                <a:solidFill>
                  <a:sysClr val="windowText" lastClr="000000"/>
                </a:solidFill>
              </a:rPr>
              <a:t>مَلُومُ</a:t>
            </a:r>
          </a:p>
        </p:txBody>
      </p:sp>
      <p:sp>
        <p:nvSpPr>
          <p:cNvPr id="239" name="شكل حر: شكل 238">
            <a:extLst>
              <a:ext uri="{FF2B5EF4-FFF2-40B4-BE49-F238E27FC236}">
                <a16:creationId xmlns:a16="http://schemas.microsoft.com/office/drawing/2014/main" id="{12D98447-70A4-4973-8E3C-4F9E8CC6123B}"/>
              </a:ext>
            </a:extLst>
          </p:cNvPr>
          <p:cNvSpPr/>
          <p:nvPr/>
        </p:nvSpPr>
        <p:spPr>
          <a:xfrm>
            <a:off x="-3783483" y="1767499"/>
            <a:ext cx="2967633" cy="2339571"/>
          </a:xfrm>
          <a:custGeom>
            <a:avLst/>
            <a:gdLst>
              <a:gd name="connsiteX0" fmla="*/ 0 w 1250156"/>
              <a:gd name="connsiteY0" fmla="*/ 0 h 750093"/>
              <a:gd name="connsiteX1" fmla="*/ 1250156 w 1250156"/>
              <a:gd name="connsiteY1" fmla="*/ 0 h 750093"/>
              <a:gd name="connsiteX2" fmla="*/ 1250156 w 1250156"/>
              <a:gd name="connsiteY2" fmla="*/ 750093 h 750093"/>
              <a:gd name="connsiteX3" fmla="*/ 0 w 1250156"/>
              <a:gd name="connsiteY3" fmla="*/ 750093 h 750093"/>
              <a:gd name="connsiteX4" fmla="*/ 0 w 1250156"/>
              <a:gd name="connsiteY4" fmla="*/ 0 h 7500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0156" h="750093">
                <a:moveTo>
                  <a:pt x="0" y="0"/>
                </a:moveTo>
                <a:lnTo>
                  <a:pt x="1250156" y="0"/>
                </a:lnTo>
                <a:lnTo>
                  <a:pt x="1250156" y="750093"/>
                </a:lnTo>
                <a:lnTo>
                  <a:pt x="0" y="750093"/>
                </a:lnTo>
                <a:lnTo>
                  <a:pt x="0" y="0"/>
                </a:lnTo>
                <a:close/>
              </a:path>
            </a:pathLst>
          </a:custGeom>
          <a:blipFill>
            <a:blip r:embed="rId14"/>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ar-OM" sz="8800" b="1" kern="1200" dirty="0">
                <a:ln w="22225">
                  <a:solidFill>
                    <a:schemeClr val="accent2"/>
                  </a:solidFill>
                  <a:prstDash val="solid"/>
                </a:ln>
                <a:solidFill>
                  <a:sysClr val="windowText" lastClr="000000"/>
                </a:solidFill>
              </a:rPr>
              <a:t>لَامٌ </a:t>
            </a:r>
          </a:p>
        </p:txBody>
      </p:sp>
      <p:sp>
        <p:nvSpPr>
          <p:cNvPr id="240" name="شكل حر: شكل 239">
            <a:extLst>
              <a:ext uri="{FF2B5EF4-FFF2-40B4-BE49-F238E27FC236}">
                <a16:creationId xmlns:a16="http://schemas.microsoft.com/office/drawing/2014/main" id="{75E0DDA3-D549-4911-8DAB-A57581B7EC5A}"/>
              </a:ext>
            </a:extLst>
          </p:cNvPr>
          <p:cNvSpPr/>
          <p:nvPr/>
        </p:nvSpPr>
        <p:spPr>
          <a:xfrm>
            <a:off x="-3783483" y="1892515"/>
            <a:ext cx="2967633" cy="2339571"/>
          </a:xfrm>
          <a:custGeom>
            <a:avLst/>
            <a:gdLst>
              <a:gd name="connsiteX0" fmla="*/ 0 w 1250156"/>
              <a:gd name="connsiteY0" fmla="*/ 0 h 750093"/>
              <a:gd name="connsiteX1" fmla="*/ 1250156 w 1250156"/>
              <a:gd name="connsiteY1" fmla="*/ 0 h 750093"/>
              <a:gd name="connsiteX2" fmla="*/ 1250156 w 1250156"/>
              <a:gd name="connsiteY2" fmla="*/ 750093 h 750093"/>
              <a:gd name="connsiteX3" fmla="*/ 0 w 1250156"/>
              <a:gd name="connsiteY3" fmla="*/ 750093 h 750093"/>
              <a:gd name="connsiteX4" fmla="*/ 0 w 1250156"/>
              <a:gd name="connsiteY4" fmla="*/ 0 h 7500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0156" h="750093">
                <a:moveTo>
                  <a:pt x="0" y="0"/>
                </a:moveTo>
                <a:lnTo>
                  <a:pt x="1250156" y="0"/>
                </a:lnTo>
                <a:lnTo>
                  <a:pt x="1250156" y="750093"/>
                </a:lnTo>
                <a:lnTo>
                  <a:pt x="0" y="750093"/>
                </a:lnTo>
                <a:lnTo>
                  <a:pt x="0" y="0"/>
                </a:lnTo>
                <a:close/>
              </a:path>
            </a:pathLst>
          </a:custGeom>
          <a:blipFill>
            <a:blip r:embed="rId14"/>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ar-OM" sz="8800" b="1" kern="1200" dirty="0">
                <a:ln w="22225">
                  <a:solidFill>
                    <a:schemeClr val="accent2"/>
                  </a:solidFill>
                  <a:prstDash val="solid"/>
                </a:ln>
                <a:solidFill>
                  <a:sysClr val="windowText" lastClr="000000"/>
                </a:solidFill>
              </a:rPr>
              <a:t>لَمَمْ</a:t>
            </a:r>
          </a:p>
        </p:txBody>
      </p:sp>
      <p:sp>
        <p:nvSpPr>
          <p:cNvPr id="241" name="شكل حر: شكل 240">
            <a:extLst>
              <a:ext uri="{FF2B5EF4-FFF2-40B4-BE49-F238E27FC236}">
                <a16:creationId xmlns:a16="http://schemas.microsoft.com/office/drawing/2014/main" id="{7E03964D-CD2E-403F-B6D4-D7901302A315}"/>
              </a:ext>
            </a:extLst>
          </p:cNvPr>
          <p:cNvSpPr/>
          <p:nvPr/>
        </p:nvSpPr>
        <p:spPr>
          <a:xfrm>
            <a:off x="-3783483" y="2017531"/>
            <a:ext cx="2967633" cy="2339571"/>
          </a:xfrm>
          <a:custGeom>
            <a:avLst/>
            <a:gdLst>
              <a:gd name="connsiteX0" fmla="*/ 0 w 1250156"/>
              <a:gd name="connsiteY0" fmla="*/ 0 h 750093"/>
              <a:gd name="connsiteX1" fmla="*/ 1250156 w 1250156"/>
              <a:gd name="connsiteY1" fmla="*/ 0 h 750093"/>
              <a:gd name="connsiteX2" fmla="*/ 1250156 w 1250156"/>
              <a:gd name="connsiteY2" fmla="*/ 750093 h 750093"/>
              <a:gd name="connsiteX3" fmla="*/ 0 w 1250156"/>
              <a:gd name="connsiteY3" fmla="*/ 750093 h 750093"/>
              <a:gd name="connsiteX4" fmla="*/ 0 w 1250156"/>
              <a:gd name="connsiteY4" fmla="*/ 0 h 7500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0156" h="750093">
                <a:moveTo>
                  <a:pt x="0" y="0"/>
                </a:moveTo>
                <a:lnTo>
                  <a:pt x="1250156" y="0"/>
                </a:lnTo>
                <a:lnTo>
                  <a:pt x="1250156" y="750093"/>
                </a:lnTo>
                <a:lnTo>
                  <a:pt x="0" y="750093"/>
                </a:lnTo>
                <a:lnTo>
                  <a:pt x="0" y="0"/>
                </a:lnTo>
                <a:close/>
              </a:path>
            </a:pathLst>
          </a:custGeom>
          <a:blipFill>
            <a:blip r:embed="rId14"/>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ar-OM" sz="8800" b="1" kern="1200" dirty="0">
                <a:ln w="22225">
                  <a:solidFill>
                    <a:schemeClr val="accent2"/>
                  </a:solidFill>
                  <a:prstDash val="solid"/>
                </a:ln>
                <a:solidFill>
                  <a:sysClr val="windowText" lastClr="000000"/>
                </a:solidFill>
              </a:rPr>
              <a:t>مَلَلْ</a:t>
            </a:r>
          </a:p>
        </p:txBody>
      </p:sp>
      <p:sp>
        <p:nvSpPr>
          <p:cNvPr id="242" name="شكل حر: شكل 241">
            <a:extLst>
              <a:ext uri="{FF2B5EF4-FFF2-40B4-BE49-F238E27FC236}">
                <a16:creationId xmlns:a16="http://schemas.microsoft.com/office/drawing/2014/main" id="{9966F3F7-880E-4469-BADD-583961AF9682}"/>
              </a:ext>
            </a:extLst>
          </p:cNvPr>
          <p:cNvSpPr/>
          <p:nvPr/>
        </p:nvSpPr>
        <p:spPr>
          <a:xfrm>
            <a:off x="-3783483" y="2142547"/>
            <a:ext cx="2967633" cy="2339571"/>
          </a:xfrm>
          <a:custGeom>
            <a:avLst/>
            <a:gdLst>
              <a:gd name="connsiteX0" fmla="*/ 0 w 1250156"/>
              <a:gd name="connsiteY0" fmla="*/ 0 h 750093"/>
              <a:gd name="connsiteX1" fmla="*/ 1250156 w 1250156"/>
              <a:gd name="connsiteY1" fmla="*/ 0 h 750093"/>
              <a:gd name="connsiteX2" fmla="*/ 1250156 w 1250156"/>
              <a:gd name="connsiteY2" fmla="*/ 750093 h 750093"/>
              <a:gd name="connsiteX3" fmla="*/ 0 w 1250156"/>
              <a:gd name="connsiteY3" fmla="*/ 750093 h 750093"/>
              <a:gd name="connsiteX4" fmla="*/ 0 w 1250156"/>
              <a:gd name="connsiteY4" fmla="*/ 0 h 7500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0156" h="750093">
                <a:moveTo>
                  <a:pt x="0" y="0"/>
                </a:moveTo>
                <a:lnTo>
                  <a:pt x="1250156" y="0"/>
                </a:lnTo>
                <a:lnTo>
                  <a:pt x="1250156" y="750093"/>
                </a:lnTo>
                <a:lnTo>
                  <a:pt x="0" y="750093"/>
                </a:lnTo>
                <a:lnTo>
                  <a:pt x="0" y="0"/>
                </a:lnTo>
                <a:close/>
              </a:path>
            </a:pathLst>
          </a:custGeom>
          <a:blipFill>
            <a:blip r:embed="rId14"/>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ar-OM" sz="8800" b="1" kern="1200" dirty="0">
                <a:ln w="22225">
                  <a:solidFill>
                    <a:schemeClr val="accent2"/>
                  </a:solidFill>
                  <a:prstDash val="solid"/>
                </a:ln>
                <a:solidFill>
                  <a:sysClr val="windowText" lastClr="000000"/>
                </a:solidFill>
              </a:rPr>
              <a:t>رَمْلٌ</a:t>
            </a:r>
          </a:p>
        </p:txBody>
      </p:sp>
      <p:sp>
        <p:nvSpPr>
          <p:cNvPr id="243" name="شكل حر: شكل 242">
            <a:extLst>
              <a:ext uri="{FF2B5EF4-FFF2-40B4-BE49-F238E27FC236}">
                <a16:creationId xmlns:a16="http://schemas.microsoft.com/office/drawing/2014/main" id="{1867AB0B-7279-4F04-9294-0D69D745084A}"/>
              </a:ext>
            </a:extLst>
          </p:cNvPr>
          <p:cNvSpPr/>
          <p:nvPr/>
        </p:nvSpPr>
        <p:spPr>
          <a:xfrm>
            <a:off x="-3783483" y="2267563"/>
            <a:ext cx="2967633" cy="2339571"/>
          </a:xfrm>
          <a:custGeom>
            <a:avLst/>
            <a:gdLst>
              <a:gd name="connsiteX0" fmla="*/ 0 w 1250156"/>
              <a:gd name="connsiteY0" fmla="*/ 0 h 750093"/>
              <a:gd name="connsiteX1" fmla="*/ 1250156 w 1250156"/>
              <a:gd name="connsiteY1" fmla="*/ 0 h 750093"/>
              <a:gd name="connsiteX2" fmla="*/ 1250156 w 1250156"/>
              <a:gd name="connsiteY2" fmla="*/ 750093 h 750093"/>
              <a:gd name="connsiteX3" fmla="*/ 0 w 1250156"/>
              <a:gd name="connsiteY3" fmla="*/ 750093 h 750093"/>
              <a:gd name="connsiteX4" fmla="*/ 0 w 1250156"/>
              <a:gd name="connsiteY4" fmla="*/ 0 h 7500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0156" h="750093">
                <a:moveTo>
                  <a:pt x="0" y="0"/>
                </a:moveTo>
                <a:lnTo>
                  <a:pt x="1250156" y="0"/>
                </a:lnTo>
                <a:lnTo>
                  <a:pt x="1250156" y="750093"/>
                </a:lnTo>
                <a:lnTo>
                  <a:pt x="0" y="750093"/>
                </a:lnTo>
                <a:lnTo>
                  <a:pt x="0" y="0"/>
                </a:lnTo>
                <a:close/>
              </a:path>
            </a:pathLst>
          </a:custGeom>
          <a:blipFill>
            <a:blip r:embed="rId14"/>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ar-OM" sz="8800" b="1" kern="1200" dirty="0">
                <a:ln w="22225">
                  <a:solidFill>
                    <a:schemeClr val="accent2"/>
                  </a:solidFill>
                  <a:prstDash val="solid"/>
                </a:ln>
                <a:solidFill>
                  <a:sysClr val="windowText" lastClr="000000"/>
                </a:solidFill>
              </a:rPr>
              <a:t>رِمَالْ</a:t>
            </a:r>
            <a:endParaRPr lang="en-US" sz="8800" b="1" kern="1200" dirty="0">
              <a:ln w="22225">
                <a:solidFill>
                  <a:schemeClr val="accent2"/>
                </a:solidFill>
                <a:prstDash val="solid"/>
              </a:ln>
              <a:solidFill>
                <a:sysClr val="windowText" lastClr="000000"/>
              </a:solidFill>
            </a:endParaRPr>
          </a:p>
        </p:txBody>
      </p:sp>
      <p:sp>
        <p:nvSpPr>
          <p:cNvPr id="244" name="شكل حر: شكل 243">
            <a:extLst>
              <a:ext uri="{FF2B5EF4-FFF2-40B4-BE49-F238E27FC236}">
                <a16:creationId xmlns:a16="http://schemas.microsoft.com/office/drawing/2014/main" id="{0C009E3F-656A-44E0-8C1E-F03FF9B67B66}"/>
              </a:ext>
            </a:extLst>
          </p:cNvPr>
          <p:cNvSpPr/>
          <p:nvPr/>
        </p:nvSpPr>
        <p:spPr>
          <a:xfrm>
            <a:off x="-3783483" y="2392579"/>
            <a:ext cx="2967633" cy="2339571"/>
          </a:xfrm>
          <a:custGeom>
            <a:avLst/>
            <a:gdLst>
              <a:gd name="connsiteX0" fmla="*/ 0 w 1250156"/>
              <a:gd name="connsiteY0" fmla="*/ 0 h 750093"/>
              <a:gd name="connsiteX1" fmla="*/ 1250156 w 1250156"/>
              <a:gd name="connsiteY1" fmla="*/ 0 h 750093"/>
              <a:gd name="connsiteX2" fmla="*/ 1250156 w 1250156"/>
              <a:gd name="connsiteY2" fmla="*/ 750093 h 750093"/>
              <a:gd name="connsiteX3" fmla="*/ 0 w 1250156"/>
              <a:gd name="connsiteY3" fmla="*/ 750093 h 750093"/>
              <a:gd name="connsiteX4" fmla="*/ 0 w 1250156"/>
              <a:gd name="connsiteY4" fmla="*/ 0 h 7500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0156" h="750093">
                <a:moveTo>
                  <a:pt x="0" y="0"/>
                </a:moveTo>
                <a:lnTo>
                  <a:pt x="1250156" y="0"/>
                </a:lnTo>
                <a:lnTo>
                  <a:pt x="1250156" y="750093"/>
                </a:lnTo>
                <a:lnTo>
                  <a:pt x="0" y="750093"/>
                </a:lnTo>
                <a:lnTo>
                  <a:pt x="0" y="0"/>
                </a:lnTo>
                <a:close/>
              </a:path>
            </a:pathLst>
          </a:custGeom>
          <a:blipFill>
            <a:blip r:embed="rId14"/>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ar-OM" sz="8800" b="1" kern="1200" dirty="0">
                <a:ln w="22225">
                  <a:solidFill>
                    <a:schemeClr val="accent2"/>
                  </a:solidFill>
                  <a:prstDash val="solid"/>
                </a:ln>
                <a:solidFill>
                  <a:sysClr val="windowText" lastClr="000000"/>
                </a:solidFill>
              </a:rPr>
              <a:t>رَمَلَ</a:t>
            </a:r>
            <a:endParaRPr lang="en-US" sz="8800" b="1" kern="1200" dirty="0">
              <a:ln w="22225">
                <a:solidFill>
                  <a:schemeClr val="accent2"/>
                </a:solidFill>
                <a:prstDash val="solid"/>
              </a:ln>
              <a:solidFill>
                <a:sysClr val="windowText" lastClr="000000"/>
              </a:solidFill>
            </a:endParaRPr>
          </a:p>
        </p:txBody>
      </p:sp>
      <p:sp>
        <p:nvSpPr>
          <p:cNvPr id="245" name="شكل حر: شكل 244">
            <a:extLst>
              <a:ext uri="{FF2B5EF4-FFF2-40B4-BE49-F238E27FC236}">
                <a16:creationId xmlns:a16="http://schemas.microsoft.com/office/drawing/2014/main" id="{C12F84DC-E6F3-42DD-8618-E4C77F2699A8}"/>
              </a:ext>
            </a:extLst>
          </p:cNvPr>
          <p:cNvSpPr/>
          <p:nvPr/>
        </p:nvSpPr>
        <p:spPr>
          <a:xfrm>
            <a:off x="-3783483" y="2517595"/>
            <a:ext cx="2967633" cy="2339571"/>
          </a:xfrm>
          <a:custGeom>
            <a:avLst/>
            <a:gdLst>
              <a:gd name="connsiteX0" fmla="*/ 0 w 1250156"/>
              <a:gd name="connsiteY0" fmla="*/ 0 h 750093"/>
              <a:gd name="connsiteX1" fmla="*/ 1250156 w 1250156"/>
              <a:gd name="connsiteY1" fmla="*/ 0 h 750093"/>
              <a:gd name="connsiteX2" fmla="*/ 1250156 w 1250156"/>
              <a:gd name="connsiteY2" fmla="*/ 750093 h 750093"/>
              <a:gd name="connsiteX3" fmla="*/ 0 w 1250156"/>
              <a:gd name="connsiteY3" fmla="*/ 750093 h 750093"/>
              <a:gd name="connsiteX4" fmla="*/ 0 w 1250156"/>
              <a:gd name="connsiteY4" fmla="*/ 0 h 7500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0156" h="750093">
                <a:moveTo>
                  <a:pt x="0" y="0"/>
                </a:moveTo>
                <a:lnTo>
                  <a:pt x="1250156" y="0"/>
                </a:lnTo>
                <a:lnTo>
                  <a:pt x="1250156" y="750093"/>
                </a:lnTo>
                <a:lnTo>
                  <a:pt x="0" y="750093"/>
                </a:lnTo>
                <a:lnTo>
                  <a:pt x="0" y="0"/>
                </a:lnTo>
                <a:close/>
              </a:path>
            </a:pathLst>
          </a:custGeom>
          <a:blipFill>
            <a:blip r:embed="rId14"/>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ar-OM" sz="8800" b="1" kern="1200" dirty="0">
                <a:ln w="22225">
                  <a:solidFill>
                    <a:schemeClr val="accent2"/>
                  </a:solidFill>
                  <a:prstDash val="solid"/>
                </a:ln>
                <a:solidFill>
                  <a:sysClr val="windowText" lastClr="000000"/>
                </a:solidFill>
              </a:rPr>
              <a:t>بُلْبُلْ</a:t>
            </a:r>
            <a:endParaRPr lang="en-US" sz="8800" b="1" kern="1200" dirty="0">
              <a:ln w="22225">
                <a:solidFill>
                  <a:schemeClr val="accent2"/>
                </a:solidFill>
                <a:prstDash val="solid"/>
              </a:ln>
              <a:solidFill>
                <a:sysClr val="windowText" lastClr="000000"/>
              </a:solidFill>
            </a:endParaRPr>
          </a:p>
        </p:txBody>
      </p:sp>
      <p:sp>
        <p:nvSpPr>
          <p:cNvPr id="246" name="شكل حر: شكل 245">
            <a:extLst>
              <a:ext uri="{FF2B5EF4-FFF2-40B4-BE49-F238E27FC236}">
                <a16:creationId xmlns:a16="http://schemas.microsoft.com/office/drawing/2014/main" id="{93E97A8B-2515-4529-A1AF-17134CB9E707}"/>
              </a:ext>
            </a:extLst>
          </p:cNvPr>
          <p:cNvSpPr/>
          <p:nvPr/>
        </p:nvSpPr>
        <p:spPr>
          <a:xfrm>
            <a:off x="-3783483" y="2642611"/>
            <a:ext cx="2967633" cy="2339571"/>
          </a:xfrm>
          <a:custGeom>
            <a:avLst/>
            <a:gdLst>
              <a:gd name="connsiteX0" fmla="*/ 0 w 1250156"/>
              <a:gd name="connsiteY0" fmla="*/ 0 h 750093"/>
              <a:gd name="connsiteX1" fmla="*/ 1250156 w 1250156"/>
              <a:gd name="connsiteY1" fmla="*/ 0 h 750093"/>
              <a:gd name="connsiteX2" fmla="*/ 1250156 w 1250156"/>
              <a:gd name="connsiteY2" fmla="*/ 750093 h 750093"/>
              <a:gd name="connsiteX3" fmla="*/ 0 w 1250156"/>
              <a:gd name="connsiteY3" fmla="*/ 750093 h 750093"/>
              <a:gd name="connsiteX4" fmla="*/ 0 w 1250156"/>
              <a:gd name="connsiteY4" fmla="*/ 0 h 7500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0156" h="750093">
                <a:moveTo>
                  <a:pt x="0" y="0"/>
                </a:moveTo>
                <a:lnTo>
                  <a:pt x="1250156" y="0"/>
                </a:lnTo>
                <a:lnTo>
                  <a:pt x="1250156" y="750093"/>
                </a:lnTo>
                <a:lnTo>
                  <a:pt x="0" y="750093"/>
                </a:lnTo>
                <a:lnTo>
                  <a:pt x="0" y="0"/>
                </a:lnTo>
                <a:close/>
              </a:path>
            </a:pathLst>
          </a:custGeom>
          <a:blipFill>
            <a:blip r:embed="rId14"/>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ar-OM" sz="8800" b="1" kern="1200" dirty="0">
                <a:ln w="22225">
                  <a:solidFill>
                    <a:schemeClr val="accent2"/>
                  </a:solidFill>
                  <a:prstDash val="solid"/>
                </a:ln>
                <a:solidFill>
                  <a:sysClr val="windowText" lastClr="000000"/>
                </a:solidFill>
              </a:rPr>
              <a:t>بِلَالٌ</a:t>
            </a:r>
            <a:endParaRPr lang="en-US" sz="8800" b="1" kern="1200" dirty="0">
              <a:ln w="22225">
                <a:solidFill>
                  <a:schemeClr val="accent2"/>
                </a:solidFill>
                <a:prstDash val="solid"/>
              </a:ln>
              <a:solidFill>
                <a:sysClr val="windowText" lastClr="000000"/>
              </a:solidFill>
            </a:endParaRPr>
          </a:p>
        </p:txBody>
      </p:sp>
      <p:sp>
        <p:nvSpPr>
          <p:cNvPr id="247" name="شكل حر: شكل 246">
            <a:extLst>
              <a:ext uri="{FF2B5EF4-FFF2-40B4-BE49-F238E27FC236}">
                <a16:creationId xmlns:a16="http://schemas.microsoft.com/office/drawing/2014/main" id="{1183273A-AF40-4692-8711-C69FC8265150}"/>
              </a:ext>
            </a:extLst>
          </p:cNvPr>
          <p:cNvSpPr/>
          <p:nvPr/>
        </p:nvSpPr>
        <p:spPr>
          <a:xfrm>
            <a:off x="-3783483" y="2767627"/>
            <a:ext cx="2967633" cy="2339571"/>
          </a:xfrm>
          <a:custGeom>
            <a:avLst/>
            <a:gdLst>
              <a:gd name="connsiteX0" fmla="*/ 0 w 1250156"/>
              <a:gd name="connsiteY0" fmla="*/ 0 h 750093"/>
              <a:gd name="connsiteX1" fmla="*/ 1250156 w 1250156"/>
              <a:gd name="connsiteY1" fmla="*/ 0 h 750093"/>
              <a:gd name="connsiteX2" fmla="*/ 1250156 w 1250156"/>
              <a:gd name="connsiteY2" fmla="*/ 750093 h 750093"/>
              <a:gd name="connsiteX3" fmla="*/ 0 w 1250156"/>
              <a:gd name="connsiteY3" fmla="*/ 750093 h 750093"/>
              <a:gd name="connsiteX4" fmla="*/ 0 w 1250156"/>
              <a:gd name="connsiteY4" fmla="*/ 0 h 7500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0156" h="750093">
                <a:moveTo>
                  <a:pt x="0" y="0"/>
                </a:moveTo>
                <a:lnTo>
                  <a:pt x="1250156" y="0"/>
                </a:lnTo>
                <a:lnTo>
                  <a:pt x="1250156" y="750093"/>
                </a:lnTo>
                <a:lnTo>
                  <a:pt x="0" y="750093"/>
                </a:lnTo>
                <a:lnTo>
                  <a:pt x="0" y="0"/>
                </a:lnTo>
                <a:close/>
              </a:path>
            </a:pathLst>
          </a:custGeom>
          <a:blipFill>
            <a:blip r:embed="rId14"/>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ar-OM" sz="8800" b="1" kern="1200" dirty="0">
                <a:ln w="22225">
                  <a:solidFill>
                    <a:schemeClr val="accent2"/>
                  </a:solidFill>
                  <a:prstDash val="solid"/>
                </a:ln>
                <a:solidFill>
                  <a:sysClr val="windowText" lastClr="000000"/>
                </a:solidFill>
              </a:rPr>
              <a:t>بَلَلَ</a:t>
            </a:r>
            <a:endParaRPr lang="en-US" sz="8800" b="1" kern="1200" dirty="0">
              <a:ln w="22225">
                <a:solidFill>
                  <a:schemeClr val="accent2"/>
                </a:solidFill>
                <a:prstDash val="solid"/>
              </a:ln>
              <a:solidFill>
                <a:sysClr val="windowText" lastClr="000000"/>
              </a:solidFill>
            </a:endParaRPr>
          </a:p>
        </p:txBody>
      </p:sp>
      <p:sp>
        <p:nvSpPr>
          <p:cNvPr id="248" name="شكل حر: شكل 247">
            <a:extLst>
              <a:ext uri="{FF2B5EF4-FFF2-40B4-BE49-F238E27FC236}">
                <a16:creationId xmlns:a16="http://schemas.microsoft.com/office/drawing/2014/main" id="{05C67062-8F04-421B-9B99-052116C3A277}"/>
              </a:ext>
            </a:extLst>
          </p:cNvPr>
          <p:cNvSpPr/>
          <p:nvPr/>
        </p:nvSpPr>
        <p:spPr>
          <a:xfrm>
            <a:off x="-3783483" y="2892643"/>
            <a:ext cx="2967633" cy="2339571"/>
          </a:xfrm>
          <a:custGeom>
            <a:avLst/>
            <a:gdLst>
              <a:gd name="connsiteX0" fmla="*/ 0 w 1250156"/>
              <a:gd name="connsiteY0" fmla="*/ 0 h 750093"/>
              <a:gd name="connsiteX1" fmla="*/ 1250156 w 1250156"/>
              <a:gd name="connsiteY1" fmla="*/ 0 h 750093"/>
              <a:gd name="connsiteX2" fmla="*/ 1250156 w 1250156"/>
              <a:gd name="connsiteY2" fmla="*/ 750093 h 750093"/>
              <a:gd name="connsiteX3" fmla="*/ 0 w 1250156"/>
              <a:gd name="connsiteY3" fmla="*/ 750093 h 750093"/>
              <a:gd name="connsiteX4" fmla="*/ 0 w 1250156"/>
              <a:gd name="connsiteY4" fmla="*/ 0 h 7500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0156" h="750093">
                <a:moveTo>
                  <a:pt x="0" y="0"/>
                </a:moveTo>
                <a:lnTo>
                  <a:pt x="1250156" y="0"/>
                </a:lnTo>
                <a:lnTo>
                  <a:pt x="1250156" y="750093"/>
                </a:lnTo>
                <a:lnTo>
                  <a:pt x="0" y="750093"/>
                </a:lnTo>
                <a:lnTo>
                  <a:pt x="0" y="0"/>
                </a:lnTo>
                <a:close/>
              </a:path>
            </a:pathLst>
          </a:custGeom>
          <a:blipFill>
            <a:blip r:embed="rId14"/>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ar-OM" sz="8800" b="1" kern="1200" dirty="0">
                <a:ln w="22225">
                  <a:solidFill>
                    <a:schemeClr val="accent2"/>
                  </a:solidFill>
                  <a:prstDash val="solid"/>
                </a:ln>
                <a:solidFill>
                  <a:sysClr val="windowText" lastClr="000000"/>
                </a:solidFill>
              </a:rPr>
              <a:t>بَرَمَ</a:t>
            </a:r>
            <a:endParaRPr lang="en-US" sz="8800" b="1" kern="1200" dirty="0">
              <a:ln w="22225">
                <a:solidFill>
                  <a:schemeClr val="accent2"/>
                </a:solidFill>
                <a:prstDash val="solid"/>
              </a:ln>
              <a:solidFill>
                <a:sysClr val="windowText" lastClr="000000"/>
              </a:solidFill>
            </a:endParaRPr>
          </a:p>
        </p:txBody>
      </p:sp>
      <p:sp>
        <p:nvSpPr>
          <p:cNvPr id="249" name="شكل حر: شكل 248">
            <a:extLst>
              <a:ext uri="{FF2B5EF4-FFF2-40B4-BE49-F238E27FC236}">
                <a16:creationId xmlns:a16="http://schemas.microsoft.com/office/drawing/2014/main" id="{261CFC96-94BE-4C05-9B89-8F5C06C62478}"/>
              </a:ext>
            </a:extLst>
          </p:cNvPr>
          <p:cNvSpPr/>
          <p:nvPr/>
        </p:nvSpPr>
        <p:spPr>
          <a:xfrm>
            <a:off x="-3783483" y="3017659"/>
            <a:ext cx="2967633" cy="2339571"/>
          </a:xfrm>
          <a:custGeom>
            <a:avLst/>
            <a:gdLst>
              <a:gd name="connsiteX0" fmla="*/ 0 w 1250156"/>
              <a:gd name="connsiteY0" fmla="*/ 0 h 750093"/>
              <a:gd name="connsiteX1" fmla="*/ 1250156 w 1250156"/>
              <a:gd name="connsiteY1" fmla="*/ 0 h 750093"/>
              <a:gd name="connsiteX2" fmla="*/ 1250156 w 1250156"/>
              <a:gd name="connsiteY2" fmla="*/ 750093 h 750093"/>
              <a:gd name="connsiteX3" fmla="*/ 0 w 1250156"/>
              <a:gd name="connsiteY3" fmla="*/ 750093 h 750093"/>
              <a:gd name="connsiteX4" fmla="*/ 0 w 1250156"/>
              <a:gd name="connsiteY4" fmla="*/ 0 h 7500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0156" h="750093">
                <a:moveTo>
                  <a:pt x="0" y="0"/>
                </a:moveTo>
                <a:lnTo>
                  <a:pt x="1250156" y="0"/>
                </a:lnTo>
                <a:lnTo>
                  <a:pt x="1250156" y="750093"/>
                </a:lnTo>
                <a:lnTo>
                  <a:pt x="0" y="750093"/>
                </a:lnTo>
                <a:lnTo>
                  <a:pt x="0" y="0"/>
                </a:lnTo>
                <a:close/>
              </a:path>
            </a:pathLst>
          </a:custGeom>
          <a:blipFill>
            <a:blip r:embed="rId14"/>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ar-OM" sz="8800" b="1" kern="1200" dirty="0">
                <a:ln w="22225">
                  <a:solidFill>
                    <a:schemeClr val="accent2"/>
                  </a:solidFill>
                  <a:prstDash val="solid"/>
                </a:ln>
                <a:solidFill>
                  <a:sysClr val="windowText" lastClr="000000"/>
                </a:solidFill>
              </a:rPr>
              <a:t>بَابْ</a:t>
            </a:r>
            <a:endParaRPr lang="en-US" sz="8800" b="1" kern="1200" dirty="0">
              <a:ln w="22225">
                <a:solidFill>
                  <a:schemeClr val="accent2"/>
                </a:solidFill>
                <a:prstDash val="solid"/>
              </a:ln>
              <a:solidFill>
                <a:sysClr val="windowText" lastClr="000000"/>
              </a:solidFill>
            </a:endParaRPr>
          </a:p>
        </p:txBody>
      </p:sp>
      <p:sp>
        <p:nvSpPr>
          <p:cNvPr id="250" name="شكل حر: شكل 249">
            <a:extLst>
              <a:ext uri="{FF2B5EF4-FFF2-40B4-BE49-F238E27FC236}">
                <a16:creationId xmlns:a16="http://schemas.microsoft.com/office/drawing/2014/main" id="{CEC4FEA0-60D9-4F14-AB20-E193BC67CD6A}"/>
              </a:ext>
            </a:extLst>
          </p:cNvPr>
          <p:cNvSpPr/>
          <p:nvPr/>
        </p:nvSpPr>
        <p:spPr>
          <a:xfrm>
            <a:off x="-3783483" y="3142675"/>
            <a:ext cx="2967633" cy="2339571"/>
          </a:xfrm>
          <a:custGeom>
            <a:avLst/>
            <a:gdLst>
              <a:gd name="connsiteX0" fmla="*/ 0 w 1250156"/>
              <a:gd name="connsiteY0" fmla="*/ 0 h 750093"/>
              <a:gd name="connsiteX1" fmla="*/ 1250156 w 1250156"/>
              <a:gd name="connsiteY1" fmla="*/ 0 h 750093"/>
              <a:gd name="connsiteX2" fmla="*/ 1250156 w 1250156"/>
              <a:gd name="connsiteY2" fmla="*/ 750093 h 750093"/>
              <a:gd name="connsiteX3" fmla="*/ 0 w 1250156"/>
              <a:gd name="connsiteY3" fmla="*/ 750093 h 750093"/>
              <a:gd name="connsiteX4" fmla="*/ 0 w 1250156"/>
              <a:gd name="connsiteY4" fmla="*/ 0 h 7500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0156" h="750093">
                <a:moveTo>
                  <a:pt x="0" y="0"/>
                </a:moveTo>
                <a:lnTo>
                  <a:pt x="1250156" y="0"/>
                </a:lnTo>
                <a:lnTo>
                  <a:pt x="1250156" y="750093"/>
                </a:lnTo>
                <a:lnTo>
                  <a:pt x="0" y="750093"/>
                </a:lnTo>
                <a:lnTo>
                  <a:pt x="0" y="0"/>
                </a:lnTo>
                <a:close/>
              </a:path>
            </a:pathLst>
          </a:custGeom>
          <a:blipFill>
            <a:blip r:embed="rId14"/>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ar-OM" sz="8800" b="1" kern="1200" dirty="0">
                <a:ln w="22225">
                  <a:solidFill>
                    <a:schemeClr val="accent2"/>
                  </a:solidFill>
                  <a:prstDash val="solid"/>
                </a:ln>
                <a:solidFill>
                  <a:sysClr val="windowText" lastClr="000000"/>
                </a:solidFill>
              </a:rPr>
              <a:t>رَابَ</a:t>
            </a:r>
            <a:endParaRPr lang="en-US" sz="8800" b="1" kern="1200" dirty="0">
              <a:ln w="22225">
                <a:solidFill>
                  <a:schemeClr val="accent2"/>
                </a:solidFill>
                <a:prstDash val="solid"/>
              </a:ln>
              <a:solidFill>
                <a:sysClr val="windowText" lastClr="000000"/>
              </a:solidFill>
            </a:endParaRPr>
          </a:p>
        </p:txBody>
      </p:sp>
      <p:sp>
        <p:nvSpPr>
          <p:cNvPr id="251" name="شكل حر: شكل 250">
            <a:extLst>
              <a:ext uri="{FF2B5EF4-FFF2-40B4-BE49-F238E27FC236}">
                <a16:creationId xmlns:a16="http://schemas.microsoft.com/office/drawing/2014/main" id="{994E5E6B-BBEC-4F80-8825-87EF35B23CAE}"/>
              </a:ext>
            </a:extLst>
          </p:cNvPr>
          <p:cNvSpPr/>
          <p:nvPr/>
        </p:nvSpPr>
        <p:spPr>
          <a:xfrm>
            <a:off x="-3783483" y="3267691"/>
            <a:ext cx="2967633" cy="2339571"/>
          </a:xfrm>
          <a:custGeom>
            <a:avLst/>
            <a:gdLst>
              <a:gd name="connsiteX0" fmla="*/ 0 w 1250156"/>
              <a:gd name="connsiteY0" fmla="*/ 0 h 750093"/>
              <a:gd name="connsiteX1" fmla="*/ 1250156 w 1250156"/>
              <a:gd name="connsiteY1" fmla="*/ 0 h 750093"/>
              <a:gd name="connsiteX2" fmla="*/ 1250156 w 1250156"/>
              <a:gd name="connsiteY2" fmla="*/ 750093 h 750093"/>
              <a:gd name="connsiteX3" fmla="*/ 0 w 1250156"/>
              <a:gd name="connsiteY3" fmla="*/ 750093 h 750093"/>
              <a:gd name="connsiteX4" fmla="*/ 0 w 1250156"/>
              <a:gd name="connsiteY4" fmla="*/ 0 h 7500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0156" h="750093">
                <a:moveTo>
                  <a:pt x="0" y="0"/>
                </a:moveTo>
                <a:lnTo>
                  <a:pt x="1250156" y="0"/>
                </a:lnTo>
                <a:lnTo>
                  <a:pt x="1250156" y="750093"/>
                </a:lnTo>
                <a:lnTo>
                  <a:pt x="0" y="750093"/>
                </a:lnTo>
                <a:lnTo>
                  <a:pt x="0" y="0"/>
                </a:lnTo>
                <a:close/>
              </a:path>
            </a:pathLst>
          </a:custGeom>
          <a:blipFill>
            <a:blip r:embed="rId14"/>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ar-OM" sz="8800" b="1" kern="1200" dirty="0">
                <a:ln w="22225">
                  <a:solidFill>
                    <a:schemeClr val="accent2"/>
                  </a:solidFill>
                  <a:prstDash val="solid"/>
                </a:ln>
                <a:solidFill>
                  <a:sysClr val="windowText" lastClr="000000"/>
                </a:solidFill>
              </a:rPr>
              <a:t>مَبْلُولُ</a:t>
            </a:r>
            <a:endParaRPr lang="en-US" sz="8800" b="1" kern="1200" dirty="0">
              <a:ln w="22225">
                <a:solidFill>
                  <a:schemeClr val="accent2"/>
                </a:solidFill>
                <a:prstDash val="solid"/>
              </a:ln>
              <a:solidFill>
                <a:sysClr val="windowText" lastClr="000000"/>
              </a:solidFill>
            </a:endParaRPr>
          </a:p>
        </p:txBody>
      </p:sp>
      <p:sp>
        <p:nvSpPr>
          <p:cNvPr id="252" name="شكل حر: شكل 251">
            <a:extLst>
              <a:ext uri="{FF2B5EF4-FFF2-40B4-BE49-F238E27FC236}">
                <a16:creationId xmlns:a16="http://schemas.microsoft.com/office/drawing/2014/main" id="{02C6343A-37FB-4D7A-9E1C-347BABCDBB89}"/>
              </a:ext>
            </a:extLst>
          </p:cNvPr>
          <p:cNvSpPr/>
          <p:nvPr/>
        </p:nvSpPr>
        <p:spPr>
          <a:xfrm>
            <a:off x="-3783483" y="3392707"/>
            <a:ext cx="2967633" cy="2339571"/>
          </a:xfrm>
          <a:custGeom>
            <a:avLst/>
            <a:gdLst>
              <a:gd name="connsiteX0" fmla="*/ 0 w 1250156"/>
              <a:gd name="connsiteY0" fmla="*/ 0 h 750093"/>
              <a:gd name="connsiteX1" fmla="*/ 1250156 w 1250156"/>
              <a:gd name="connsiteY1" fmla="*/ 0 h 750093"/>
              <a:gd name="connsiteX2" fmla="*/ 1250156 w 1250156"/>
              <a:gd name="connsiteY2" fmla="*/ 750093 h 750093"/>
              <a:gd name="connsiteX3" fmla="*/ 0 w 1250156"/>
              <a:gd name="connsiteY3" fmla="*/ 750093 h 750093"/>
              <a:gd name="connsiteX4" fmla="*/ 0 w 1250156"/>
              <a:gd name="connsiteY4" fmla="*/ 0 h 7500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0156" h="750093">
                <a:moveTo>
                  <a:pt x="0" y="0"/>
                </a:moveTo>
                <a:lnTo>
                  <a:pt x="1250156" y="0"/>
                </a:lnTo>
                <a:lnTo>
                  <a:pt x="1250156" y="750093"/>
                </a:lnTo>
                <a:lnTo>
                  <a:pt x="0" y="750093"/>
                </a:lnTo>
                <a:lnTo>
                  <a:pt x="0" y="0"/>
                </a:lnTo>
                <a:close/>
              </a:path>
            </a:pathLst>
          </a:custGeom>
          <a:blipFill>
            <a:blip r:embed="rId14"/>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ar-OM" sz="8800" b="1" kern="1200" dirty="0">
                <a:ln w="22225">
                  <a:solidFill>
                    <a:schemeClr val="accent2"/>
                  </a:solidFill>
                  <a:prstDash val="solid"/>
                </a:ln>
                <a:solidFill>
                  <a:sysClr val="windowText" lastClr="000000"/>
                </a:solidFill>
              </a:rPr>
              <a:t>بَالِي</a:t>
            </a:r>
            <a:endParaRPr lang="en-US" sz="8800" b="1" kern="1200" dirty="0">
              <a:ln w="22225">
                <a:solidFill>
                  <a:schemeClr val="accent2"/>
                </a:solidFill>
                <a:prstDash val="solid"/>
              </a:ln>
              <a:solidFill>
                <a:sysClr val="windowText" lastClr="000000"/>
              </a:solidFill>
            </a:endParaRPr>
          </a:p>
        </p:txBody>
      </p:sp>
      <p:sp>
        <p:nvSpPr>
          <p:cNvPr id="253" name="شكل حر: شكل 252">
            <a:extLst>
              <a:ext uri="{FF2B5EF4-FFF2-40B4-BE49-F238E27FC236}">
                <a16:creationId xmlns:a16="http://schemas.microsoft.com/office/drawing/2014/main" id="{A03CB768-75F3-48F8-8555-64E96C2159AD}"/>
              </a:ext>
            </a:extLst>
          </p:cNvPr>
          <p:cNvSpPr/>
          <p:nvPr/>
        </p:nvSpPr>
        <p:spPr>
          <a:xfrm>
            <a:off x="-3783483" y="3517723"/>
            <a:ext cx="2967633" cy="2339571"/>
          </a:xfrm>
          <a:custGeom>
            <a:avLst/>
            <a:gdLst>
              <a:gd name="connsiteX0" fmla="*/ 0 w 1250156"/>
              <a:gd name="connsiteY0" fmla="*/ 0 h 750093"/>
              <a:gd name="connsiteX1" fmla="*/ 1250156 w 1250156"/>
              <a:gd name="connsiteY1" fmla="*/ 0 h 750093"/>
              <a:gd name="connsiteX2" fmla="*/ 1250156 w 1250156"/>
              <a:gd name="connsiteY2" fmla="*/ 750093 h 750093"/>
              <a:gd name="connsiteX3" fmla="*/ 0 w 1250156"/>
              <a:gd name="connsiteY3" fmla="*/ 750093 h 750093"/>
              <a:gd name="connsiteX4" fmla="*/ 0 w 1250156"/>
              <a:gd name="connsiteY4" fmla="*/ 0 h 7500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0156" h="750093">
                <a:moveTo>
                  <a:pt x="0" y="0"/>
                </a:moveTo>
                <a:lnTo>
                  <a:pt x="1250156" y="0"/>
                </a:lnTo>
                <a:lnTo>
                  <a:pt x="1250156" y="750093"/>
                </a:lnTo>
                <a:lnTo>
                  <a:pt x="0" y="750093"/>
                </a:lnTo>
                <a:lnTo>
                  <a:pt x="0" y="0"/>
                </a:lnTo>
                <a:close/>
              </a:path>
            </a:pathLst>
          </a:custGeom>
          <a:blipFill>
            <a:blip r:embed="rId14"/>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ar-OM" sz="8800" b="1" kern="1200" dirty="0">
                <a:ln w="22225">
                  <a:solidFill>
                    <a:schemeClr val="accent2"/>
                  </a:solidFill>
                  <a:prstDash val="solid"/>
                </a:ln>
                <a:solidFill>
                  <a:sysClr val="windowText" lastClr="000000"/>
                </a:solidFill>
              </a:rPr>
              <a:t>رَبْ</a:t>
            </a:r>
            <a:endParaRPr lang="en-US" sz="8800" b="1" kern="1200" dirty="0">
              <a:ln w="22225">
                <a:solidFill>
                  <a:schemeClr val="accent2"/>
                </a:solidFill>
                <a:prstDash val="solid"/>
              </a:ln>
              <a:solidFill>
                <a:sysClr val="windowText" lastClr="000000"/>
              </a:solidFill>
            </a:endParaRPr>
          </a:p>
        </p:txBody>
      </p:sp>
      <p:sp>
        <p:nvSpPr>
          <p:cNvPr id="254" name="شكل حر: شكل 253">
            <a:extLst>
              <a:ext uri="{FF2B5EF4-FFF2-40B4-BE49-F238E27FC236}">
                <a16:creationId xmlns:a16="http://schemas.microsoft.com/office/drawing/2014/main" id="{6297E108-A28C-4D9C-AC10-3535E006C4CF}"/>
              </a:ext>
            </a:extLst>
          </p:cNvPr>
          <p:cNvSpPr/>
          <p:nvPr/>
        </p:nvSpPr>
        <p:spPr>
          <a:xfrm>
            <a:off x="-3783483" y="3642739"/>
            <a:ext cx="2967633" cy="2339571"/>
          </a:xfrm>
          <a:custGeom>
            <a:avLst/>
            <a:gdLst>
              <a:gd name="connsiteX0" fmla="*/ 0 w 1250156"/>
              <a:gd name="connsiteY0" fmla="*/ 0 h 750093"/>
              <a:gd name="connsiteX1" fmla="*/ 1250156 w 1250156"/>
              <a:gd name="connsiteY1" fmla="*/ 0 h 750093"/>
              <a:gd name="connsiteX2" fmla="*/ 1250156 w 1250156"/>
              <a:gd name="connsiteY2" fmla="*/ 750093 h 750093"/>
              <a:gd name="connsiteX3" fmla="*/ 0 w 1250156"/>
              <a:gd name="connsiteY3" fmla="*/ 750093 h 750093"/>
              <a:gd name="connsiteX4" fmla="*/ 0 w 1250156"/>
              <a:gd name="connsiteY4" fmla="*/ 0 h 7500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0156" h="750093">
                <a:moveTo>
                  <a:pt x="0" y="0"/>
                </a:moveTo>
                <a:lnTo>
                  <a:pt x="1250156" y="0"/>
                </a:lnTo>
                <a:lnTo>
                  <a:pt x="1250156" y="750093"/>
                </a:lnTo>
                <a:lnTo>
                  <a:pt x="0" y="750093"/>
                </a:lnTo>
                <a:lnTo>
                  <a:pt x="0" y="0"/>
                </a:lnTo>
                <a:close/>
              </a:path>
            </a:pathLst>
          </a:custGeom>
          <a:blipFill>
            <a:blip r:embed="rId14"/>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ar-OM" sz="8800" b="1" kern="1200" dirty="0">
                <a:ln w="22225">
                  <a:solidFill>
                    <a:schemeClr val="accent2"/>
                  </a:solidFill>
                  <a:prstDash val="solid"/>
                </a:ln>
                <a:solidFill>
                  <a:sysClr val="windowText" lastClr="000000"/>
                </a:solidFill>
              </a:rPr>
              <a:t>مُبْرَمُ</a:t>
            </a:r>
            <a:endParaRPr lang="en-US" sz="8800" b="1" kern="1200" dirty="0">
              <a:ln w="22225">
                <a:solidFill>
                  <a:schemeClr val="accent2"/>
                </a:solidFill>
                <a:prstDash val="solid"/>
              </a:ln>
              <a:solidFill>
                <a:sysClr val="windowText" lastClr="000000"/>
              </a:solidFill>
            </a:endParaRPr>
          </a:p>
        </p:txBody>
      </p:sp>
      <p:sp>
        <p:nvSpPr>
          <p:cNvPr id="255" name="شكل حر: شكل 254">
            <a:extLst>
              <a:ext uri="{FF2B5EF4-FFF2-40B4-BE49-F238E27FC236}">
                <a16:creationId xmlns:a16="http://schemas.microsoft.com/office/drawing/2014/main" id="{FA48CA2A-6BD4-4338-BEE9-9F9314AEA52C}"/>
              </a:ext>
            </a:extLst>
          </p:cNvPr>
          <p:cNvSpPr/>
          <p:nvPr/>
        </p:nvSpPr>
        <p:spPr>
          <a:xfrm>
            <a:off x="-3783483" y="3767755"/>
            <a:ext cx="2967633" cy="2339571"/>
          </a:xfrm>
          <a:custGeom>
            <a:avLst/>
            <a:gdLst>
              <a:gd name="connsiteX0" fmla="*/ 0 w 1250156"/>
              <a:gd name="connsiteY0" fmla="*/ 0 h 750093"/>
              <a:gd name="connsiteX1" fmla="*/ 1250156 w 1250156"/>
              <a:gd name="connsiteY1" fmla="*/ 0 h 750093"/>
              <a:gd name="connsiteX2" fmla="*/ 1250156 w 1250156"/>
              <a:gd name="connsiteY2" fmla="*/ 750093 h 750093"/>
              <a:gd name="connsiteX3" fmla="*/ 0 w 1250156"/>
              <a:gd name="connsiteY3" fmla="*/ 750093 h 750093"/>
              <a:gd name="connsiteX4" fmla="*/ 0 w 1250156"/>
              <a:gd name="connsiteY4" fmla="*/ 0 h 7500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0156" h="750093">
                <a:moveTo>
                  <a:pt x="0" y="0"/>
                </a:moveTo>
                <a:lnTo>
                  <a:pt x="1250156" y="0"/>
                </a:lnTo>
                <a:lnTo>
                  <a:pt x="1250156" y="750093"/>
                </a:lnTo>
                <a:lnTo>
                  <a:pt x="0" y="750093"/>
                </a:lnTo>
                <a:lnTo>
                  <a:pt x="0" y="0"/>
                </a:lnTo>
                <a:close/>
              </a:path>
            </a:pathLst>
          </a:custGeom>
          <a:blipFill>
            <a:blip r:embed="rId14"/>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ar-OM" sz="8800" b="1" kern="1200" dirty="0">
                <a:ln w="22225">
                  <a:solidFill>
                    <a:schemeClr val="accent2"/>
                  </a:solidFill>
                  <a:prstDash val="solid"/>
                </a:ln>
                <a:solidFill>
                  <a:sysClr val="windowText" lastClr="000000"/>
                </a:solidFill>
              </a:rPr>
              <a:t>بَلْوَرَ</a:t>
            </a:r>
            <a:endParaRPr lang="en-US" sz="8800" b="1" kern="1200" dirty="0">
              <a:ln w="22225">
                <a:solidFill>
                  <a:schemeClr val="accent2"/>
                </a:solidFill>
                <a:prstDash val="solid"/>
              </a:ln>
              <a:solidFill>
                <a:sysClr val="windowText" lastClr="000000"/>
              </a:solidFill>
            </a:endParaRPr>
          </a:p>
        </p:txBody>
      </p:sp>
      <p:sp>
        <p:nvSpPr>
          <p:cNvPr id="256" name="شكل حر: شكل 255">
            <a:extLst>
              <a:ext uri="{FF2B5EF4-FFF2-40B4-BE49-F238E27FC236}">
                <a16:creationId xmlns:a16="http://schemas.microsoft.com/office/drawing/2014/main" id="{2D4EDFE2-2A43-477D-AF6C-711813D04689}"/>
              </a:ext>
            </a:extLst>
          </p:cNvPr>
          <p:cNvSpPr/>
          <p:nvPr/>
        </p:nvSpPr>
        <p:spPr>
          <a:xfrm>
            <a:off x="-3783483" y="3892771"/>
            <a:ext cx="2967633" cy="2339571"/>
          </a:xfrm>
          <a:custGeom>
            <a:avLst/>
            <a:gdLst>
              <a:gd name="connsiteX0" fmla="*/ 0 w 1250156"/>
              <a:gd name="connsiteY0" fmla="*/ 0 h 750093"/>
              <a:gd name="connsiteX1" fmla="*/ 1250156 w 1250156"/>
              <a:gd name="connsiteY1" fmla="*/ 0 h 750093"/>
              <a:gd name="connsiteX2" fmla="*/ 1250156 w 1250156"/>
              <a:gd name="connsiteY2" fmla="*/ 750093 h 750093"/>
              <a:gd name="connsiteX3" fmla="*/ 0 w 1250156"/>
              <a:gd name="connsiteY3" fmla="*/ 750093 h 750093"/>
              <a:gd name="connsiteX4" fmla="*/ 0 w 1250156"/>
              <a:gd name="connsiteY4" fmla="*/ 0 h 7500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0156" h="750093">
                <a:moveTo>
                  <a:pt x="0" y="0"/>
                </a:moveTo>
                <a:lnTo>
                  <a:pt x="1250156" y="0"/>
                </a:lnTo>
                <a:lnTo>
                  <a:pt x="1250156" y="750093"/>
                </a:lnTo>
                <a:lnTo>
                  <a:pt x="0" y="750093"/>
                </a:lnTo>
                <a:lnTo>
                  <a:pt x="0" y="0"/>
                </a:lnTo>
                <a:close/>
              </a:path>
            </a:pathLst>
          </a:custGeom>
          <a:blipFill>
            <a:blip r:embed="rId14"/>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ar-OM" sz="8800" b="1" kern="1200" dirty="0">
                <a:ln w="22225">
                  <a:solidFill>
                    <a:schemeClr val="accent2"/>
                  </a:solidFill>
                  <a:prstDash val="solid"/>
                </a:ln>
                <a:solidFill>
                  <a:sysClr val="windowText" lastClr="000000"/>
                </a:solidFill>
              </a:rPr>
              <a:t>رَبَلَ</a:t>
            </a:r>
            <a:endParaRPr lang="en-US" sz="8800" b="1" kern="1200" dirty="0">
              <a:ln w="22225">
                <a:solidFill>
                  <a:schemeClr val="accent2"/>
                </a:solidFill>
                <a:prstDash val="solid"/>
              </a:ln>
              <a:solidFill>
                <a:sysClr val="windowText" lastClr="000000"/>
              </a:solidFill>
            </a:endParaRPr>
          </a:p>
        </p:txBody>
      </p:sp>
      <p:sp>
        <p:nvSpPr>
          <p:cNvPr id="257" name="شكل حر: شكل 256">
            <a:extLst>
              <a:ext uri="{FF2B5EF4-FFF2-40B4-BE49-F238E27FC236}">
                <a16:creationId xmlns:a16="http://schemas.microsoft.com/office/drawing/2014/main" id="{3E9BF3B1-5C30-41FC-BAD8-4FBF0EA645B4}"/>
              </a:ext>
            </a:extLst>
          </p:cNvPr>
          <p:cNvSpPr/>
          <p:nvPr/>
        </p:nvSpPr>
        <p:spPr>
          <a:xfrm>
            <a:off x="-3783483" y="4017787"/>
            <a:ext cx="2967633" cy="2339571"/>
          </a:xfrm>
          <a:custGeom>
            <a:avLst/>
            <a:gdLst>
              <a:gd name="connsiteX0" fmla="*/ 0 w 1250156"/>
              <a:gd name="connsiteY0" fmla="*/ 0 h 750093"/>
              <a:gd name="connsiteX1" fmla="*/ 1250156 w 1250156"/>
              <a:gd name="connsiteY1" fmla="*/ 0 h 750093"/>
              <a:gd name="connsiteX2" fmla="*/ 1250156 w 1250156"/>
              <a:gd name="connsiteY2" fmla="*/ 750093 h 750093"/>
              <a:gd name="connsiteX3" fmla="*/ 0 w 1250156"/>
              <a:gd name="connsiteY3" fmla="*/ 750093 h 750093"/>
              <a:gd name="connsiteX4" fmla="*/ 0 w 1250156"/>
              <a:gd name="connsiteY4" fmla="*/ 0 h 7500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0156" h="750093">
                <a:moveTo>
                  <a:pt x="0" y="0"/>
                </a:moveTo>
                <a:lnTo>
                  <a:pt x="1250156" y="0"/>
                </a:lnTo>
                <a:lnTo>
                  <a:pt x="1250156" y="750093"/>
                </a:lnTo>
                <a:lnTo>
                  <a:pt x="0" y="750093"/>
                </a:lnTo>
                <a:lnTo>
                  <a:pt x="0" y="0"/>
                </a:lnTo>
                <a:close/>
              </a:path>
            </a:pathLst>
          </a:custGeom>
          <a:blipFill>
            <a:blip r:embed="rId14"/>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ar-OM" sz="8800" b="1" kern="1200" dirty="0">
                <a:ln w="22225">
                  <a:solidFill>
                    <a:schemeClr val="accent2"/>
                  </a:solidFill>
                  <a:prstDash val="solid"/>
                </a:ln>
                <a:solidFill>
                  <a:sysClr val="windowText" lastClr="000000"/>
                </a:solidFill>
              </a:rPr>
              <a:t>بَارِي</a:t>
            </a:r>
            <a:endParaRPr lang="en-US" sz="8800" b="1" kern="1200" dirty="0">
              <a:ln w="22225">
                <a:solidFill>
                  <a:schemeClr val="accent2"/>
                </a:solidFill>
                <a:prstDash val="solid"/>
              </a:ln>
              <a:solidFill>
                <a:sysClr val="windowText" lastClr="000000"/>
              </a:solidFill>
            </a:endParaRPr>
          </a:p>
        </p:txBody>
      </p:sp>
      <p:sp>
        <p:nvSpPr>
          <p:cNvPr id="258" name="شكل حر: شكل 257">
            <a:extLst>
              <a:ext uri="{FF2B5EF4-FFF2-40B4-BE49-F238E27FC236}">
                <a16:creationId xmlns:a16="http://schemas.microsoft.com/office/drawing/2014/main" id="{4BBCDEED-CE1C-419A-AE83-7BBA9FCD7E34}"/>
              </a:ext>
            </a:extLst>
          </p:cNvPr>
          <p:cNvSpPr/>
          <p:nvPr/>
        </p:nvSpPr>
        <p:spPr>
          <a:xfrm>
            <a:off x="-3783483" y="4142803"/>
            <a:ext cx="2967633" cy="2339571"/>
          </a:xfrm>
          <a:custGeom>
            <a:avLst/>
            <a:gdLst>
              <a:gd name="connsiteX0" fmla="*/ 0 w 1250156"/>
              <a:gd name="connsiteY0" fmla="*/ 0 h 750093"/>
              <a:gd name="connsiteX1" fmla="*/ 1250156 w 1250156"/>
              <a:gd name="connsiteY1" fmla="*/ 0 h 750093"/>
              <a:gd name="connsiteX2" fmla="*/ 1250156 w 1250156"/>
              <a:gd name="connsiteY2" fmla="*/ 750093 h 750093"/>
              <a:gd name="connsiteX3" fmla="*/ 0 w 1250156"/>
              <a:gd name="connsiteY3" fmla="*/ 750093 h 750093"/>
              <a:gd name="connsiteX4" fmla="*/ 0 w 1250156"/>
              <a:gd name="connsiteY4" fmla="*/ 0 h 7500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0156" h="750093">
                <a:moveTo>
                  <a:pt x="0" y="0"/>
                </a:moveTo>
                <a:lnTo>
                  <a:pt x="1250156" y="0"/>
                </a:lnTo>
                <a:lnTo>
                  <a:pt x="1250156" y="750093"/>
                </a:lnTo>
                <a:lnTo>
                  <a:pt x="0" y="750093"/>
                </a:lnTo>
                <a:lnTo>
                  <a:pt x="0" y="0"/>
                </a:lnTo>
                <a:close/>
              </a:path>
            </a:pathLst>
          </a:custGeom>
          <a:blipFill>
            <a:blip r:embed="rId14"/>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ar-OM" sz="8800" b="1" kern="1200" dirty="0">
                <a:ln w="22225">
                  <a:solidFill>
                    <a:schemeClr val="accent2"/>
                  </a:solidFill>
                  <a:prstDash val="solid"/>
                </a:ln>
                <a:solidFill>
                  <a:sysClr val="windowText" lastClr="000000"/>
                </a:solidFill>
              </a:rPr>
              <a:t>بَرْبَرْ</a:t>
            </a:r>
            <a:endParaRPr lang="en-US" sz="8800" b="1" kern="1200" dirty="0">
              <a:ln w="22225">
                <a:solidFill>
                  <a:schemeClr val="accent2"/>
                </a:solidFill>
                <a:prstDash val="solid"/>
              </a:ln>
              <a:solidFill>
                <a:sysClr val="windowText" lastClr="000000"/>
              </a:solidFill>
            </a:endParaRPr>
          </a:p>
        </p:txBody>
      </p:sp>
      <p:sp>
        <p:nvSpPr>
          <p:cNvPr id="259" name="شكل حر: شكل 258">
            <a:extLst>
              <a:ext uri="{FF2B5EF4-FFF2-40B4-BE49-F238E27FC236}">
                <a16:creationId xmlns:a16="http://schemas.microsoft.com/office/drawing/2014/main" id="{E1E22529-9BC6-4530-BDB5-4B3F2406D928}"/>
              </a:ext>
            </a:extLst>
          </p:cNvPr>
          <p:cNvSpPr/>
          <p:nvPr/>
        </p:nvSpPr>
        <p:spPr>
          <a:xfrm>
            <a:off x="-3783483" y="4267819"/>
            <a:ext cx="2967633" cy="2339571"/>
          </a:xfrm>
          <a:custGeom>
            <a:avLst/>
            <a:gdLst>
              <a:gd name="connsiteX0" fmla="*/ 0 w 1250156"/>
              <a:gd name="connsiteY0" fmla="*/ 0 h 750093"/>
              <a:gd name="connsiteX1" fmla="*/ 1250156 w 1250156"/>
              <a:gd name="connsiteY1" fmla="*/ 0 h 750093"/>
              <a:gd name="connsiteX2" fmla="*/ 1250156 w 1250156"/>
              <a:gd name="connsiteY2" fmla="*/ 750093 h 750093"/>
              <a:gd name="connsiteX3" fmla="*/ 0 w 1250156"/>
              <a:gd name="connsiteY3" fmla="*/ 750093 h 750093"/>
              <a:gd name="connsiteX4" fmla="*/ 0 w 1250156"/>
              <a:gd name="connsiteY4" fmla="*/ 0 h 7500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0156" h="750093">
                <a:moveTo>
                  <a:pt x="0" y="0"/>
                </a:moveTo>
                <a:lnTo>
                  <a:pt x="1250156" y="0"/>
                </a:lnTo>
                <a:lnTo>
                  <a:pt x="1250156" y="750093"/>
                </a:lnTo>
                <a:lnTo>
                  <a:pt x="0" y="750093"/>
                </a:lnTo>
                <a:lnTo>
                  <a:pt x="0" y="0"/>
                </a:lnTo>
                <a:close/>
              </a:path>
            </a:pathLst>
          </a:custGeom>
          <a:blipFill>
            <a:blip r:embed="rId14"/>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ar-OM" sz="8800" b="1" kern="1200" dirty="0">
                <a:ln w="22225">
                  <a:solidFill>
                    <a:schemeClr val="accent2"/>
                  </a:solidFill>
                  <a:prstDash val="solid"/>
                </a:ln>
                <a:solidFill>
                  <a:sysClr val="windowText" lastClr="000000"/>
                </a:solidFill>
              </a:rPr>
              <a:t>مِيرُ</a:t>
            </a:r>
            <a:endParaRPr lang="en-US" sz="8800" b="1" kern="1200" dirty="0">
              <a:ln w="22225">
                <a:solidFill>
                  <a:schemeClr val="accent2"/>
                </a:solidFill>
                <a:prstDash val="solid"/>
              </a:ln>
              <a:solidFill>
                <a:sysClr val="windowText" lastClr="000000"/>
              </a:solidFill>
            </a:endParaRPr>
          </a:p>
        </p:txBody>
      </p:sp>
      <p:sp>
        <p:nvSpPr>
          <p:cNvPr id="260" name="شكل حر: شكل 259">
            <a:extLst>
              <a:ext uri="{FF2B5EF4-FFF2-40B4-BE49-F238E27FC236}">
                <a16:creationId xmlns:a16="http://schemas.microsoft.com/office/drawing/2014/main" id="{FE784DF5-1CED-4C53-8F9E-89EA27D28BA0}"/>
              </a:ext>
            </a:extLst>
          </p:cNvPr>
          <p:cNvSpPr/>
          <p:nvPr/>
        </p:nvSpPr>
        <p:spPr>
          <a:xfrm>
            <a:off x="-3783483" y="4392822"/>
            <a:ext cx="2967633" cy="2339571"/>
          </a:xfrm>
          <a:custGeom>
            <a:avLst/>
            <a:gdLst>
              <a:gd name="connsiteX0" fmla="*/ 0 w 1250156"/>
              <a:gd name="connsiteY0" fmla="*/ 0 h 750093"/>
              <a:gd name="connsiteX1" fmla="*/ 1250156 w 1250156"/>
              <a:gd name="connsiteY1" fmla="*/ 0 h 750093"/>
              <a:gd name="connsiteX2" fmla="*/ 1250156 w 1250156"/>
              <a:gd name="connsiteY2" fmla="*/ 750093 h 750093"/>
              <a:gd name="connsiteX3" fmla="*/ 0 w 1250156"/>
              <a:gd name="connsiteY3" fmla="*/ 750093 h 750093"/>
              <a:gd name="connsiteX4" fmla="*/ 0 w 1250156"/>
              <a:gd name="connsiteY4" fmla="*/ 0 h 7500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0156" h="750093">
                <a:moveTo>
                  <a:pt x="0" y="0"/>
                </a:moveTo>
                <a:lnTo>
                  <a:pt x="1250156" y="0"/>
                </a:lnTo>
                <a:lnTo>
                  <a:pt x="1250156" y="750093"/>
                </a:lnTo>
                <a:lnTo>
                  <a:pt x="0" y="750093"/>
                </a:lnTo>
                <a:lnTo>
                  <a:pt x="0" y="0"/>
                </a:lnTo>
                <a:close/>
              </a:path>
            </a:pathLst>
          </a:custGeom>
          <a:blipFill>
            <a:blip r:embed="rId14"/>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ar-OM" sz="8800" b="1" kern="1200" dirty="0">
                <a:ln w="22225">
                  <a:solidFill>
                    <a:schemeClr val="accent2"/>
                  </a:solidFill>
                  <a:prstDash val="solid"/>
                </a:ln>
                <a:solidFill>
                  <a:sysClr val="windowText" lastClr="000000"/>
                </a:solidFill>
              </a:rPr>
              <a:t>رَمَى</a:t>
            </a:r>
            <a:endParaRPr lang="en-US" sz="8800" b="1" kern="1200" dirty="0">
              <a:ln w="22225">
                <a:solidFill>
                  <a:schemeClr val="accent2"/>
                </a:solidFill>
                <a:prstDash val="solid"/>
              </a:ln>
              <a:solidFill>
                <a:sysClr val="windowText" lastClr="000000"/>
              </a:solidFill>
            </a:endParaRPr>
          </a:p>
        </p:txBody>
      </p:sp>
    </p:spTree>
    <p:extLst>
      <p:ext uri="{BB962C8B-B14F-4D97-AF65-F5344CB8AC3E}">
        <p14:creationId xmlns:p14="http://schemas.microsoft.com/office/powerpoint/2010/main" val="25844783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07357" fill="hold"/>
                                        <p:tgtEl>
                                          <p:spTgt spid="2"/>
                                        </p:tgtEl>
                                      </p:cBhvr>
                                    </p:cmd>
                                  </p:childTnLst>
                                </p:cTn>
                              </p:par>
                            </p:childTnLst>
                          </p:cTn>
                        </p:par>
                      </p:childTnLst>
                    </p:cTn>
                  </p:par>
                  <p:par>
                    <p:cTn id="7" fill="hold">
                      <p:stCondLst>
                        <p:cond delay="indefinite"/>
                      </p:stCondLst>
                      <p:childTnLst>
                        <p:par>
                          <p:cTn id="8" fill="hold">
                            <p:stCondLst>
                              <p:cond delay="0"/>
                            </p:stCondLst>
                            <p:childTnLst>
                              <p:par>
                                <p:cTn id="9" presetID="2" presetClass="entr" presetSubtype="2" fill="hold" grpId="0" nodeType="clickEffect">
                                  <p:stCondLst>
                                    <p:cond delay="0"/>
                                  </p:stCondLst>
                                  <p:childTnLst>
                                    <p:set>
                                      <p:cBhvr>
                                        <p:cTn id="10" dur="1" fill="hold">
                                          <p:stCondLst>
                                            <p:cond delay="0"/>
                                          </p:stCondLst>
                                        </p:cTn>
                                        <p:tgtEl>
                                          <p:spTgt spid="104"/>
                                        </p:tgtEl>
                                        <p:attrNameLst>
                                          <p:attrName>style.visibility</p:attrName>
                                        </p:attrNameLst>
                                      </p:cBhvr>
                                      <p:to>
                                        <p:strVal val="visible"/>
                                      </p:to>
                                    </p:set>
                                    <p:anim calcmode="lin" valueType="num">
                                      <p:cBhvr additive="base">
                                        <p:cTn id="11" dur="6000" fill="hold"/>
                                        <p:tgtEl>
                                          <p:spTgt spid="104"/>
                                        </p:tgtEl>
                                        <p:attrNameLst>
                                          <p:attrName>ppt_x</p:attrName>
                                        </p:attrNameLst>
                                      </p:cBhvr>
                                      <p:tavLst>
                                        <p:tav tm="0">
                                          <p:val>
                                            <p:strVal val="1+#ppt_w/2"/>
                                          </p:val>
                                        </p:tav>
                                        <p:tav tm="100000">
                                          <p:val>
                                            <p:strVal val="#ppt_x"/>
                                          </p:val>
                                        </p:tav>
                                      </p:tavLst>
                                    </p:anim>
                                    <p:anim calcmode="lin" valueType="num">
                                      <p:cBhvr additive="base">
                                        <p:cTn id="12" dur="6000" fill="hold"/>
                                        <p:tgtEl>
                                          <p:spTgt spid="104"/>
                                        </p:tgtEl>
                                        <p:attrNameLst>
                                          <p:attrName>ppt_y</p:attrName>
                                        </p:attrNameLst>
                                      </p:cBhvr>
                                      <p:tavLst>
                                        <p:tav tm="0">
                                          <p:val>
                                            <p:strVal val="#ppt_y"/>
                                          </p:val>
                                        </p:tav>
                                        <p:tav tm="100000">
                                          <p:val>
                                            <p:strVal val="#ppt_y"/>
                                          </p:val>
                                        </p:tav>
                                      </p:tavLst>
                                    </p:anim>
                                  </p:childTnLst>
                                </p:cTn>
                              </p:par>
                              <p:par>
                                <p:cTn id="13" presetID="2" presetClass="entr" presetSubtype="2" fill="hold" grpId="0" nodeType="withEffect">
                                  <p:stCondLst>
                                    <p:cond delay="700"/>
                                  </p:stCondLst>
                                  <p:childTnLst>
                                    <p:set>
                                      <p:cBhvr>
                                        <p:cTn id="14" dur="1" fill="hold">
                                          <p:stCondLst>
                                            <p:cond delay="0"/>
                                          </p:stCondLst>
                                        </p:cTn>
                                        <p:tgtEl>
                                          <p:spTgt spid="100"/>
                                        </p:tgtEl>
                                        <p:attrNameLst>
                                          <p:attrName>style.visibility</p:attrName>
                                        </p:attrNameLst>
                                      </p:cBhvr>
                                      <p:to>
                                        <p:strVal val="visible"/>
                                      </p:to>
                                    </p:set>
                                    <p:anim calcmode="lin" valueType="num">
                                      <p:cBhvr additive="base">
                                        <p:cTn id="15" dur="6000" fill="hold"/>
                                        <p:tgtEl>
                                          <p:spTgt spid="100"/>
                                        </p:tgtEl>
                                        <p:attrNameLst>
                                          <p:attrName>ppt_x</p:attrName>
                                        </p:attrNameLst>
                                      </p:cBhvr>
                                      <p:tavLst>
                                        <p:tav tm="0">
                                          <p:val>
                                            <p:strVal val="1+#ppt_w/2"/>
                                          </p:val>
                                        </p:tav>
                                        <p:tav tm="100000">
                                          <p:val>
                                            <p:strVal val="#ppt_x"/>
                                          </p:val>
                                        </p:tav>
                                      </p:tavLst>
                                    </p:anim>
                                    <p:anim calcmode="lin" valueType="num">
                                      <p:cBhvr additive="base">
                                        <p:cTn id="16" dur="6000" fill="hold"/>
                                        <p:tgtEl>
                                          <p:spTgt spid="100"/>
                                        </p:tgtEl>
                                        <p:attrNameLst>
                                          <p:attrName>ppt_y</p:attrName>
                                        </p:attrNameLst>
                                      </p:cBhvr>
                                      <p:tavLst>
                                        <p:tav tm="0">
                                          <p:val>
                                            <p:strVal val="#ppt_y"/>
                                          </p:val>
                                        </p:tav>
                                        <p:tav tm="100000">
                                          <p:val>
                                            <p:strVal val="#ppt_y"/>
                                          </p:val>
                                        </p:tav>
                                      </p:tavLst>
                                    </p:anim>
                                  </p:childTnLst>
                                </p:cTn>
                              </p:par>
                              <p:par>
                                <p:cTn id="17" presetID="2" presetClass="entr" presetSubtype="2" fill="hold" grpId="0" nodeType="withEffect">
                                  <p:stCondLst>
                                    <p:cond delay="1600"/>
                                  </p:stCondLst>
                                  <p:childTnLst>
                                    <p:set>
                                      <p:cBhvr>
                                        <p:cTn id="18" dur="1" fill="hold">
                                          <p:stCondLst>
                                            <p:cond delay="0"/>
                                          </p:stCondLst>
                                        </p:cTn>
                                        <p:tgtEl>
                                          <p:spTgt spid="103"/>
                                        </p:tgtEl>
                                        <p:attrNameLst>
                                          <p:attrName>style.visibility</p:attrName>
                                        </p:attrNameLst>
                                      </p:cBhvr>
                                      <p:to>
                                        <p:strVal val="visible"/>
                                      </p:to>
                                    </p:set>
                                    <p:anim calcmode="lin" valueType="num">
                                      <p:cBhvr additive="base">
                                        <p:cTn id="19" dur="6000" fill="hold"/>
                                        <p:tgtEl>
                                          <p:spTgt spid="103"/>
                                        </p:tgtEl>
                                        <p:attrNameLst>
                                          <p:attrName>ppt_x</p:attrName>
                                        </p:attrNameLst>
                                      </p:cBhvr>
                                      <p:tavLst>
                                        <p:tav tm="0">
                                          <p:val>
                                            <p:strVal val="1+#ppt_w/2"/>
                                          </p:val>
                                        </p:tav>
                                        <p:tav tm="100000">
                                          <p:val>
                                            <p:strVal val="#ppt_x"/>
                                          </p:val>
                                        </p:tav>
                                      </p:tavLst>
                                    </p:anim>
                                    <p:anim calcmode="lin" valueType="num">
                                      <p:cBhvr additive="base">
                                        <p:cTn id="20" dur="6000" fill="hold"/>
                                        <p:tgtEl>
                                          <p:spTgt spid="103"/>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2" fill="hold" grpId="0" nodeType="clickEffect">
                                  <p:stCondLst>
                                    <p:cond delay="0"/>
                                  </p:stCondLst>
                                  <p:childTnLst>
                                    <p:set>
                                      <p:cBhvr>
                                        <p:cTn id="24" dur="1" fill="hold">
                                          <p:stCondLst>
                                            <p:cond delay="0"/>
                                          </p:stCondLst>
                                        </p:cTn>
                                        <p:tgtEl>
                                          <p:spTgt spid="112"/>
                                        </p:tgtEl>
                                        <p:attrNameLst>
                                          <p:attrName>style.visibility</p:attrName>
                                        </p:attrNameLst>
                                      </p:cBhvr>
                                      <p:to>
                                        <p:strVal val="visible"/>
                                      </p:to>
                                    </p:set>
                                    <p:anim calcmode="lin" valueType="num">
                                      <p:cBhvr additive="base">
                                        <p:cTn id="25" dur="6000" fill="hold"/>
                                        <p:tgtEl>
                                          <p:spTgt spid="112"/>
                                        </p:tgtEl>
                                        <p:attrNameLst>
                                          <p:attrName>ppt_x</p:attrName>
                                        </p:attrNameLst>
                                      </p:cBhvr>
                                      <p:tavLst>
                                        <p:tav tm="0">
                                          <p:val>
                                            <p:strVal val="1+#ppt_w/2"/>
                                          </p:val>
                                        </p:tav>
                                        <p:tav tm="100000">
                                          <p:val>
                                            <p:strVal val="#ppt_x"/>
                                          </p:val>
                                        </p:tav>
                                      </p:tavLst>
                                    </p:anim>
                                    <p:anim calcmode="lin" valueType="num">
                                      <p:cBhvr additive="base">
                                        <p:cTn id="26" dur="6000" fill="hold"/>
                                        <p:tgtEl>
                                          <p:spTgt spid="112"/>
                                        </p:tgtEl>
                                        <p:attrNameLst>
                                          <p:attrName>ppt_y</p:attrName>
                                        </p:attrNameLst>
                                      </p:cBhvr>
                                      <p:tavLst>
                                        <p:tav tm="0">
                                          <p:val>
                                            <p:strVal val="#ppt_y"/>
                                          </p:val>
                                        </p:tav>
                                        <p:tav tm="100000">
                                          <p:val>
                                            <p:strVal val="#ppt_y"/>
                                          </p:val>
                                        </p:tav>
                                      </p:tavLst>
                                    </p:anim>
                                  </p:childTnLst>
                                </p:cTn>
                              </p:par>
                              <p:par>
                                <p:cTn id="27" presetID="2" presetClass="entr" presetSubtype="2" fill="hold" grpId="0" nodeType="withEffect">
                                  <p:stCondLst>
                                    <p:cond delay="600"/>
                                  </p:stCondLst>
                                  <p:childTnLst>
                                    <p:set>
                                      <p:cBhvr>
                                        <p:cTn id="28" dur="1" fill="hold">
                                          <p:stCondLst>
                                            <p:cond delay="0"/>
                                          </p:stCondLst>
                                        </p:cTn>
                                        <p:tgtEl>
                                          <p:spTgt spid="81"/>
                                        </p:tgtEl>
                                        <p:attrNameLst>
                                          <p:attrName>style.visibility</p:attrName>
                                        </p:attrNameLst>
                                      </p:cBhvr>
                                      <p:to>
                                        <p:strVal val="visible"/>
                                      </p:to>
                                    </p:set>
                                    <p:anim calcmode="lin" valueType="num">
                                      <p:cBhvr additive="base">
                                        <p:cTn id="29" dur="6000" fill="hold"/>
                                        <p:tgtEl>
                                          <p:spTgt spid="81"/>
                                        </p:tgtEl>
                                        <p:attrNameLst>
                                          <p:attrName>ppt_x</p:attrName>
                                        </p:attrNameLst>
                                      </p:cBhvr>
                                      <p:tavLst>
                                        <p:tav tm="0">
                                          <p:val>
                                            <p:strVal val="1+#ppt_w/2"/>
                                          </p:val>
                                        </p:tav>
                                        <p:tav tm="100000">
                                          <p:val>
                                            <p:strVal val="#ppt_x"/>
                                          </p:val>
                                        </p:tav>
                                      </p:tavLst>
                                    </p:anim>
                                    <p:anim calcmode="lin" valueType="num">
                                      <p:cBhvr additive="base">
                                        <p:cTn id="30" dur="6000" fill="hold"/>
                                        <p:tgtEl>
                                          <p:spTgt spid="81"/>
                                        </p:tgtEl>
                                        <p:attrNameLst>
                                          <p:attrName>ppt_y</p:attrName>
                                        </p:attrNameLst>
                                      </p:cBhvr>
                                      <p:tavLst>
                                        <p:tav tm="0">
                                          <p:val>
                                            <p:strVal val="#ppt_y"/>
                                          </p:val>
                                        </p:tav>
                                        <p:tav tm="100000">
                                          <p:val>
                                            <p:strVal val="#ppt_y"/>
                                          </p:val>
                                        </p:tav>
                                      </p:tavLst>
                                    </p:anim>
                                  </p:childTnLst>
                                </p:cTn>
                              </p:par>
                              <p:par>
                                <p:cTn id="31" presetID="2" presetClass="entr" presetSubtype="2" fill="hold" grpId="0" nodeType="withEffect">
                                  <p:stCondLst>
                                    <p:cond delay="1700"/>
                                  </p:stCondLst>
                                  <p:childTnLst>
                                    <p:set>
                                      <p:cBhvr>
                                        <p:cTn id="32" dur="1" fill="hold">
                                          <p:stCondLst>
                                            <p:cond delay="0"/>
                                          </p:stCondLst>
                                        </p:cTn>
                                        <p:tgtEl>
                                          <p:spTgt spid="85"/>
                                        </p:tgtEl>
                                        <p:attrNameLst>
                                          <p:attrName>style.visibility</p:attrName>
                                        </p:attrNameLst>
                                      </p:cBhvr>
                                      <p:to>
                                        <p:strVal val="visible"/>
                                      </p:to>
                                    </p:set>
                                    <p:anim calcmode="lin" valueType="num">
                                      <p:cBhvr additive="base">
                                        <p:cTn id="33" dur="6000" fill="hold"/>
                                        <p:tgtEl>
                                          <p:spTgt spid="85"/>
                                        </p:tgtEl>
                                        <p:attrNameLst>
                                          <p:attrName>ppt_x</p:attrName>
                                        </p:attrNameLst>
                                      </p:cBhvr>
                                      <p:tavLst>
                                        <p:tav tm="0">
                                          <p:val>
                                            <p:strVal val="1+#ppt_w/2"/>
                                          </p:val>
                                        </p:tav>
                                        <p:tav tm="100000">
                                          <p:val>
                                            <p:strVal val="#ppt_x"/>
                                          </p:val>
                                        </p:tav>
                                      </p:tavLst>
                                    </p:anim>
                                    <p:anim calcmode="lin" valueType="num">
                                      <p:cBhvr additive="base">
                                        <p:cTn id="34" dur="6000" fill="hold"/>
                                        <p:tgtEl>
                                          <p:spTgt spid="85"/>
                                        </p:tgtEl>
                                        <p:attrNameLst>
                                          <p:attrName>ppt_y</p:attrName>
                                        </p:attrNameLst>
                                      </p:cBhvr>
                                      <p:tavLst>
                                        <p:tav tm="0">
                                          <p:val>
                                            <p:strVal val="#ppt_y"/>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 presetClass="entr" presetSubtype="2" fill="hold" grpId="0" nodeType="clickEffect">
                                  <p:stCondLst>
                                    <p:cond delay="0"/>
                                  </p:stCondLst>
                                  <p:childTnLst>
                                    <p:set>
                                      <p:cBhvr>
                                        <p:cTn id="38" dur="1" fill="hold">
                                          <p:stCondLst>
                                            <p:cond delay="0"/>
                                          </p:stCondLst>
                                        </p:cTn>
                                        <p:tgtEl>
                                          <p:spTgt spid="106"/>
                                        </p:tgtEl>
                                        <p:attrNameLst>
                                          <p:attrName>style.visibility</p:attrName>
                                        </p:attrNameLst>
                                      </p:cBhvr>
                                      <p:to>
                                        <p:strVal val="visible"/>
                                      </p:to>
                                    </p:set>
                                    <p:anim calcmode="lin" valueType="num">
                                      <p:cBhvr additive="base">
                                        <p:cTn id="39" dur="6000" fill="hold"/>
                                        <p:tgtEl>
                                          <p:spTgt spid="106"/>
                                        </p:tgtEl>
                                        <p:attrNameLst>
                                          <p:attrName>ppt_x</p:attrName>
                                        </p:attrNameLst>
                                      </p:cBhvr>
                                      <p:tavLst>
                                        <p:tav tm="0">
                                          <p:val>
                                            <p:strVal val="1+#ppt_w/2"/>
                                          </p:val>
                                        </p:tav>
                                        <p:tav tm="100000">
                                          <p:val>
                                            <p:strVal val="#ppt_x"/>
                                          </p:val>
                                        </p:tav>
                                      </p:tavLst>
                                    </p:anim>
                                    <p:anim calcmode="lin" valueType="num">
                                      <p:cBhvr additive="base">
                                        <p:cTn id="40" dur="6000" fill="hold"/>
                                        <p:tgtEl>
                                          <p:spTgt spid="106"/>
                                        </p:tgtEl>
                                        <p:attrNameLst>
                                          <p:attrName>ppt_y</p:attrName>
                                        </p:attrNameLst>
                                      </p:cBhvr>
                                      <p:tavLst>
                                        <p:tav tm="0">
                                          <p:val>
                                            <p:strVal val="#ppt_y"/>
                                          </p:val>
                                        </p:tav>
                                        <p:tav tm="100000">
                                          <p:val>
                                            <p:strVal val="#ppt_y"/>
                                          </p:val>
                                        </p:tav>
                                      </p:tavLst>
                                    </p:anim>
                                  </p:childTnLst>
                                </p:cTn>
                              </p:par>
                              <p:par>
                                <p:cTn id="41" presetID="2" presetClass="entr" presetSubtype="2" fill="hold" grpId="0" nodeType="withEffect">
                                  <p:stCondLst>
                                    <p:cond delay="900"/>
                                  </p:stCondLst>
                                  <p:childTnLst>
                                    <p:set>
                                      <p:cBhvr>
                                        <p:cTn id="42" dur="1" fill="hold">
                                          <p:stCondLst>
                                            <p:cond delay="0"/>
                                          </p:stCondLst>
                                        </p:cTn>
                                        <p:tgtEl>
                                          <p:spTgt spid="116"/>
                                        </p:tgtEl>
                                        <p:attrNameLst>
                                          <p:attrName>style.visibility</p:attrName>
                                        </p:attrNameLst>
                                      </p:cBhvr>
                                      <p:to>
                                        <p:strVal val="visible"/>
                                      </p:to>
                                    </p:set>
                                    <p:anim calcmode="lin" valueType="num">
                                      <p:cBhvr additive="base">
                                        <p:cTn id="43" dur="6000" fill="hold"/>
                                        <p:tgtEl>
                                          <p:spTgt spid="116"/>
                                        </p:tgtEl>
                                        <p:attrNameLst>
                                          <p:attrName>ppt_x</p:attrName>
                                        </p:attrNameLst>
                                      </p:cBhvr>
                                      <p:tavLst>
                                        <p:tav tm="0">
                                          <p:val>
                                            <p:strVal val="1+#ppt_w/2"/>
                                          </p:val>
                                        </p:tav>
                                        <p:tav tm="100000">
                                          <p:val>
                                            <p:strVal val="#ppt_x"/>
                                          </p:val>
                                        </p:tav>
                                      </p:tavLst>
                                    </p:anim>
                                    <p:anim calcmode="lin" valueType="num">
                                      <p:cBhvr additive="base">
                                        <p:cTn id="44" dur="6000" fill="hold"/>
                                        <p:tgtEl>
                                          <p:spTgt spid="116"/>
                                        </p:tgtEl>
                                        <p:attrNameLst>
                                          <p:attrName>ppt_y</p:attrName>
                                        </p:attrNameLst>
                                      </p:cBhvr>
                                      <p:tavLst>
                                        <p:tav tm="0">
                                          <p:val>
                                            <p:strVal val="#ppt_y"/>
                                          </p:val>
                                        </p:tav>
                                        <p:tav tm="100000">
                                          <p:val>
                                            <p:strVal val="#ppt_y"/>
                                          </p:val>
                                        </p:tav>
                                      </p:tavLst>
                                    </p:anim>
                                  </p:childTnLst>
                                </p:cTn>
                              </p:par>
                              <p:par>
                                <p:cTn id="45" presetID="2" presetClass="entr" presetSubtype="2" fill="hold" grpId="0" nodeType="withEffect">
                                  <p:stCondLst>
                                    <p:cond delay="2100"/>
                                  </p:stCondLst>
                                  <p:childTnLst>
                                    <p:set>
                                      <p:cBhvr>
                                        <p:cTn id="46" dur="1" fill="hold">
                                          <p:stCondLst>
                                            <p:cond delay="0"/>
                                          </p:stCondLst>
                                        </p:cTn>
                                        <p:tgtEl>
                                          <p:spTgt spid="83"/>
                                        </p:tgtEl>
                                        <p:attrNameLst>
                                          <p:attrName>style.visibility</p:attrName>
                                        </p:attrNameLst>
                                      </p:cBhvr>
                                      <p:to>
                                        <p:strVal val="visible"/>
                                      </p:to>
                                    </p:set>
                                    <p:anim calcmode="lin" valueType="num">
                                      <p:cBhvr additive="base">
                                        <p:cTn id="47" dur="6000" fill="hold"/>
                                        <p:tgtEl>
                                          <p:spTgt spid="83"/>
                                        </p:tgtEl>
                                        <p:attrNameLst>
                                          <p:attrName>ppt_x</p:attrName>
                                        </p:attrNameLst>
                                      </p:cBhvr>
                                      <p:tavLst>
                                        <p:tav tm="0">
                                          <p:val>
                                            <p:strVal val="1+#ppt_w/2"/>
                                          </p:val>
                                        </p:tav>
                                        <p:tav tm="100000">
                                          <p:val>
                                            <p:strVal val="#ppt_x"/>
                                          </p:val>
                                        </p:tav>
                                      </p:tavLst>
                                    </p:anim>
                                    <p:anim calcmode="lin" valueType="num">
                                      <p:cBhvr additive="base">
                                        <p:cTn id="48" dur="6000" fill="hold"/>
                                        <p:tgtEl>
                                          <p:spTgt spid="83"/>
                                        </p:tgtEl>
                                        <p:attrNameLst>
                                          <p:attrName>ppt_y</p:attrName>
                                        </p:attrNameLst>
                                      </p:cBhvr>
                                      <p:tavLst>
                                        <p:tav tm="0">
                                          <p:val>
                                            <p:strVal val="#ppt_y"/>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2" presetClass="entr" presetSubtype="2" fill="hold" grpId="0" nodeType="clickEffect">
                                  <p:stCondLst>
                                    <p:cond delay="0"/>
                                  </p:stCondLst>
                                  <p:childTnLst>
                                    <p:set>
                                      <p:cBhvr>
                                        <p:cTn id="52" dur="1" fill="hold">
                                          <p:stCondLst>
                                            <p:cond delay="0"/>
                                          </p:stCondLst>
                                        </p:cTn>
                                        <p:tgtEl>
                                          <p:spTgt spid="86"/>
                                        </p:tgtEl>
                                        <p:attrNameLst>
                                          <p:attrName>style.visibility</p:attrName>
                                        </p:attrNameLst>
                                      </p:cBhvr>
                                      <p:to>
                                        <p:strVal val="visible"/>
                                      </p:to>
                                    </p:set>
                                    <p:anim calcmode="lin" valueType="num">
                                      <p:cBhvr additive="base">
                                        <p:cTn id="53" dur="6000" fill="hold"/>
                                        <p:tgtEl>
                                          <p:spTgt spid="86"/>
                                        </p:tgtEl>
                                        <p:attrNameLst>
                                          <p:attrName>ppt_x</p:attrName>
                                        </p:attrNameLst>
                                      </p:cBhvr>
                                      <p:tavLst>
                                        <p:tav tm="0">
                                          <p:val>
                                            <p:strVal val="1+#ppt_w/2"/>
                                          </p:val>
                                        </p:tav>
                                        <p:tav tm="100000">
                                          <p:val>
                                            <p:strVal val="#ppt_x"/>
                                          </p:val>
                                        </p:tav>
                                      </p:tavLst>
                                    </p:anim>
                                    <p:anim calcmode="lin" valueType="num">
                                      <p:cBhvr additive="base">
                                        <p:cTn id="54" dur="6000" fill="hold"/>
                                        <p:tgtEl>
                                          <p:spTgt spid="86"/>
                                        </p:tgtEl>
                                        <p:attrNameLst>
                                          <p:attrName>ppt_y</p:attrName>
                                        </p:attrNameLst>
                                      </p:cBhvr>
                                      <p:tavLst>
                                        <p:tav tm="0">
                                          <p:val>
                                            <p:strVal val="#ppt_y"/>
                                          </p:val>
                                        </p:tav>
                                        <p:tav tm="100000">
                                          <p:val>
                                            <p:strVal val="#ppt_y"/>
                                          </p:val>
                                        </p:tav>
                                      </p:tavLst>
                                    </p:anim>
                                  </p:childTnLst>
                                </p:cTn>
                              </p:par>
                              <p:par>
                                <p:cTn id="55" presetID="2" presetClass="entr" presetSubtype="2" fill="hold" grpId="0" nodeType="withEffect">
                                  <p:stCondLst>
                                    <p:cond delay="1700"/>
                                  </p:stCondLst>
                                  <p:childTnLst>
                                    <p:set>
                                      <p:cBhvr>
                                        <p:cTn id="56" dur="1" fill="hold">
                                          <p:stCondLst>
                                            <p:cond delay="0"/>
                                          </p:stCondLst>
                                        </p:cTn>
                                        <p:tgtEl>
                                          <p:spTgt spid="93"/>
                                        </p:tgtEl>
                                        <p:attrNameLst>
                                          <p:attrName>style.visibility</p:attrName>
                                        </p:attrNameLst>
                                      </p:cBhvr>
                                      <p:to>
                                        <p:strVal val="visible"/>
                                      </p:to>
                                    </p:set>
                                    <p:anim calcmode="lin" valueType="num">
                                      <p:cBhvr additive="base">
                                        <p:cTn id="57" dur="6000" fill="hold"/>
                                        <p:tgtEl>
                                          <p:spTgt spid="93"/>
                                        </p:tgtEl>
                                        <p:attrNameLst>
                                          <p:attrName>ppt_x</p:attrName>
                                        </p:attrNameLst>
                                      </p:cBhvr>
                                      <p:tavLst>
                                        <p:tav tm="0">
                                          <p:val>
                                            <p:strVal val="1+#ppt_w/2"/>
                                          </p:val>
                                        </p:tav>
                                        <p:tav tm="100000">
                                          <p:val>
                                            <p:strVal val="#ppt_x"/>
                                          </p:val>
                                        </p:tav>
                                      </p:tavLst>
                                    </p:anim>
                                    <p:anim calcmode="lin" valueType="num">
                                      <p:cBhvr additive="base">
                                        <p:cTn id="58" dur="6000" fill="hold"/>
                                        <p:tgtEl>
                                          <p:spTgt spid="93"/>
                                        </p:tgtEl>
                                        <p:attrNameLst>
                                          <p:attrName>ppt_y</p:attrName>
                                        </p:attrNameLst>
                                      </p:cBhvr>
                                      <p:tavLst>
                                        <p:tav tm="0">
                                          <p:val>
                                            <p:strVal val="#ppt_y"/>
                                          </p:val>
                                        </p:tav>
                                        <p:tav tm="100000">
                                          <p:val>
                                            <p:strVal val="#ppt_y"/>
                                          </p:val>
                                        </p:tav>
                                      </p:tavLst>
                                    </p:anim>
                                  </p:childTnLst>
                                </p:cTn>
                              </p:par>
                              <p:par>
                                <p:cTn id="59" presetID="2" presetClass="entr" presetSubtype="2" fill="hold" grpId="0" nodeType="withEffect">
                                  <p:stCondLst>
                                    <p:cond delay="4200"/>
                                  </p:stCondLst>
                                  <p:childTnLst>
                                    <p:set>
                                      <p:cBhvr>
                                        <p:cTn id="60" dur="1" fill="hold">
                                          <p:stCondLst>
                                            <p:cond delay="0"/>
                                          </p:stCondLst>
                                        </p:cTn>
                                        <p:tgtEl>
                                          <p:spTgt spid="94"/>
                                        </p:tgtEl>
                                        <p:attrNameLst>
                                          <p:attrName>style.visibility</p:attrName>
                                        </p:attrNameLst>
                                      </p:cBhvr>
                                      <p:to>
                                        <p:strVal val="visible"/>
                                      </p:to>
                                    </p:set>
                                    <p:anim calcmode="lin" valueType="num">
                                      <p:cBhvr additive="base">
                                        <p:cTn id="61" dur="6000" fill="hold"/>
                                        <p:tgtEl>
                                          <p:spTgt spid="94"/>
                                        </p:tgtEl>
                                        <p:attrNameLst>
                                          <p:attrName>ppt_x</p:attrName>
                                        </p:attrNameLst>
                                      </p:cBhvr>
                                      <p:tavLst>
                                        <p:tav tm="0">
                                          <p:val>
                                            <p:strVal val="1+#ppt_w/2"/>
                                          </p:val>
                                        </p:tav>
                                        <p:tav tm="100000">
                                          <p:val>
                                            <p:strVal val="#ppt_x"/>
                                          </p:val>
                                        </p:tav>
                                      </p:tavLst>
                                    </p:anim>
                                    <p:anim calcmode="lin" valueType="num">
                                      <p:cBhvr additive="base">
                                        <p:cTn id="62" dur="6000" fill="hold"/>
                                        <p:tgtEl>
                                          <p:spTgt spid="94"/>
                                        </p:tgtEl>
                                        <p:attrNameLst>
                                          <p:attrName>ppt_y</p:attrName>
                                        </p:attrNameLst>
                                      </p:cBhvr>
                                      <p:tavLst>
                                        <p:tav tm="0">
                                          <p:val>
                                            <p:strVal val="#ppt_y"/>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2" fill="hold" grpId="0" nodeType="clickEffect">
                                  <p:stCondLst>
                                    <p:cond delay="0"/>
                                  </p:stCondLst>
                                  <p:childTnLst>
                                    <p:set>
                                      <p:cBhvr>
                                        <p:cTn id="66" dur="1" fill="hold">
                                          <p:stCondLst>
                                            <p:cond delay="0"/>
                                          </p:stCondLst>
                                        </p:cTn>
                                        <p:tgtEl>
                                          <p:spTgt spid="113"/>
                                        </p:tgtEl>
                                        <p:attrNameLst>
                                          <p:attrName>style.visibility</p:attrName>
                                        </p:attrNameLst>
                                      </p:cBhvr>
                                      <p:to>
                                        <p:strVal val="visible"/>
                                      </p:to>
                                    </p:set>
                                    <p:anim calcmode="lin" valueType="num">
                                      <p:cBhvr additive="base">
                                        <p:cTn id="67" dur="6000" fill="hold"/>
                                        <p:tgtEl>
                                          <p:spTgt spid="113"/>
                                        </p:tgtEl>
                                        <p:attrNameLst>
                                          <p:attrName>ppt_x</p:attrName>
                                        </p:attrNameLst>
                                      </p:cBhvr>
                                      <p:tavLst>
                                        <p:tav tm="0">
                                          <p:val>
                                            <p:strVal val="1+#ppt_w/2"/>
                                          </p:val>
                                        </p:tav>
                                        <p:tav tm="100000">
                                          <p:val>
                                            <p:strVal val="#ppt_x"/>
                                          </p:val>
                                        </p:tav>
                                      </p:tavLst>
                                    </p:anim>
                                    <p:anim calcmode="lin" valueType="num">
                                      <p:cBhvr additive="base">
                                        <p:cTn id="68" dur="6000" fill="hold"/>
                                        <p:tgtEl>
                                          <p:spTgt spid="113"/>
                                        </p:tgtEl>
                                        <p:attrNameLst>
                                          <p:attrName>ppt_y</p:attrName>
                                        </p:attrNameLst>
                                      </p:cBhvr>
                                      <p:tavLst>
                                        <p:tav tm="0">
                                          <p:val>
                                            <p:strVal val="#ppt_y"/>
                                          </p:val>
                                        </p:tav>
                                        <p:tav tm="100000">
                                          <p:val>
                                            <p:strVal val="#ppt_y"/>
                                          </p:val>
                                        </p:tav>
                                      </p:tavLst>
                                    </p:anim>
                                  </p:childTnLst>
                                </p:cTn>
                              </p:par>
                              <p:par>
                                <p:cTn id="69" presetID="2" presetClass="entr" presetSubtype="2" fill="hold" grpId="0" nodeType="withEffect">
                                  <p:stCondLst>
                                    <p:cond delay="700"/>
                                  </p:stCondLst>
                                  <p:childTnLst>
                                    <p:set>
                                      <p:cBhvr>
                                        <p:cTn id="70" dur="1" fill="hold">
                                          <p:stCondLst>
                                            <p:cond delay="0"/>
                                          </p:stCondLst>
                                        </p:cTn>
                                        <p:tgtEl>
                                          <p:spTgt spid="115"/>
                                        </p:tgtEl>
                                        <p:attrNameLst>
                                          <p:attrName>style.visibility</p:attrName>
                                        </p:attrNameLst>
                                      </p:cBhvr>
                                      <p:to>
                                        <p:strVal val="visible"/>
                                      </p:to>
                                    </p:set>
                                    <p:anim calcmode="lin" valueType="num">
                                      <p:cBhvr additive="base">
                                        <p:cTn id="71" dur="6000" fill="hold"/>
                                        <p:tgtEl>
                                          <p:spTgt spid="115"/>
                                        </p:tgtEl>
                                        <p:attrNameLst>
                                          <p:attrName>ppt_x</p:attrName>
                                        </p:attrNameLst>
                                      </p:cBhvr>
                                      <p:tavLst>
                                        <p:tav tm="0">
                                          <p:val>
                                            <p:strVal val="1+#ppt_w/2"/>
                                          </p:val>
                                        </p:tav>
                                        <p:tav tm="100000">
                                          <p:val>
                                            <p:strVal val="#ppt_x"/>
                                          </p:val>
                                        </p:tav>
                                      </p:tavLst>
                                    </p:anim>
                                    <p:anim calcmode="lin" valueType="num">
                                      <p:cBhvr additive="base">
                                        <p:cTn id="72" dur="6000" fill="hold"/>
                                        <p:tgtEl>
                                          <p:spTgt spid="115"/>
                                        </p:tgtEl>
                                        <p:attrNameLst>
                                          <p:attrName>ppt_y</p:attrName>
                                        </p:attrNameLst>
                                      </p:cBhvr>
                                      <p:tavLst>
                                        <p:tav tm="0">
                                          <p:val>
                                            <p:strVal val="#ppt_y"/>
                                          </p:val>
                                        </p:tav>
                                        <p:tav tm="100000">
                                          <p:val>
                                            <p:strVal val="#ppt_y"/>
                                          </p:val>
                                        </p:tav>
                                      </p:tavLst>
                                    </p:anim>
                                  </p:childTnLst>
                                </p:cTn>
                              </p:par>
                              <p:par>
                                <p:cTn id="73" presetID="2" presetClass="entr" presetSubtype="2" fill="hold" grpId="0" nodeType="withEffect">
                                  <p:stCondLst>
                                    <p:cond delay="3800"/>
                                  </p:stCondLst>
                                  <p:childTnLst>
                                    <p:set>
                                      <p:cBhvr>
                                        <p:cTn id="74" dur="1" fill="hold">
                                          <p:stCondLst>
                                            <p:cond delay="0"/>
                                          </p:stCondLst>
                                        </p:cTn>
                                        <p:tgtEl>
                                          <p:spTgt spid="108"/>
                                        </p:tgtEl>
                                        <p:attrNameLst>
                                          <p:attrName>style.visibility</p:attrName>
                                        </p:attrNameLst>
                                      </p:cBhvr>
                                      <p:to>
                                        <p:strVal val="visible"/>
                                      </p:to>
                                    </p:set>
                                    <p:anim calcmode="lin" valueType="num">
                                      <p:cBhvr additive="base">
                                        <p:cTn id="75" dur="6000" fill="hold"/>
                                        <p:tgtEl>
                                          <p:spTgt spid="108"/>
                                        </p:tgtEl>
                                        <p:attrNameLst>
                                          <p:attrName>ppt_x</p:attrName>
                                        </p:attrNameLst>
                                      </p:cBhvr>
                                      <p:tavLst>
                                        <p:tav tm="0">
                                          <p:val>
                                            <p:strVal val="1+#ppt_w/2"/>
                                          </p:val>
                                        </p:tav>
                                        <p:tav tm="100000">
                                          <p:val>
                                            <p:strVal val="#ppt_x"/>
                                          </p:val>
                                        </p:tav>
                                      </p:tavLst>
                                    </p:anim>
                                    <p:anim calcmode="lin" valueType="num">
                                      <p:cBhvr additive="base">
                                        <p:cTn id="76" dur="6000" fill="hold"/>
                                        <p:tgtEl>
                                          <p:spTgt spid="108"/>
                                        </p:tgtEl>
                                        <p:attrNameLst>
                                          <p:attrName>ppt_y</p:attrName>
                                        </p:attrNameLst>
                                      </p:cBhvr>
                                      <p:tavLst>
                                        <p:tav tm="0">
                                          <p:val>
                                            <p:strVal val="#ppt_y"/>
                                          </p:val>
                                        </p:tav>
                                        <p:tav tm="100000">
                                          <p:val>
                                            <p:strVal val="#ppt_y"/>
                                          </p:val>
                                        </p:tav>
                                      </p:tavLst>
                                    </p:anim>
                                  </p:childTnLst>
                                </p:cTn>
                              </p:par>
                            </p:childTnLst>
                          </p:cTn>
                        </p:par>
                      </p:childTnLst>
                    </p:cTn>
                  </p:par>
                  <p:par>
                    <p:cTn id="77" fill="hold">
                      <p:stCondLst>
                        <p:cond delay="indefinite"/>
                      </p:stCondLst>
                      <p:childTnLst>
                        <p:par>
                          <p:cTn id="78" fill="hold">
                            <p:stCondLst>
                              <p:cond delay="0"/>
                            </p:stCondLst>
                            <p:childTnLst>
                              <p:par>
                                <p:cTn id="79" presetID="2" presetClass="entr" presetSubtype="2" fill="hold" grpId="0" nodeType="clickEffect">
                                  <p:stCondLst>
                                    <p:cond delay="0"/>
                                  </p:stCondLst>
                                  <p:childTnLst>
                                    <p:set>
                                      <p:cBhvr>
                                        <p:cTn id="80" dur="1" fill="hold">
                                          <p:stCondLst>
                                            <p:cond delay="0"/>
                                          </p:stCondLst>
                                        </p:cTn>
                                        <p:tgtEl>
                                          <p:spTgt spid="89"/>
                                        </p:tgtEl>
                                        <p:attrNameLst>
                                          <p:attrName>style.visibility</p:attrName>
                                        </p:attrNameLst>
                                      </p:cBhvr>
                                      <p:to>
                                        <p:strVal val="visible"/>
                                      </p:to>
                                    </p:set>
                                    <p:anim calcmode="lin" valueType="num">
                                      <p:cBhvr additive="base">
                                        <p:cTn id="81" dur="6000" fill="hold"/>
                                        <p:tgtEl>
                                          <p:spTgt spid="89"/>
                                        </p:tgtEl>
                                        <p:attrNameLst>
                                          <p:attrName>ppt_x</p:attrName>
                                        </p:attrNameLst>
                                      </p:cBhvr>
                                      <p:tavLst>
                                        <p:tav tm="0">
                                          <p:val>
                                            <p:strVal val="1+#ppt_w/2"/>
                                          </p:val>
                                        </p:tav>
                                        <p:tav tm="100000">
                                          <p:val>
                                            <p:strVal val="#ppt_x"/>
                                          </p:val>
                                        </p:tav>
                                      </p:tavLst>
                                    </p:anim>
                                    <p:anim calcmode="lin" valueType="num">
                                      <p:cBhvr additive="base">
                                        <p:cTn id="82" dur="6000" fill="hold"/>
                                        <p:tgtEl>
                                          <p:spTgt spid="89"/>
                                        </p:tgtEl>
                                        <p:attrNameLst>
                                          <p:attrName>ppt_y</p:attrName>
                                        </p:attrNameLst>
                                      </p:cBhvr>
                                      <p:tavLst>
                                        <p:tav tm="0">
                                          <p:val>
                                            <p:strVal val="#ppt_y"/>
                                          </p:val>
                                        </p:tav>
                                        <p:tav tm="100000">
                                          <p:val>
                                            <p:strVal val="#ppt_y"/>
                                          </p:val>
                                        </p:tav>
                                      </p:tavLst>
                                    </p:anim>
                                  </p:childTnLst>
                                </p:cTn>
                              </p:par>
                              <p:par>
                                <p:cTn id="83" presetID="2" presetClass="entr" presetSubtype="2" fill="hold" grpId="0" nodeType="withEffect">
                                  <p:stCondLst>
                                    <p:cond delay="1200"/>
                                  </p:stCondLst>
                                  <p:childTnLst>
                                    <p:set>
                                      <p:cBhvr>
                                        <p:cTn id="84" dur="1" fill="hold">
                                          <p:stCondLst>
                                            <p:cond delay="0"/>
                                          </p:stCondLst>
                                        </p:cTn>
                                        <p:tgtEl>
                                          <p:spTgt spid="82"/>
                                        </p:tgtEl>
                                        <p:attrNameLst>
                                          <p:attrName>style.visibility</p:attrName>
                                        </p:attrNameLst>
                                      </p:cBhvr>
                                      <p:to>
                                        <p:strVal val="visible"/>
                                      </p:to>
                                    </p:set>
                                    <p:anim calcmode="lin" valueType="num">
                                      <p:cBhvr additive="base">
                                        <p:cTn id="85" dur="6000" fill="hold"/>
                                        <p:tgtEl>
                                          <p:spTgt spid="82"/>
                                        </p:tgtEl>
                                        <p:attrNameLst>
                                          <p:attrName>ppt_x</p:attrName>
                                        </p:attrNameLst>
                                      </p:cBhvr>
                                      <p:tavLst>
                                        <p:tav tm="0">
                                          <p:val>
                                            <p:strVal val="1+#ppt_w/2"/>
                                          </p:val>
                                        </p:tav>
                                        <p:tav tm="100000">
                                          <p:val>
                                            <p:strVal val="#ppt_x"/>
                                          </p:val>
                                        </p:tav>
                                      </p:tavLst>
                                    </p:anim>
                                    <p:anim calcmode="lin" valueType="num">
                                      <p:cBhvr additive="base">
                                        <p:cTn id="86" dur="6000" fill="hold"/>
                                        <p:tgtEl>
                                          <p:spTgt spid="82"/>
                                        </p:tgtEl>
                                        <p:attrNameLst>
                                          <p:attrName>ppt_y</p:attrName>
                                        </p:attrNameLst>
                                      </p:cBhvr>
                                      <p:tavLst>
                                        <p:tav tm="0">
                                          <p:val>
                                            <p:strVal val="#ppt_y"/>
                                          </p:val>
                                        </p:tav>
                                        <p:tav tm="100000">
                                          <p:val>
                                            <p:strVal val="#ppt_y"/>
                                          </p:val>
                                        </p:tav>
                                      </p:tavLst>
                                    </p:anim>
                                  </p:childTnLst>
                                </p:cTn>
                              </p:par>
                              <p:par>
                                <p:cTn id="87" presetID="2" presetClass="entr" presetSubtype="2" fill="hold" grpId="0" nodeType="withEffect">
                                  <p:stCondLst>
                                    <p:cond delay="2400"/>
                                  </p:stCondLst>
                                  <p:childTnLst>
                                    <p:set>
                                      <p:cBhvr>
                                        <p:cTn id="88" dur="1" fill="hold">
                                          <p:stCondLst>
                                            <p:cond delay="0"/>
                                          </p:stCondLst>
                                        </p:cTn>
                                        <p:tgtEl>
                                          <p:spTgt spid="95"/>
                                        </p:tgtEl>
                                        <p:attrNameLst>
                                          <p:attrName>style.visibility</p:attrName>
                                        </p:attrNameLst>
                                      </p:cBhvr>
                                      <p:to>
                                        <p:strVal val="visible"/>
                                      </p:to>
                                    </p:set>
                                    <p:anim calcmode="lin" valueType="num">
                                      <p:cBhvr additive="base">
                                        <p:cTn id="89" dur="6000" fill="hold"/>
                                        <p:tgtEl>
                                          <p:spTgt spid="95"/>
                                        </p:tgtEl>
                                        <p:attrNameLst>
                                          <p:attrName>ppt_x</p:attrName>
                                        </p:attrNameLst>
                                      </p:cBhvr>
                                      <p:tavLst>
                                        <p:tav tm="0">
                                          <p:val>
                                            <p:strVal val="1+#ppt_w/2"/>
                                          </p:val>
                                        </p:tav>
                                        <p:tav tm="100000">
                                          <p:val>
                                            <p:strVal val="#ppt_x"/>
                                          </p:val>
                                        </p:tav>
                                      </p:tavLst>
                                    </p:anim>
                                    <p:anim calcmode="lin" valueType="num">
                                      <p:cBhvr additive="base">
                                        <p:cTn id="90" dur="6000" fill="hold"/>
                                        <p:tgtEl>
                                          <p:spTgt spid="95"/>
                                        </p:tgtEl>
                                        <p:attrNameLst>
                                          <p:attrName>ppt_y</p:attrName>
                                        </p:attrNameLst>
                                      </p:cBhvr>
                                      <p:tavLst>
                                        <p:tav tm="0">
                                          <p:val>
                                            <p:strVal val="#ppt_y"/>
                                          </p:val>
                                        </p:tav>
                                        <p:tav tm="100000">
                                          <p:val>
                                            <p:strVal val="#ppt_y"/>
                                          </p:val>
                                        </p:tav>
                                      </p:tavLst>
                                    </p:anim>
                                  </p:childTnLst>
                                </p:cTn>
                              </p:par>
                            </p:childTnLst>
                          </p:cTn>
                        </p:par>
                      </p:childTnLst>
                    </p:cTn>
                  </p:par>
                  <p:par>
                    <p:cTn id="91" fill="hold">
                      <p:stCondLst>
                        <p:cond delay="indefinite"/>
                      </p:stCondLst>
                      <p:childTnLst>
                        <p:par>
                          <p:cTn id="92" fill="hold">
                            <p:stCondLst>
                              <p:cond delay="0"/>
                            </p:stCondLst>
                            <p:childTnLst>
                              <p:par>
                                <p:cTn id="93" presetID="2" presetClass="entr" presetSubtype="2" fill="hold" grpId="0" nodeType="clickEffect">
                                  <p:stCondLst>
                                    <p:cond delay="0"/>
                                  </p:stCondLst>
                                  <p:childTnLst>
                                    <p:set>
                                      <p:cBhvr>
                                        <p:cTn id="94" dur="1" fill="hold">
                                          <p:stCondLst>
                                            <p:cond delay="0"/>
                                          </p:stCondLst>
                                        </p:cTn>
                                        <p:tgtEl>
                                          <p:spTgt spid="102"/>
                                        </p:tgtEl>
                                        <p:attrNameLst>
                                          <p:attrName>style.visibility</p:attrName>
                                        </p:attrNameLst>
                                      </p:cBhvr>
                                      <p:to>
                                        <p:strVal val="visible"/>
                                      </p:to>
                                    </p:set>
                                    <p:anim calcmode="lin" valueType="num">
                                      <p:cBhvr additive="base">
                                        <p:cTn id="95" dur="6000" fill="hold"/>
                                        <p:tgtEl>
                                          <p:spTgt spid="102"/>
                                        </p:tgtEl>
                                        <p:attrNameLst>
                                          <p:attrName>ppt_x</p:attrName>
                                        </p:attrNameLst>
                                      </p:cBhvr>
                                      <p:tavLst>
                                        <p:tav tm="0">
                                          <p:val>
                                            <p:strVal val="1+#ppt_w/2"/>
                                          </p:val>
                                        </p:tav>
                                        <p:tav tm="100000">
                                          <p:val>
                                            <p:strVal val="#ppt_x"/>
                                          </p:val>
                                        </p:tav>
                                      </p:tavLst>
                                    </p:anim>
                                    <p:anim calcmode="lin" valueType="num">
                                      <p:cBhvr additive="base">
                                        <p:cTn id="96" dur="6000" fill="hold"/>
                                        <p:tgtEl>
                                          <p:spTgt spid="102"/>
                                        </p:tgtEl>
                                        <p:attrNameLst>
                                          <p:attrName>ppt_y</p:attrName>
                                        </p:attrNameLst>
                                      </p:cBhvr>
                                      <p:tavLst>
                                        <p:tav tm="0">
                                          <p:val>
                                            <p:strVal val="#ppt_y"/>
                                          </p:val>
                                        </p:tav>
                                        <p:tav tm="100000">
                                          <p:val>
                                            <p:strVal val="#ppt_y"/>
                                          </p:val>
                                        </p:tav>
                                      </p:tavLst>
                                    </p:anim>
                                  </p:childTnLst>
                                </p:cTn>
                              </p:par>
                              <p:par>
                                <p:cTn id="97" presetID="2" presetClass="entr" presetSubtype="2" fill="hold" grpId="0" nodeType="withEffect">
                                  <p:stCondLst>
                                    <p:cond delay="800"/>
                                  </p:stCondLst>
                                  <p:childTnLst>
                                    <p:set>
                                      <p:cBhvr>
                                        <p:cTn id="98" dur="1" fill="hold">
                                          <p:stCondLst>
                                            <p:cond delay="0"/>
                                          </p:stCondLst>
                                        </p:cTn>
                                        <p:tgtEl>
                                          <p:spTgt spid="87"/>
                                        </p:tgtEl>
                                        <p:attrNameLst>
                                          <p:attrName>style.visibility</p:attrName>
                                        </p:attrNameLst>
                                      </p:cBhvr>
                                      <p:to>
                                        <p:strVal val="visible"/>
                                      </p:to>
                                    </p:set>
                                    <p:anim calcmode="lin" valueType="num">
                                      <p:cBhvr additive="base">
                                        <p:cTn id="99" dur="6000" fill="hold"/>
                                        <p:tgtEl>
                                          <p:spTgt spid="87"/>
                                        </p:tgtEl>
                                        <p:attrNameLst>
                                          <p:attrName>ppt_x</p:attrName>
                                        </p:attrNameLst>
                                      </p:cBhvr>
                                      <p:tavLst>
                                        <p:tav tm="0">
                                          <p:val>
                                            <p:strVal val="1+#ppt_w/2"/>
                                          </p:val>
                                        </p:tav>
                                        <p:tav tm="100000">
                                          <p:val>
                                            <p:strVal val="#ppt_x"/>
                                          </p:val>
                                        </p:tav>
                                      </p:tavLst>
                                    </p:anim>
                                    <p:anim calcmode="lin" valueType="num">
                                      <p:cBhvr additive="base">
                                        <p:cTn id="100" dur="6000" fill="hold"/>
                                        <p:tgtEl>
                                          <p:spTgt spid="87"/>
                                        </p:tgtEl>
                                        <p:attrNameLst>
                                          <p:attrName>ppt_y</p:attrName>
                                        </p:attrNameLst>
                                      </p:cBhvr>
                                      <p:tavLst>
                                        <p:tav tm="0">
                                          <p:val>
                                            <p:strVal val="#ppt_y"/>
                                          </p:val>
                                        </p:tav>
                                        <p:tav tm="100000">
                                          <p:val>
                                            <p:strVal val="#ppt_y"/>
                                          </p:val>
                                        </p:tav>
                                      </p:tavLst>
                                    </p:anim>
                                  </p:childTnLst>
                                </p:cTn>
                              </p:par>
                              <p:par>
                                <p:cTn id="101" presetID="2" presetClass="entr" presetSubtype="2" fill="hold" grpId="0" nodeType="withEffect">
                                  <p:stCondLst>
                                    <p:cond delay="1400"/>
                                  </p:stCondLst>
                                  <p:childTnLst>
                                    <p:set>
                                      <p:cBhvr>
                                        <p:cTn id="102" dur="1" fill="hold">
                                          <p:stCondLst>
                                            <p:cond delay="0"/>
                                          </p:stCondLst>
                                        </p:cTn>
                                        <p:tgtEl>
                                          <p:spTgt spid="97"/>
                                        </p:tgtEl>
                                        <p:attrNameLst>
                                          <p:attrName>style.visibility</p:attrName>
                                        </p:attrNameLst>
                                      </p:cBhvr>
                                      <p:to>
                                        <p:strVal val="visible"/>
                                      </p:to>
                                    </p:set>
                                    <p:anim calcmode="lin" valueType="num">
                                      <p:cBhvr additive="base">
                                        <p:cTn id="103" dur="6000" fill="hold"/>
                                        <p:tgtEl>
                                          <p:spTgt spid="97"/>
                                        </p:tgtEl>
                                        <p:attrNameLst>
                                          <p:attrName>ppt_x</p:attrName>
                                        </p:attrNameLst>
                                      </p:cBhvr>
                                      <p:tavLst>
                                        <p:tav tm="0">
                                          <p:val>
                                            <p:strVal val="1+#ppt_w/2"/>
                                          </p:val>
                                        </p:tav>
                                        <p:tav tm="100000">
                                          <p:val>
                                            <p:strVal val="#ppt_x"/>
                                          </p:val>
                                        </p:tav>
                                      </p:tavLst>
                                    </p:anim>
                                    <p:anim calcmode="lin" valueType="num">
                                      <p:cBhvr additive="base">
                                        <p:cTn id="104" dur="6000" fill="hold"/>
                                        <p:tgtEl>
                                          <p:spTgt spid="97"/>
                                        </p:tgtEl>
                                        <p:attrNameLst>
                                          <p:attrName>ppt_y</p:attrName>
                                        </p:attrNameLst>
                                      </p:cBhvr>
                                      <p:tavLst>
                                        <p:tav tm="0">
                                          <p:val>
                                            <p:strVal val="#ppt_y"/>
                                          </p:val>
                                        </p:tav>
                                        <p:tav tm="100000">
                                          <p:val>
                                            <p:strVal val="#ppt_y"/>
                                          </p:val>
                                        </p:tav>
                                      </p:tavLst>
                                    </p:anim>
                                  </p:childTnLst>
                                </p:cTn>
                              </p:par>
                            </p:childTnLst>
                          </p:cTn>
                        </p:par>
                      </p:childTnLst>
                    </p:cTn>
                  </p:par>
                  <p:par>
                    <p:cTn id="105" fill="hold">
                      <p:stCondLst>
                        <p:cond delay="indefinite"/>
                      </p:stCondLst>
                      <p:childTnLst>
                        <p:par>
                          <p:cTn id="106" fill="hold">
                            <p:stCondLst>
                              <p:cond delay="0"/>
                            </p:stCondLst>
                            <p:childTnLst>
                              <p:par>
                                <p:cTn id="107" presetID="2" presetClass="entr" presetSubtype="2" fill="hold" grpId="0" nodeType="clickEffect">
                                  <p:stCondLst>
                                    <p:cond delay="0"/>
                                  </p:stCondLst>
                                  <p:childTnLst>
                                    <p:set>
                                      <p:cBhvr>
                                        <p:cTn id="108" dur="1" fill="hold">
                                          <p:stCondLst>
                                            <p:cond delay="0"/>
                                          </p:stCondLst>
                                        </p:cTn>
                                        <p:tgtEl>
                                          <p:spTgt spid="109"/>
                                        </p:tgtEl>
                                        <p:attrNameLst>
                                          <p:attrName>style.visibility</p:attrName>
                                        </p:attrNameLst>
                                      </p:cBhvr>
                                      <p:to>
                                        <p:strVal val="visible"/>
                                      </p:to>
                                    </p:set>
                                    <p:anim calcmode="lin" valueType="num">
                                      <p:cBhvr additive="base">
                                        <p:cTn id="109" dur="6000" fill="hold"/>
                                        <p:tgtEl>
                                          <p:spTgt spid="109"/>
                                        </p:tgtEl>
                                        <p:attrNameLst>
                                          <p:attrName>ppt_x</p:attrName>
                                        </p:attrNameLst>
                                      </p:cBhvr>
                                      <p:tavLst>
                                        <p:tav tm="0">
                                          <p:val>
                                            <p:strVal val="1+#ppt_w/2"/>
                                          </p:val>
                                        </p:tav>
                                        <p:tav tm="100000">
                                          <p:val>
                                            <p:strVal val="#ppt_x"/>
                                          </p:val>
                                        </p:tav>
                                      </p:tavLst>
                                    </p:anim>
                                    <p:anim calcmode="lin" valueType="num">
                                      <p:cBhvr additive="base">
                                        <p:cTn id="110" dur="6000" fill="hold"/>
                                        <p:tgtEl>
                                          <p:spTgt spid="109"/>
                                        </p:tgtEl>
                                        <p:attrNameLst>
                                          <p:attrName>ppt_y</p:attrName>
                                        </p:attrNameLst>
                                      </p:cBhvr>
                                      <p:tavLst>
                                        <p:tav tm="0">
                                          <p:val>
                                            <p:strVal val="#ppt_y"/>
                                          </p:val>
                                        </p:tav>
                                        <p:tav tm="100000">
                                          <p:val>
                                            <p:strVal val="#ppt_y"/>
                                          </p:val>
                                        </p:tav>
                                      </p:tavLst>
                                    </p:anim>
                                  </p:childTnLst>
                                </p:cTn>
                              </p:par>
                              <p:par>
                                <p:cTn id="111" presetID="2" presetClass="entr" presetSubtype="2" fill="hold" grpId="0" nodeType="withEffect">
                                  <p:stCondLst>
                                    <p:cond delay="1400"/>
                                  </p:stCondLst>
                                  <p:childTnLst>
                                    <p:set>
                                      <p:cBhvr>
                                        <p:cTn id="112" dur="1" fill="hold">
                                          <p:stCondLst>
                                            <p:cond delay="0"/>
                                          </p:stCondLst>
                                        </p:cTn>
                                        <p:tgtEl>
                                          <p:spTgt spid="91"/>
                                        </p:tgtEl>
                                        <p:attrNameLst>
                                          <p:attrName>style.visibility</p:attrName>
                                        </p:attrNameLst>
                                      </p:cBhvr>
                                      <p:to>
                                        <p:strVal val="visible"/>
                                      </p:to>
                                    </p:set>
                                    <p:anim calcmode="lin" valueType="num">
                                      <p:cBhvr additive="base">
                                        <p:cTn id="113" dur="6000" fill="hold"/>
                                        <p:tgtEl>
                                          <p:spTgt spid="91"/>
                                        </p:tgtEl>
                                        <p:attrNameLst>
                                          <p:attrName>ppt_x</p:attrName>
                                        </p:attrNameLst>
                                      </p:cBhvr>
                                      <p:tavLst>
                                        <p:tav tm="0">
                                          <p:val>
                                            <p:strVal val="1+#ppt_w/2"/>
                                          </p:val>
                                        </p:tav>
                                        <p:tav tm="100000">
                                          <p:val>
                                            <p:strVal val="#ppt_x"/>
                                          </p:val>
                                        </p:tav>
                                      </p:tavLst>
                                    </p:anim>
                                    <p:anim calcmode="lin" valueType="num">
                                      <p:cBhvr additive="base">
                                        <p:cTn id="114" dur="6000" fill="hold"/>
                                        <p:tgtEl>
                                          <p:spTgt spid="91"/>
                                        </p:tgtEl>
                                        <p:attrNameLst>
                                          <p:attrName>ppt_y</p:attrName>
                                        </p:attrNameLst>
                                      </p:cBhvr>
                                      <p:tavLst>
                                        <p:tav tm="0">
                                          <p:val>
                                            <p:strVal val="#ppt_y"/>
                                          </p:val>
                                        </p:tav>
                                        <p:tav tm="100000">
                                          <p:val>
                                            <p:strVal val="#ppt_y"/>
                                          </p:val>
                                        </p:tav>
                                      </p:tavLst>
                                    </p:anim>
                                  </p:childTnLst>
                                </p:cTn>
                              </p:par>
                              <p:par>
                                <p:cTn id="115" presetID="2" presetClass="entr" presetSubtype="2" fill="hold" grpId="0" nodeType="withEffect">
                                  <p:stCondLst>
                                    <p:cond delay="2000"/>
                                  </p:stCondLst>
                                  <p:childTnLst>
                                    <p:set>
                                      <p:cBhvr>
                                        <p:cTn id="116" dur="1" fill="hold">
                                          <p:stCondLst>
                                            <p:cond delay="0"/>
                                          </p:stCondLst>
                                        </p:cTn>
                                        <p:tgtEl>
                                          <p:spTgt spid="96"/>
                                        </p:tgtEl>
                                        <p:attrNameLst>
                                          <p:attrName>style.visibility</p:attrName>
                                        </p:attrNameLst>
                                      </p:cBhvr>
                                      <p:to>
                                        <p:strVal val="visible"/>
                                      </p:to>
                                    </p:set>
                                    <p:anim calcmode="lin" valueType="num">
                                      <p:cBhvr additive="base">
                                        <p:cTn id="117" dur="6000" fill="hold"/>
                                        <p:tgtEl>
                                          <p:spTgt spid="96"/>
                                        </p:tgtEl>
                                        <p:attrNameLst>
                                          <p:attrName>ppt_x</p:attrName>
                                        </p:attrNameLst>
                                      </p:cBhvr>
                                      <p:tavLst>
                                        <p:tav tm="0">
                                          <p:val>
                                            <p:strVal val="1+#ppt_w/2"/>
                                          </p:val>
                                        </p:tav>
                                        <p:tav tm="100000">
                                          <p:val>
                                            <p:strVal val="#ppt_x"/>
                                          </p:val>
                                        </p:tav>
                                      </p:tavLst>
                                    </p:anim>
                                    <p:anim calcmode="lin" valueType="num">
                                      <p:cBhvr additive="base">
                                        <p:cTn id="118" dur="6000" fill="hold"/>
                                        <p:tgtEl>
                                          <p:spTgt spid="96"/>
                                        </p:tgtEl>
                                        <p:attrNameLst>
                                          <p:attrName>ppt_y</p:attrName>
                                        </p:attrNameLst>
                                      </p:cBhvr>
                                      <p:tavLst>
                                        <p:tav tm="0">
                                          <p:val>
                                            <p:strVal val="#ppt_y"/>
                                          </p:val>
                                        </p:tav>
                                        <p:tav tm="100000">
                                          <p:val>
                                            <p:strVal val="#ppt_y"/>
                                          </p:val>
                                        </p:tav>
                                      </p:tavLst>
                                    </p:anim>
                                  </p:childTnLst>
                                </p:cTn>
                              </p:par>
                            </p:childTnLst>
                          </p:cTn>
                        </p:par>
                      </p:childTnLst>
                    </p:cTn>
                  </p:par>
                  <p:par>
                    <p:cTn id="119" fill="hold">
                      <p:stCondLst>
                        <p:cond delay="indefinite"/>
                      </p:stCondLst>
                      <p:childTnLst>
                        <p:par>
                          <p:cTn id="120" fill="hold">
                            <p:stCondLst>
                              <p:cond delay="0"/>
                            </p:stCondLst>
                            <p:childTnLst>
                              <p:par>
                                <p:cTn id="121" presetID="2" presetClass="entr" presetSubtype="2" fill="hold" grpId="0" nodeType="clickEffect">
                                  <p:stCondLst>
                                    <p:cond delay="0"/>
                                  </p:stCondLst>
                                  <p:childTnLst>
                                    <p:set>
                                      <p:cBhvr>
                                        <p:cTn id="122" dur="1" fill="hold">
                                          <p:stCondLst>
                                            <p:cond delay="0"/>
                                          </p:stCondLst>
                                        </p:cTn>
                                        <p:tgtEl>
                                          <p:spTgt spid="105"/>
                                        </p:tgtEl>
                                        <p:attrNameLst>
                                          <p:attrName>style.visibility</p:attrName>
                                        </p:attrNameLst>
                                      </p:cBhvr>
                                      <p:to>
                                        <p:strVal val="visible"/>
                                      </p:to>
                                    </p:set>
                                    <p:anim calcmode="lin" valueType="num">
                                      <p:cBhvr additive="base">
                                        <p:cTn id="123" dur="6000" fill="hold"/>
                                        <p:tgtEl>
                                          <p:spTgt spid="105"/>
                                        </p:tgtEl>
                                        <p:attrNameLst>
                                          <p:attrName>ppt_x</p:attrName>
                                        </p:attrNameLst>
                                      </p:cBhvr>
                                      <p:tavLst>
                                        <p:tav tm="0">
                                          <p:val>
                                            <p:strVal val="1+#ppt_w/2"/>
                                          </p:val>
                                        </p:tav>
                                        <p:tav tm="100000">
                                          <p:val>
                                            <p:strVal val="#ppt_x"/>
                                          </p:val>
                                        </p:tav>
                                      </p:tavLst>
                                    </p:anim>
                                    <p:anim calcmode="lin" valueType="num">
                                      <p:cBhvr additive="base">
                                        <p:cTn id="124" dur="6000" fill="hold"/>
                                        <p:tgtEl>
                                          <p:spTgt spid="105"/>
                                        </p:tgtEl>
                                        <p:attrNameLst>
                                          <p:attrName>ppt_y</p:attrName>
                                        </p:attrNameLst>
                                      </p:cBhvr>
                                      <p:tavLst>
                                        <p:tav tm="0">
                                          <p:val>
                                            <p:strVal val="#ppt_y"/>
                                          </p:val>
                                        </p:tav>
                                        <p:tav tm="100000">
                                          <p:val>
                                            <p:strVal val="#ppt_y"/>
                                          </p:val>
                                        </p:tav>
                                      </p:tavLst>
                                    </p:anim>
                                  </p:childTnLst>
                                </p:cTn>
                              </p:par>
                              <p:par>
                                <p:cTn id="125" presetID="2" presetClass="entr" presetSubtype="2" fill="hold" grpId="0" nodeType="withEffect">
                                  <p:stCondLst>
                                    <p:cond delay="1100"/>
                                  </p:stCondLst>
                                  <p:childTnLst>
                                    <p:set>
                                      <p:cBhvr>
                                        <p:cTn id="126" dur="1" fill="hold">
                                          <p:stCondLst>
                                            <p:cond delay="0"/>
                                          </p:stCondLst>
                                        </p:cTn>
                                        <p:tgtEl>
                                          <p:spTgt spid="114"/>
                                        </p:tgtEl>
                                        <p:attrNameLst>
                                          <p:attrName>style.visibility</p:attrName>
                                        </p:attrNameLst>
                                      </p:cBhvr>
                                      <p:to>
                                        <p:strVal val="visible"/>
                                      </p:to>
                                    </p:set>
                                    <p:anim calcmode="lin" valueType="num">
                                      <p:cBhvr additive="base">
                                        <p:cTn id="127" dur="6000" fill="hold"/>
                                        <p:tgtEl>
                                          <p:spTgt spid="114"/>
                                        </p:tgtEl>
                                        <p:attrNameLst>
                                          <p:attrName>ppt_x</p:attrName>
                                        </p:attrNameLst>
                                      </p:cBhvr>
                                      <p:tavLst>
                                        <p:tav tm="0">
                                          <p:val>
                                            <p:strVal val="1+#ppt_w/2"/>
                                          </p:val>
                                        </p:tav>
                                        <p:tav tm="100000">
                                          <p:val>
                                            <p:strVal val="#ppt_x"/>
                                          </p:val>
                                        </p:tav>
                                      </p:tavLst>
                                    </p:anim>
                                    <p:anim calcmode="lin" valueType="num">
                                      <p:cBhvr additive="base">
                                        <p:cTn id="128" dur="6000" fill="hold"/>
                                        <p:tgtEl>
                                          <p:spTgt spid="114"/>
                                        </p:tgtEl>
                                        <p:attrNameLst>
                                          <p:attrName>ppt_y</p:attrName>
                                        </p:attrNameLst>
                                      </p:cBhvr>
                                      <p:tavLst>
                                        <p:tav tm="0">
                                          <p:val>
                                            <p:strVal val="#ppt_y"/>
                                          </p:val>
                                        </p:tav>
                                        <p:tav tm="100000">
                                          <p:val>
                                            <p:strVal val="#ppt_y"/>
                                          </p:val>
                                        </p:tav>
                                      </p:tavLst>
                                    </p:anim>
                                  </p:childTnLst>
                                </p:cTn>
                              </p:par>
                              <p:par>
                                <p:cTn id="129" presetID="2" presetClass="entr" presetSubtype="2" fill="hold" grpId="0" nodeType="withEffect">
                                  <p:stCondLst>
                                    <p:cond delay="1500"/>
                                  </p:stCondLst>
                                  <p:childTnLst>
                                    <p:set>
                                      <p:cBhvr>
                                        <p:cTn id="130" dur="1" fill="hold">
                                          <p:stCondLst>
                                            <p:cond delay="0"/>
                                          </p:stCondLst>
                                        </p:cTn>
                                        <p:tgtEl>
                                          <p:spTgt spid="88"/>
                                        </p:tgtEl>
                                        <p:attrNameLst>
                                          <p:attrName>style.visibility</p:attrName>
                                        </p:attrNameLst>
                                      </p:cBhvr>
                                      <p:to>
                                        <p:strVal val="visible"/>
                                      </p:to>
                                    </p:set>
                                    <p:anim calcmode="lin" valueType="num">
                                      <p:cBhvr additive="base">
                                        <p:cTn id="131" dur="6000" fill="hold"/>
                                        <p:tgtEl>
                                          <p:spTgt spid="88"/>
                                        </p:tgtEl>
                                        <p:attrNameLst>
                                          <p:attrName>ppt_x</p:attrName>
                                        </p:attrNameLst>
                                      </p:cBhvr>
                                      <p:tavLst>
                                        <p:tav tm="0">
                                          <p:val>
                                            <p:strVal val="1+#ppt_w/2"/>
                                          </p:val>
                                        </p:tav>
                                        <p:tav tm="100000">
                                          <p:val>
                                            <p:strVal val="#ppt_x"/>
                                          </p:val>
                                        </p:tav>
                                      </p:tavLst>
                                    </p:anim>
                                    <p:anim calcmode="lin" valueType="num">
                                      <p:cBhvr additive="base">
                                        <p:cTn id="132" dur="6000" fill="hold"/>
                                        <p:tgtEl>
                                          <p:spTgt spid="88"/>
                                        </p:tgtEl>
                                        <p:attrNameLst>
                                          <p:attrName>ppt_y</p:attrName>
                                        </p:attrNameLst>
                                      </p:cBhvr>
                                      <p:tavLst>
                                        <p:tav tm="0">
                                          <p:val>
                                            <p:strVal val="#ppt_y"/>
                                          </p:val>
                                        </p:tav>
                                        <p:tav tm="100000">
                                          <p:val>
                                            <p:strVal val="#ppt_y"/>
                                          </p:val>
                                        </p:tav>
                                      </p:tavLst>
                                    </p:anim>
                                  </p:childTnLst>
                                </p:cTn>
                              </p:par>
                            </p:childTnLst>
                          </p:cTn>
                        </p:par>
                      </p:childTnLst>
                    </p:cTn>
                  </p:par>
                  <p:par>
                    <p:cTn id="133" fill="hold">
                      <p:stCondLst>
                        <p:cond delay="indefinite"/>
                      </p:stCondLst>
                      <p:childTnLst>
                        <p:par>
                          <p:cTn id="134" fill="hold">
                            <p:stCondLst>
                              <p:cond delay="0"/>
                            </p:stCondLst>
                            <p:childTnLst>
                              <p:par>
                                <p:cTn id="135" presetID="2" presetClass="entr" presetSubtype="2" fill="hold" grpId="0" nodeType="clickEffect">
                                  <p:stCondLst>
                                    <p:cond delay="0"/>
                                  </p:stCondLst>
                                  <p:childTnLst>
                                    <p:set>
                                      <p:cBhvr>
                                        <p:cTn id="136" dur="1" fill="hold">
                                          <p:stCondLst>
                                            <p:cond delay="0"/>
                                          </p:stCondLst>
                                        </p:cTn>
                                        <p:tgtEl>
                                          <p:spTgt spid="101"/>
                                        </p:tgtEl>
                                        <p:attrNameLst>
                                          <p:attrName>style.visibility</p:attrName>
                                        </p:attrNameLst>
                                      </p:cBhvr>
                                      <p:to>
                                        <p:strVal val="visible"/>
                                      </p:to>
                                    </p:set>
                                    <p:anim calcmode="lin" valueType="num">
                                      <p:cBhvr additive="base">
                                        <p:cTn id="137" dur="6000" fill="hold"/>
                                        <p:tgtEl>
                                          <p:spTgt spid="101"/>
                                        </p:tgtEl>
                                        <p:attrNameLst>
                                          <p:attrName>ppt_x</p:attrName>
                                        </p:attrNameLst>
                                      </p:cBhvr>
                                      <p:tavLst>
                                        <p:tav tm="0">
                                          <p:val>
                                            <p:strVal val="1+#ppt_w/2"/>
                                          </p:val>
                                        </p:tav>
                                        <p:tav tm="100000">
                                          <p:val>
                                            <p:strVal val="#ppt_x"/>
                                          </p:val>
                                        </p:tav>
                                      </p:tavLst>
                                    </p:anim>
                                    <p:anim calcmode="lin" valueType="num">
                                      <p:cBhvr additive="base">
                                        <p:cTn id="138" dur="6000" fill="hold"/>
                                        <p:tgtEl>
                                          <p:spTgt spid="101"/>
                                        </p:tgtEl>
                                        <p:attrNameLst>
                                          <p:attrName>ppt_y</p:attrName>
                                        </p:attrNameLst>
                                      </p:cBhvr>
                                      <p:tavLst>
                                        <p:tav tm="0">
                                          <p:val>
                                            <p:strVal val="#ppt_y"/>
                                          </p:val>
                                        </p:tav>
                                        <p:tav tm="100000">
                                          <p:val>
                                            <p:strVal val="#ppt_y"/>
                                          </p:val>
                                        </p:tav>
                                      </p:tavLst>
                                    </p:anim>
                                  </p:childTnLst>
                                </p:cTn>
                              </p:par>
                              <p:par>
                                <p:cTn id="139" presetID="2" presetClass="entr" presetSubtype="2" fill="hold" grpId="0" nodeType="withEffect">
                                  <p:stCondLst>
                                    <p:cond delay="2000"/>
                                  </p:stCondLst>
                                  <p:childTnLst>
                                    <p:set>
                                      <p:cBhvr>
                                        <p:cTn id="140" dur="1" fill="hold">
                                          <p:stCondLst>
                                            <p:cond delay="0"/>
                                          </p:stCondLst>
                                        </p:cTn>
                                        <p:tgtEl>
                                          <p:spTgt spid="111"/>
                                        </p:tgtEl>
                                        <p:attrNameLst>
                                          <p:attrName>style.visibility</p:attrName>
                                        </p:attrNameLst>
                                      </p:cBhvr>
                                      <p:to>
                                        <p:strVal val="visible"/>
                                      </p:to>
                                    </p:set>
                                    <p:anim calcmode="lin" valueType="num">
                                      <p:cBhvr additive="base">
                                        <p:cTn id="141" dur="6000" fill="hold"/>
                                        <p:tgtEl>
                                          <p:spTgt spid="111"/>
                                        </p:tgtEl>
                                        <p:attrNameLst>
                                          <p:attrName>ppt_x</p:attrName>
                                        </p:attrNameLst>
                                      </p:cBhvr>
                                      <p:tavLst>
                                        <p:tav tm="0">
                                          <p:val>
                                            <p:strVal val="1+#ppt_w/2"/>
                                          </p:val>
                                        </p:tav>
                                        <p:tav tm="100000">
                                          <p:val>
                                            <p:strVal val="#ppt_x"/>
                                          </p:val>
                                        </p:tav>
                                      </p:tavLst>
                                    </p:anim>
                                    <p:anim calcmode="lin" valueType="num">
                                      <p:cBhvr additive="base">
                                        <p:cTn id="142" dur="6000" fill="hold"/>
                                        <p:tgtEl>
                                          <p:spTgt spid="111"/>
                                        </p:tgtEl>
                                        <p:attrNameLst>
                                          <p:attrName>ppt_y</p:attrName>
                                        </p:attrNameLst>
                                      </p:cBhvr>
                                      <p:tavLst>
                                        <p:tav tm="0">
                                          <p:val>
                                            <p:strVal val="#ppt_y"/>
                                          </p:val>
                                        </p:tav>
                                        <p:tav tm="100000">
                                          <p:val>
                                            <p:strVal val="#ppt_y"/>
                                          </p:val>
                                        </p:tav>
                                      </p:tavLst>
                                    </p:anim>
                                  </p:childTnLst>
                                </p:cTn>
                              </p:par>
                              <p:par>
                                <p:cTn id="143" presetID="2" presetClass="entr" presetSubtype="2" fill="hold" grpId="0" nodeType="withEffect">
                                  <p:stCondLst>
                                    <p:cond delay="2800"/>
                                  </p:stCondLst>
                                  <p:childTnLst>
                                    <p:set>
                                      <p:cBhvr>
                                        <p:cTn id="144" dur="1" fill="hold">
                                          <p:stCondLst>
                                            <p:cond delay="0"/>
                                          </p:stCondLst>
                                        </p:cTn>
                                        <p:tgtEl>
                                          <p:spTgt spid="99"/>
                                        </p:tgtEl>
                                        <p:attrNameLst>
                                          <p:attrName>style.visibility</p:attrName>
                                        </p:attrNameLst>
                                      </p:cBhvr>
                                      <p:to>
                                        <p:strVal val="visible"/>
                                      </p:to>
                                    </p:set>
                                    <p:anim calcmode="lin" valueType="num">
                                      <p:cBhvr additive="base">
                                        <p:cTn id="145" dur="6000" fill="hold"/>
                                        <p:tgtEl>
                                          <p:spTgt spid="99"/>
                                        </p:tgtEl>
                                        <p:attrNameLst>
                                          <p:attrName>ppt_x</p:attrName>
                                        </p:attrNameLst>
                                      </p:cBhvr>
                                      <p:tavLst>
                                        <p:tav tm="0">
                                          <p:val>
                                            <p:strVal val="1+#ppt_w/2"/>
                                          </p:val>
                                        </p:tav>
                                        <p:tav tm="100000">
                                          <p:val>
                                            <p:strVal val="#ppt_x"/>
                                          </p:val>
                                        </p:tav>
                                      </p:tavLst>
                                    </p:anim>
                                    <p:anim calcmode="lin" valueType="num">
                                      <p:cBhvr additive="base">
                                        <p:cTn id="146" dur="6000" fill="hold"/>
                                        <p:tgtEl>
                                          <p:spTgt spid="99"/>
                                        </p:tgtEl>
                                        <p:attrNameLst>
                                          <p:attrName>ppt_y</p:attrName>
                                        </p:attrNameLst>
                                      </p:cBhvr>
                                      <p:tavLst>
                                        <p:tav tm="0">
                                          <p:val>
                                            <p:strVal val="#ppt_y"/>
                                          </p:val>
                                        </p:tav>
                                        <p:tav tm="100000">
                                          <p:val>
                                            <p:strVal val="#ppt_y"/>
                                          </p:val>
                                        </p:tav>
                                      </p:tavLst>
                                    </p:anim>
                                  </p:childTnLst>
                                </p:cTn>
                              </p:par>
                            </p:childTnLst>
                          </p:cTn>
                        </p:par>
                      </p:childTnLst>
                    </p:cTn>
                  </p:par>
                  <p:par>
                    <p:cTn id="147" fill="hold">
                      <p:stCondLst>
                        <p:cond delay="indefinite"/>
                      </p:stCondLst>
                      <p:childTnLst>
                        <p:par>
                          <p:cTn id="148" fill="hold">
                            <p:stCondLst>
                              <p:cond delay="0"/>
                            </p:stCondLst>
                            <p:childTnLst>
                              <p:par>
                                <p:cTn id="149" presetID="2" presetClass="entr" presetSubtype="2" fill="hold" grpId="0" nodeType="clickEffect">
                                  <p:stCondLst>
                                    <p:cond delay="0"/>
                                  </p:stCondLst>
                                  <p:childTnLst>
                                    <p:set>
                                      <p:cBhvr>
                                        <p:cTn id="150" dur="1" fill="hold">
                                          <p:stCondLst>
                                            <p:cond delay="0"/>
                                          </p:stCondLst>
                                        </p:cTn>
                                        <p:tgtEl>
                                          <p:spTgt spid="92"/>
                                        </p:tgtEl>
                                        <p:attrNameLst>
                                          <p:attrName>style.visibility</p:attrName>
                                        </p:attrNameLst>
                                      </p:cBhvr>
                                      <p:to>
                                        <p:strVal val="visible"/>
                                      </p:to>
                                    </p:set>
                                    <p:anim calcmode="lin" valueType="num">
                                      <p:cBhvr additive="base">
                                        <p:cTn id="151" dur="6000" fill="hold"/>
                                        <p:tgtEl>
                                          <p:spTgt spid="92"/>
                                        </p:tgtEl>
                                        <p:attrNameLst>
                                          <p:attrName>ppt_x</p:attrName>
                                        </p:attrNameLst>
                                      </p:cBhvr>
                                      <p:tavLst>
                                        <p:tav tm="0">
                                          <p:val>
                                            <p:strVal val="1+#ppt_w/2"/>
                                          </p:val>
                                        </p:tav>
                                        <p:tav tm="100000">
                                          <p:val>
                                            <p:strVal val="#ppt_x"/>
                                          </p:val>
                                        </p:tav>
                                      </p:tavLst>
                                    </p:anim>
                                    <p:anim calcmode="lin" valueType="num">
                                      <p:cBhvr additive="base">
                                        <p:cTn id="152" dur="6000" fill="hold"/>
                                        <p:tgtEl>
                                          <p:spTgt spid="92"/>
                                        </p:tgtEl>
                                        <p:attrNameLst>
                                          <p:attrName>ppt_y</p:attrName>
                                        </p:attrNameLst>
                                      </p:cBhvr>
                                      <p:tavLst>
                                        <p:tav tm="0">
                                          <p:val>
                                            <p:strVal val="#ppt_y"/>
                                          </p:val>
                                        </p:tav>
                                        <p:tav tm="100000">
                                          <p:val>
                                            <p:strVal val="#ppt_y"/>
                                          </p:val>
                                        </p:tav>
                                      </p:tavLst>
                                    </p:anim>
                                  </p:childTnLst>
                                </p:cTn>
                              </p:par>
                              <p:par>
                                <p:cTn id="153" presetID="2" presetClass="entr" presetSubtype="2" fill="hold" grpId="0" nodeType="withEffect">
                                  <p:stCondLst>
                                    <p:cond delay="1300"/>
                                  </p:stCondLst>
                                  <p:childTnLst>
                                    <p:set>
                                      <p:cBhvr>
                                        <p:cTn id="154" dur="1" fill="hold">
                                          <p:stCondLst>
                                            <p:cond delay="0"/>
                                          </p:stCondLst>
                                        </p:cTn>
                                        <p:tgtEl>
                                          <p:spTgt spid="98"/>
                                        </p:tgtEl>
                                        <p:attrNameLst>
                                          <p:attrName>style.visibility</p:attrName>
                                        </p:attrNameLst>
                                      </p:cBhvr>
                                      <p:to>
                                        <p:strVal val="visible"/>
                                      </p:to>
                                    </p:set>
                                    <p:anim calcmode="lin" valueType="num">
                                      <p:cBhvr additive="base">
                                        <p:cTn id="155" dur="6000" fill="hold"/>
                                        <p:tgtEl>
                                          <p:spTgt spid="98"/>
                                        </p:tgtEl>
                                        <p:attrNameLst>
                                          <p:attrName>ppt_x</p:attrName>
                                        </p:attrNameLst>
                                      </p:cBhvr>
                                      <p:tavLst>
                                        <p:tav tm="0">
                                          <p:val>
                                            <p:strVal val="1+#ppt_w/2"/>
                                          </p:val>
                                        </p:tav>
                                        <p:tav tm="100000">
                                          <p:val>
                                            <p:strVal val="#ppt_x"/>
                                          </p:val>
                                        </p:tav>
                                      </p:tavLst>
                                    </p:anim>
                                    <p:anim calcmode="lin" valueType="num">
                                      <p:cBhvr additive="base">
                                        <p:cTn id="156" dur="6000" fill="hold"/>
                                        <p:tgtEl>
                                          <p:spTgt spid="98"/>
                                        </p:tgtEl>
                                        <p:attrNameLst>
                                          <p:attrName>ppt_y</p:attrName>
                                        </p:attrNameLst>
                                      </p:cBhvr>
                                      <p:tavLst>
                                        <p:tav tm="0">
                                          <p:val>
                                            <p:strVal val="#ppt_y"/>
                                          </p:val>
                                        </p:tav>
                                        <p:tav tm="100000">
                                          <p:val>
                                            <p:strVal val="#ppt_y"/>
                                          </p:val>
                                        </p:tav>
                                      </p:tavLst>
                                    </p:anim>
                                  </p:childTnLst>
                                </p:cTn>
                              </p:par>
                              <p:par>
                                <p:cTn id="157" presetID="2" presetClass="entr" presetSubtype="2" fill="hold" grpId="0" nodeType="withEffect">
                                  <p:stCondLst>
                                    <p:cond delay="1700"/>
                                  </p:stCondLst>
                                  <p:childTnLst>
                                    <p:set>
                                      <p:cBhvr>
                                        <p:cTn id="158" dur="1" fill="hold">
                                          <p:stCondLst>
                                            <p:cond delay="0"/>
                                          </p:stCondLst>
                                        </p:cTn>
                                        <p:tgtEl>
                                          <p:spTgt spid="107"/>
                                        </p:tgtEl>
                                        <p:attrNameLst>
                                          <p:attrName>style.visibility</p:attrName>
                                        </p:attrNameLst>
                                      </p:cBhvr>
                                      <p:to>
                                        <p:strVal val="visible"/>
                                      </p:to>
                                    </p:set>
                                    <p:anim calcmode="lin" valueType="num">
                                      <p:cBhvr additive="base">
                                        <p:cTn id="159" dur="6000" fill="hold"/>
                                        <p:tgtEl>
                                          <p:spTgt spid="107"/>
                                        </p:tgtEl>
                                        <p:attrNameLst>
                                          <p:attrName>ppt_x</p:attrName>
                                        </p:attrNameLst>
                                      </p:cBhvr>
                                      <p:tavLst>
                                        <p:tav tm="0">
                                          <p:val>
                                            <p:strVal val="1+#ppt_w/2"/>
                                          </p:val>
                                        </p:tav>
                                        <p:tav tm="100000">
                                          <p:val>
                                            <p:strVal val="#ppt_x"/>
                                          </p:val>
                                        </p:tav>
                                      </p:tavLst>
                                    </p:anim>
                                    <p:anim calcmode="lin" valueType="num">
                                      <p:cBhvr additive="base">
                                        <p:cTn id="160" dur="6000" fill="hold"/>
                                        <p:tgtEl>
                                          <p:spTgt spid="107"/>
                                        </p:tgtEl>
                                        <p:attrNameLst>
                                          <p:attrName>ppt_y</p:attrName>
                                        </p:attrNameLst>
                                      </p:cBhvr>
                                      <p:tavLst>
                                        <p:tav tm="0">
                                          <p:val>
                                            <p:strVal val="#ppt_y"/>
                                          </p:val>
                                        </p:tav>
                                        <p:tav tm="100000">
                                          <p:val>
                                            <p:strVal val="#ppt_y"/>
                                          </p:val>
                                        </p:tav>
                                      </p:tavLst>
                                    </p:anim>
                                  </p:childTnLst>
                                </p:cTn>
                              </p:par>
                            </p:childTnLst>
                          </p:cTn>
                        </p:par>
                      </p:childTnLst>
                    </p:cTn>
                  </p:par>
                  <p:par>
                    <p:cTn id="161" fill="hold">
                      <p:stCondLst>
                        <p:cond delay="indefinite"/>
                      </p:stCondLst>
                      <p:childTnLst>
                        <p:par>
                          <p:cTn id="162" fill="hold">
                            <p:stCondLst>
                              <p:cond delay="0"/>
                            </p:stCondLst>
                            <p:childTnLst>
                              <p:par>
                                <p:cTn id="163" presetID="2" presetClass="entr" presetSubtype="2" fill="hold" grpId="0" nodeType="clickEffect">
                                  <p:stCondLst>
                                    <p:cond delay="0"/>
                                  </p:stCondLst>
                                  <p:childTnLst>
                                    <p:set>
                                      <p:cBhvr>
                                        <p:cTn id="164" dur="1" fill="hold">
                                          <p:stCondLst>
                                            <p:cond delay="0"/>
                                          </p:stCondLst>
                                        </p:cTn>
                                        <p:tgtEl>
                                          <p:spTgt spid="90"/>
                                        </p:tgtEl>
                                        <p:attrNameLst>
                                          <p:attrName>style.visibility</p:attrName>
                                        </p:attrNameLst>
                                      </p:cBhvr>
                                      <p:to>
                                        <p:strVal val="visible"/>
                                      </p:to>
                                    </p:set>
                                    <p:anim calcmode="lin" valueType="num">
                                      <p:cBhvr additive="base">
                                        <p:cTn id="165" dur="6000" fill="hold"/>
                                        <p:tgtEl>
                                          <p:spTgt spid="90"/>
                                        </p:tgtEl>
                                        <p:attrNameLst>
                                          <p:attrName>ppt_x</p:attrName>
                                        </p:attrNameLst>
                                      </p:cBhvr>
                                      <p:tavLst>
                                        <p:tav tm="0">
                                          <p:val>
                                            <p:strVal val="1+#ppt_w/2"/>
                                          </p:val>
                                        </p:tav>
                                        <p:tav tm="100000">
                                          <p:val>
                                            <p:strVal val="#ppt_x"/>
                                          </p:val>
                                        </p:tav>
                                      </p:tavLst>
                                    </p:anim>
                                    <p:anim calcmode="lin" valueType="num">
                                      <p:cBhvr additive="base">
                                        <p:cTn id="166" dur="6000" fill="hold"/>
                                        <p:tgtEl>
                                          <p:spTgt spid="90"/>
                                        </p:tgtEl>
                                        <p:attrNameLst>
                                          <p:attrName>ppt_y</p:attrName>
                                        </p:attrNameLst>
                                      </p:cBhvr>
                                      <p:tavLst>
                                        <p:tav tm="0">
                                          <p:val>
                                            <p:strVal val="#ppt_y"/>
                                          </p:val>
                                        </p:tav>
                                        <p:tav tm="100000">
                                          <p:val>
                                            <p:strVal val="#ppt_y"/>
                                          </p:val>
                                        </p:tav>
                                      </p:tavLst>
                                    </p:anim>
                                  </p:childTnLst>
                                </p:cTn>
                              </p:par>
                              <p:par>
                                <p:cTn id="167" presetID="2" presetClass="entr" presetSubtype="2" fill="hold" grpId="0" nodeType="withEffect">
                                  <p:stCondLst>
                                    <p:cond delay="2800"/>
                                  </p:stCondLst>
                                  <p:childTnLst>
                                    <p:set>
                                      <p:cBhvr>
                                        <p:cTn id="168" dur="1" fill="hold">
                                          <p:stCondLst>
                                            <p:cond delay="0"/>
                                          </p:stCondLst>
                                        </p:cTn>
                                        <p:tgtEl>
                                          <p:spTgt spid="212"/>
                                        </p:tgtEl>
                                        <p:attrNameLst>
                                          <p:attrName>style.visibility</p:attrName>
                                        </p:attrNameLst>
                                      </p:cBhvr>
                                      <p:to>
                                        <p:strVal val="visible"/>
                                      </p:to>
                                    </p:set>
                                    <p:anim calcmode="lin" valueType="num">
                                      <p:cBhvr additive="base">
                                        <p:cTn id="169" dur="6000" fill="hold"/>
                                        <p:tgtEl>
                                          <p:spTgt spid="212"/>
                                        </p:tgtEl>
                                        <p:attrNameLst>
                                          <p:attrName>ppt_x</p:attrName>
                                        </p:attrNameLst>
                                      </p:cBhvr>
                                      <p:tavLst>
                                        <p:tav tm="0">
                                          <p:val>
                                            <p:strVal val="1+#ppt_w/2"/>
                                          </p:val>
                                        </p:tav>
                                        <p:tav tm="100000">
                                          <p:val>
                                            <p:strVal val="#ppt_x"/>
                                          </p:val>
                                        </p:tav>
                                      </p:tavLst>
                                    </p:anim>
                                    <p:anim calcmode="lin" valueType="num">
                                      <p:cBhvr additive="base">
                                        <p:cTn id="170" dur="6000" fill="hold"/>
                                        <p:tgtEl>
                                          <p:spTgt spid="212"/>
                                        </p:tgtEl>
                                        <p:attrNameLst>
                                          <p:attrName>ppt_y</p:attrName>
                                        </p:attrNameLst>
                                      </p:cBhvr>
                                      <p:tavLst>
                                        <p:tav tm="0">
                                          <p:val>
                                            <p:strVal val="#ppt_y"/>
                                          </p:val>
                                        </p:tav>
                                        <p:tav tm="100000">
                                          <p:val>
                                            <p:strVal val="#ppt_y"/>
                                          </p:val>
                                        </p:tav>
                                      </p:tavLst>
                                    </p:anim>
                                  </p:childTnLst>
                                </p:cTn>
                              </p:par>
                              <p:par>
                                <p:cTn id="171" presetID="2" presetClass="entr" presetSubtype="2" fill="hold" grpId="0" nodeType="withEffect">
                                  <p:stCondLst>
                                    <p:cond delay="3600"/>
                                  </p:stCondLst>
                                  <p:childTnLst>
                                    <p:set>
                                      <p:cBhvr>
                                        <p:cTn id="172" dur="1" fill="hold">
                                          <p:stCondLst>
                                            <p:cond delay="0"/>
                                          </p:stCondLst>
                                        </p:cTn>
                                        <p:tgtEl>
                                          <p:spTgt spid="208"/>
                                        </p:tgtEl>
                                        <p:attrNameLst>
                                          <p:attrName>style.visibility</p:attrName>
                                        </p:attrNameLst>
                                      </p:cBhvr>
                                      <p:to>
                                        <p:strVal val="visible"/>
                                      </p:to>
                                    </p:set>
                                    <p:anim calcmode="lin" valueType="num">
                                      <p:cBhvr additive="base">
                                        <p:cTn id="173" dur="6000" fill="hold"/>
                                        <p:tgtEl>
                                          <p:spTgt spid="208"/>
                                        </p:tgtEl>
                                        <p:attrNameLst>
                                          <p:attrName>ppt_x</p:attrName>
                                        </p:attrNameLst>
                                      </p:cBhvr>
                                      <p:tavLst>
                                        <p:tav tm="0">
                                          <p:val>
                                            <p:strVal val="1+#ppt_w/2"/>
                                          </p:val>
                                        </p:tav>
                                        <p:tav tm="100000">
                                          <p:val>
                                            <p:strVal val="#ppt_x"/>
                                          </p:val>
                                        </p:tav>
                                      </p:tavLst>
                                    </p:anim>
                                    <p:anim calcmode="lin" valueType="num">
                                      <p:cBhvr additive="base">
                                        <p:cTn id="174" dur="6000" fill="hold"/>
                                        <p:tgtEl>
                                          <p:spTgt spid="208"/>
                                        </p:tgtEl>
                                        <p:attrNameLst>
                                          <p:attrName>ppt_y</p:attrName>
                                        </p:attrNameLst>
                                      </p:cBhvr>
                                      <p:tavLst>
                                        <p:tav tm="0">
                                          <p:val>
                                            <p:strVal val="#ppt_y"/>
                                          </p:val>
                                        </p:tav>
                                        <p:tav tm="100000">
                                          <p:val>
                                            <p:strVal val="#ppt_y"/>
                                          </p:val>
                                        </p:tav>
                                      </p:tavLst>
                                    </p:anim>
                                  </p:childTnLst>
                                </p:cTn>
                              </p:par>
                            </p:childTnLst>
                          </p:cTn>
                        </p:par>
                      </p:childTnLst>
                    </p:cTn>
                  </p:par>
                  <p:par>
                    <p:cTn id="175" fill="hold">
                      <p:stCondLst>
                        <p:cond delay="indefinite"/>
                      </p:stCondLst>
                      <p:childTnLst>
                        <p:par>
                          <p:cTn id="176" fill="hold">
                            <p:stCondLst>
                              <p:cond delay="0"/>
                            </p:stCondLst>
                            <p:childTnLst>
                              <p:par>
                                <p:cTn id="177" presetID="2" presetClass="entr" presetSubtype="2" fill="hold" grpId="0" nodeType="clickEffect">
                                  <p:stCondLst>
                                    <p:cond delay="0"/>
                                  </p:stCondLst>
                                  <p:childTnLst>
                                    <p:set>
                                      <p:cBhvr>
                                        <p:cTn id="178" dur="1" fill="hold">
                                          <p:stCondLst>
                                            <p:cond delay="0"/>
                                          </p:stCondLst>
                                        </p:cTn>
                                        <p:tgtEl>
                                          <p:spTgt spid="211"/>
                                        </p:tgtEl>
                                        <p:attrNameLst>
                                          <p:attrName>style.visibility</p:attrName>
                                        </p:attrNameLst>
                                      </p:cBhvr>
                                      <p:to>
                                        <p:strVal val="visible"/>
                                      </p:to>
                                    </p:set>
                                    <p:anim calcmode="lin" valueType="num">
                                      <p:cBhvr additive="base">
                                        <p:cTn id="179" dur="6000" fill="hold"/>
                                        <p:tgtEl>
                                          <p:spTgt spid="211"/>
                                        </p:tgtEl>
                                        <p:attrNameLst>
                                          <p:attrName>ppt_x</p:attrName>
                                        </p:attrNameLst>
                                      </p:cBhvr>
                                      <p:tavLst>
                                        <p:tav tm="0">
                                          <p:val>
                                            <p:strVal val="1+#ppt_w/2"/>
                                          </p:val>
                                        </p:tav>
                                        <p:tav tm="100000">
                                          <p:val>
                                            <p:strVal val="#ppt_x"/>
                                          </p:val>
                                        </p:tav>
                                      </p:tavLst>
                                    </p:anim>
                                    <p:anim calcmode="lin" valueType="num">
                                      <p:cBhvr additive="base">
                                        <p:cTn id="180" dur="6000" fill="hold"/>
                                        <p:tgtEl>
                                          <p:spTgt spid="211"/>
                                        </p:tgtEl>
                                        <p:attrNameLst>
                                          <p:attrName>ppt_y</p:attrName>
                                        </p:attrNameLst>
                                      </p:cBhvr>
                                      <p:tavLst>
                                        <p:tav tm="0">
                                          <p:val>
                                            <p:strVal val="#ppt_y"/>
                                          </p:val>
                                        </p:tav>
                                        <p:tav tm="100000">
                                          <p:val>
                                            <p:strVal val="#ppt_y"/>
                                          </p:val>
                                        </p:tav>
                                      </p:tavLst>
                                    </p:anim>
                                  </p:childTnLst>
                                </p:cTn>
                              </p:par>
                              <p:par>
                                <p:cTn id="181" presetID="2" presetClass="entr" presetSubtype="2" fill="hold" grpId="0" nodeType="withEffect">
                                  <p:stCondLst>
                                    <p:cond delay="1300"/>
                                  </p:stCondLst>
                                  <p:childTnLst>
                                    <p:set>
                                      <p:cBhvr>
                                        <p:cTn id="182" dur="1" fill="hold">
                                          <p:stCondLst>
                                            <p:cond delay="0"/>
                                          </p:stCondLst>
                                        </p:cTn>
                                        <p:tgtEl>
                                          <p:spTgt spid="220"/>
                                        </p:tgtEl>
                                        <p:attrNameLst>
                                          <p:attrName>style.visibility</p:attrName>
                                        </p:attrNameLst>
                                      </p:cBhvr>
                                      <p:to>
                                        <p:strVal val="visible"/>
                                      </p:to>
                                    </p:set>
                                    <p:anim calcmode="lin" valueType="num">
                                      <p:cBhvr additive="base">
                                        <p:cTn id="183" dur="6000" fill="hold"/>
                                        <p:tgtEl>
                                          <p:spTgt spid="220"/>
                                        </p:tgtEl>
                                        <p:attrNameLst>
                                          <p:attrName>ppt_x</p:attrName>
                                        </p:attrNameLst>
                                      </p:cBhvr>
                                      <p:tavLst>
                                        <p:tav tm="0">
                                          <p:val>
                                            <p:strVal val="1+#ppt_w/2"/>
                                          </p:val>
                                        </p:tav>
                                        <p:tav tm="100000">
                                          <p:val>
                                            <p:strVal val="#ppt_x"/>
                                          </p:val>
                                        </p:tav>
                                      </p:tavLst>
                                    </p:anim>
                                    <p:anim calcmode="lin" valueType="num">
                                      <p:cBhvr additive="base">
                                        <p:cTn id="184" dur="6000" fill="hold"/>
                                        <p:tgtEl>
                                          <p:spTgt spid="220"/>
                                        </p:tgtEl>
                                        <p:attrNameLst>
                                          <p:attrName>ppt_y</p:attrName>
                                        </p:attrNameLst>
                                      </p:cBhvr>
                                      <p:tavLst>
                                        <p:tav tm="0">
                                          <p:val>
                                            <p:strVal val="#ppt_y"/>
                                          </p:val>
                                        </p:tav>
                                        <p:tav tm="100000">
                                          <p:val>
                                            <p:strVal val="#ppt_y"/>
                                          </p:val>
                                        </p:tav>
                                      </p:tavLst>
                                    </p:anim>
                                  </p:childTnLst>
                                </p:cTn>
                              </p:par>
                              <p:par>
                                <p:cTn id="185" presetID="2" presetClass="entr" presetSubtype="2" fill="hold" grpId="0" nodeType="withEffect">
                                  <p:stCondLst>
                                    <p:cond delay="2400"/>
                                  </p:stCondLst>
                                  <p:childTnLst>
                                    <p:set>
                                      <p:cBhvr>
                                        <p:cTn id="186" dur="1" fill="hold">
                                          <p:stCondLst>
                                            <p:cond delay="0"/>
                                          </p:stCondLst>
                                        </p:cTn>
                                        <p:tgtEl>
                                          <p:spTgt spid="117"/>
                                        </p:tgtEl>
                                        <p:attrNameLst>
                                          <p:attrName>style.visibility</p:attrName>
                                        </p:attrNameLst>
                                      </p:cBhvr>
                                      <p:to>
                                        <p:strVal val="visible"/>
                                      </p:to>
                                    </p:set>
                                    <p:anim calcmode="lin" valueType="num">
                                      <p:cBhvr additive="base">
                                        <p:cTn id="187" dur="6000" fill="hold"/>
                                        <p:tgtEl>
                                          <p:spTgt spid="117"/>
                                        </p:tgtEl>
                                        <p:attrNameLst>
                                          <p:attrName>ppt_x</p:attrName>
                                        </p:attrNameLst>
                                      </p:cBhvr>
                                      <p:tavLst>
                                        <p:tav tm="0">
                                          <p:val>
                                            <p:strVal val="1+#ppt_w/2"/>
                                          </p:val>
                                        </p:tav>
                                        <p:tav tm="100000">
                                          <p:val>
                                            <p:strVal val="#ppt_x"/>
                                          </p:val>
                                        </p:tav>
                                      </p:tavLst>
                                    </p:anim>
                                    <p:anim calcmode="lin" valueType="num">
                                      <p:cBhvr additive="base">
                                        <p:cTn id="188" dur="6000" fill="hold"/>
                                        <p:tgtEl>
                                          <p:spTgt spid="117"/>
                                        </p:tgtEl>
                                        <p:attrNameLst>
                                          <p:attrName>ppt_y</p:attrName>
                                        </p:attrNameLst>
                                      </p:cBhvr>
                                      <p:tavLst>
                                        <p:tav tm="0">
                                          <p:val>
                                            <p:strVal val="#ppt_y"/>
                                          </p:val>
                                        </p:tav>
                                        <p:tav tm="100000">
                                          <p:val>
                                            <p:strVal val="#ppt_y"/>
                                          </p:val>
                                        </p:tav>
                                      </p:tavLst>
                                    </p:anim>
                                  </p:childTnLst>
                                </p:cTn>
                              </p:par>
                              <p:par>
                                <p:cTn id="189" presetID="2" presetClass="entr" presetSubtype="2" fill="hold" grpId="0" nodeType="withEffect">
                                  <p:stCondLst>
                                    <p:cond delay="4300"/>
                                  </p:stCondLst>
                                  <p:childTnLst>
                                    <p:set>
                                      <p:cBhvr>
                                        <p:cTn id="190" dur="1" fill="hold">
                                          <p:stCondLst>
                                            <p:cond delay="0"/>
                                          </p:stCondLst>
                                        </p:cTn>
                                        <p:tgtEl>
                                          <p:spTgt spid="121"/>
                                        </p:tgtEl>
                                        <p:attrNameLst>
                                          <p:attrName>style.visibility</p:attrName>
                                        </p:attrNameLst>
                                      </p:cBhvr>
                                      <p:to>
                                        <p:strVal val="visible"/>
                                      </p:to>
                                    </p:set>
                                    <p:anim calcmode="lin" valueType="num">
                                      <p:cBhvr additive="base">
                                        <p:cTn id="191" dur="6000" fill="hold"/>
                                        <p:tgtEl>
                                          <p:spTgt spid="121"/>
                                        </p:tgtEl>
                                        <p:attrNameLst>
                                          <p:attrName>ppt_x</p:attrName>
                                        </p:attrNameLst>
                                      </p:cBhvr>
                                      <p:tavLst>
                                        <p:tav tm="0">
                                          <p:val>
                                            <p:strVal val="1+#ppt_w/2"/>
                                          </p:val>
                                        </p:tav>
                                        <p:tav tm="100000">
                                          <p:val>
                                            <p:strVal val="#ppt_x"/>
                                          </p:val>
                                        </p:tav>
                                      </p:tavLst>
                                    </p:anim>
                                    <p:anim calcmode="lin" valueType="num">
                                      <p:cBhvr additive="base">
                                        <p:cTn id="192" dur="6000" fill="hold"/>
                                        <p:tgtEl>
                                          <p:spTgt spid="121"/>
                                        </p:tgtEl>
                                        <p:attrNameLst>
                                          <p:attrName>ppt_y</p:attrName>
                                        </p:attrNameLst>
                                      </p:cBhvr>
                                      <p:tavLst>
                                        <p:tav tm="0">
                                          <p:val>
                                            <p:strVal val="#ppt_y"/>
                                          </p:val>
                                        </p:tav>
                                        <p:tav tm="100000">
                                          <p:val>
                                            <p:strVal val="#ppt_y"/>
                                          </p:val>
                                        </p:tav>
                                      </p:tavLst>
                                    </p:anim>
                                  </p:childTnLst>
                                </p:cTn>
                              </p:par>
                            </p:childTnLst>
                          </p:cTn>
                        </p:par>
                      </p:childTnLst>
                    </p:cTn>
                  </p:par>
                  <p:par>
                    <p:cTn id="193" fill="hold">
                      <p:stCondLst>
                        <p:cond delay="indefinite"/>
                      </p:stCondLst>
                      <p:childTnLst>
                        <p:par>
                          <p:cTn id="194" fill="hold">
                            <p:stCondLst>
                              <p:cond delay="0"/>
                            </p:stCondLst>
                            <p:childTnLst>
                              <p:par>
                                <p:cTn id="195" presetID="2" presetClass="entr" presetSubtype="2" fill="hold" grpId="0" nodeType="clickEffect">
                                  <p:stCondLst>
                                    <p:cond delay="0"/>
                                  </p:stCondLst>
                                  <p:childTnLst>
                                    <p:set>
                                      <p:cBhvr>
                                        <p:cTn id="196" dur="1" fill="hold">
                                          <p:stCondLst>
                                            <p:cond delay="0"/>
                                          </p:stCondLst>
                                        </p:cTn>
                                        <p:tgtEl>
                                          <p:spTgt spid="214"/>
                                        </p:tgtEl>
                                        <p:attrNameLst>
                                          <p:attrName>style.visibility</p:attrName>
                                        </p:attrNameLst>
                                      </p:cBhvr>
                                      <p:to>
                                        <p:strVal val="visible"/>
                                      </p:to>
                                    </p:set>
                                    <p:anim calcmode="lin" valueType="num">
                                      <p:cBhvr additive="base">
                                        <p:cTn id="197" dur="6000" fill="hold"/>
                                        <p:tgtEl>
                                          <p:spTgt spid="214"/>
                                        </p:tgtEl>
                                        <p:attrNameLst>
                                          <p:attrName>ppt_x</p:attrName>
                                        </p:attrNameLst>
                                      </p:cBhvr>
                                      <p:tavLst>
                                        <p:tav tm="0">
                                          <p:val>
                                            <p:strVal val="1+#ppt_w/2"/>
                                          </p:val>
                                        </p:tav>
                                        <p:tav tm="100000">
                                          <p:val>
                                            <p:strVal val="#ppt_x"/>
                                          </p:val>
                                        </p:tav>
                                      </p:tavLst>
                                    </p:anim>
                                    <p:anim calcmode="lin" valueType="num">
                                      <p:cBhvr additive="base">
                                        <p:cTn id="198" dur="6000" fill="hold"/>
                                        <p:tgtEl>
                                          <p:spTgt spid="214"/>
                                        </p:tgtEl>
                                        <p:attrNameLst>
                                          <p:attrName>ppt_y</p:attrName>
                                        </p:attrNameLst>
                                      </p:cBhvr>
                                      <p:tavLst>
                                        <p:tav tm="0">
                                          <p:val>
                                            <p:strVal val="#ppt_y"/>
                                          </p:val>
                                        </p:tav>
                                        <p:tav tm="100000">
                                          <p:val>
                                            <p:strVal val="#ppt_y"/>
                                          </p:val>
                                        </p:tav>
                                      </p:tavLst>
                                    </p:anim>
                                  </p:childTnLst>
                                </p:cTn>
                              </p:par>
                              <p:par>
                                <p:cTn id="199" presetID="2" presetClass="entr" presetSubtype="2" fill="hold" grpId="0" nodeType="withEffect">
                                  <p:stCondLst>
                                    <p:cond delay="3100"/>
                                  </p:stCondLst>
                                  <p:childTnLst>
                                    <p:set>
                                      <p:cBhvr>
                                        <p:cTn id="200" dur="1" fill="hold">
                                          <p:stCondLst>
                                            <p:cond delay="0"/>
                                          </p:stCondLst>
                                        </p:cTn>
                                        <p:tgtEl>
                                          <p:spTgt spid="224"/>
                                        </p:tgtEl>
                                        <p:attrNameLst>
                                          <p:attrName>style.visibility</p:attrName>
                                        </p:attrNameLst>
                                      </p:cBhvr>
                                      <p:to>
                                        <p:strVal val="visible"/>
                                      </p:to>
                                    </p:set>
                                    <p:anim calcmode="lin" valueType="num">
                                      <p:cBhvr additive="base">
                                        <p:cTn id="201" dur="6000" fill="hold"/>
                                        <p:tgtEl>
                                          <p:spTgt spid="224"/>
                                        </p:tgtEl>
                                        <p:attrNameLst>
                                          <p:attrName>ppt_x</p:attrName>
                                        </p:attrNameLst>
                                      </p:cBhvr>
                                      <p:tavLst>
                                        <p:tav tm="0">
                                          <p:val>
                                            <p:strVal val="1+#ppt_w/2"/>
                                          </p:val>
                                        </p:tav>
                                        <p:tav tm="100000">
                                          <p:val>
                                            <p:strVal val="#ppt_x"/>
                                          </p:val>
                                        </p:tav>
                                      </p:tavLst>
                                    </p:anim>
                                    <p:anim calcmode="lin" valueType="num">
                                      <p:cBhvr additive="base">
                                        <p:cTn id="202" dur="6000" fill="hold"/>
                                        <p:tgtEl>
                                          <p:spTgt spid="224"/>
                                        </p:tgtEl>
                                        <p:attrNameLst>
                                          <p:attrName>ppt_y</p:attrName>
                                        </p:attrNameLst>
                                      </p:cBhvr>
                                      <p:tavLst>
                                        <p:tav tm="0">
                                          <p:val>
                                            <p:strVal val="#ppt_y"/>
                                          </p:val>
                                        </p:tav>
                                        <p:tav tm="100000">
                                          <p:val>
                                            <p:strVal val="#ppt_y"/>
                                          </p:val>
                                        </p:tav>
                                      </p:tavLst>
                                    </p:anim>
                                  </p:childTnLst>
                                </p:cTn>
                              </p:par>
                              <p:par>
                                <p:cTn id="203" presetID="2" presetClass="entr" presetSubtype="2" fill="hold" grpId="0" nodeType="withEffect">
                                  <p:stCondLst>
                                    <p:cond delay="4800"/>
                                  </p:stCondLst>
                                  <p:childTnLst>
                                    <p:set>
                                      <p:cBhvr>
                                        <p:cTn id="204" dur="1" fill="hold">
                                          <p:stCondLst>
                                            <p:cond delay="0"/>
                                          </p:stCondLst>
                                        </p:cTn>
                                        <p:tgtEl>
                                          <p:spTgt spid="119"/>
                                        </p:tgtEl>
                                        <p:attrNameLst>
                                          <p:attrName>style.visibility</p:attrName>
                                        </p:attrNameLst>
                                      </p:cBhvr>
                                      <p:to>
                                        <p:strVal val="visible"/>
                                      </p:to>
                                    </p:set>
                                    <p:anim calcmode="lin" valueType="num">
                                      <p:cBhvr additive="base">
                                        <p:cTn id="205" dur="6000" fill="hold"/>
                                        <p:tgtEl>
                                          <p:spTgt spid="119"/>
                                        </p:tgtEl>
                                        <p:attrNameLst>
                                          <p:attrName>ppt_x</p:attrName>
                                        </p:attrNameLst>
                                      </p:cBhvr>
                                      <p:tavLst>
                                        <p:tav tm="0">
                                          <p:val>
                                            <p:strVal val="1+#ppt_w/2"/>
                                          </p:val>
                                        </p:tav>
                                        <p:tav tm="100000">
                                          <p:val>
                                            <p:strVal val="#ppt_x"/>
                                          </p:val>
                                        </p:tav>
                                      </p:tavLst>
                                    </p:anim>
                                    <p:anim calcmode="lin" valueType="num">
                                      <p:cBhvr additive="base">
                                        <p:cTn id="206" dur="6000" fill="hold"/>
                                        <p:tgtEl>
                                          <p:spTgt spid="119"/>
                                        </p:tgtEl>
                                        <p:attrNameLst>
                                          <p:attrName>ppt_y</p:attrName>
                                        </p:attrNameLst>
                                      </p:cBhvr>
                                      <p:tavLst>
                                        <p:tav tm="0">
                                          <p:val>
                                            <p:strVal val="#ppt_y"/>
                                          </p:val>
                                        </p:tav>
                                        <p:tav tm="100000">
                                          <p:val>
                                            <p:strVal val="#ppt_y"/>
                                          </p:val>
                                        </p:tav>
                                      </p:tavLst>
                                    </p:anim>
                                  </p:childTnLst>
                                </p:cTn>
                              </p:par>
                              <p:par>
                                <p:cTn id="207" presetID="2" presetClass="entr" presetSubtype="2" fill="hold" grpId="0" nodeType="withEffect">
                                  <p:stCondLst>
                                    <p:cond delay="6700"/>
                                  </p:stCondLst>
                                  <p:childTnLst>
                                    <p:set>
                                      <p:cBhvr>
                                        <p:cTn id="208" dur="1" fill="hold">
                                          <p:stCondLst>
                                            <p:cond delay="0"/>
                                          </p:stCondLst>
                                        </p:cTn>
                                        <p:tgtEl>
                                          <p:spTgt spid="122"/>
                                        </p:tgtEl>
                                        <p:attrNameLst>
                                          <p:attrName>style.visibility</p:attrName>
                                        </p:attrNameLst>
                                      </p:cBhvr>
                                      <p:to>
                                        <p:strVal val="visible"/>
                                      </p:to>
                                    </p:set>
                                    <p:anim calcmode="lin" valueType="num">
                                      <p:cBhvr additive="base">
                                        <p:cTn id="209" dur="6000" fill="hold"/>
                                        <p:tgtEl>
                                          <p:spTgt spid="122"/>
                                        </p:tgtEl>
                                        <p:attrNameLst>
                                          <p:attrName>ppt_x</p:attrName>
                                        </p:attrNameLst>
                                      </p:cBhvr>
                                      <p:tavLst>
                                        <p:tav tm="0">
                                          <p:val>
                                            <p:strVal val="1+#ppt_w/2"/>
                                          </p:val>
                                        </p:tav>
                                        <p:tav tm="100000">
                                          <p:val>
                                            <p:strVal val="#ppt_x"/>
                                          </p:val>
                                        </p:tav>
                                      </p:tavLst>
                                    </p:anim>
                                    <p:anim calcmode="lin" valueType="num">
                                      <p:cBhvr additive="base">
                                        <p:cTn id="210" dur="6000" fill="hold"/>
                                        <p:tgtEl>
                                          <p:spTgt spid="122"/>
                                        </p:tgtEl>
                                        <p:attrNameLst>
                                          <p:attrName>ppt_y</p:attrName>
                                        </p:attrNameLst>
                                      </p:cBhvr>
                                      <p:tavLst>
                                        <p:tav tm="0">
                                          <p:val>
                                            <p:strVal val="#ppt_y"/>
                                          </p:val>
                                        </p:tav>
                                        <p:tav tm="100000">
                                          <p:val>
                                            <p:strVal val="#ppt_y"/>
                                          </p:val>
                                        </p:tav>
                                      </p:tavLst>
                                    </p:anim>
                                  </p:childTnLst>
                                </p:cTn>
                              </p:par>
                            </p:childTnLst>
                          </p:cTn>
                        </p:par>
                      </p:childTnLst>
                    </p:cTn>
                  </p:par>
                  <p:par>
                    <p:cTn id="211" fill="hold">
                      <p:stCondLst>
                        <p:cond delay="indefinite"/>
                      </p:stCondLst>
                      <p:childTnLst>
                        <p:par>
                          <p:cTn id="212" fill="hold">
                            <p:stCondLst>
                              <p:cond delay="0"/>
                            </p:stCondLst>
                            <p:childTnLst>
                              <p:par>
                                <p:cTn id="213" presetID="2" presetClass="entr" presetSubtype="2" fill="hold" grpId="0" nodeType="clickEffect">
                                  <p:stCondLst>
                                    <p:cond delay="0"/>
                                  </p:stCondLst>
                                  <p:childTnLst>
                                    <p:set>
                                      <p:cBhvr>
                                        <p:cTn id="214" dur="1" fill="hold">
                                          <p:stCondLst>
                                            <p:cond delay="0"/>
                                          </p:stCondLst>
                                        </p:cTn>
                                        <p:tgtEl>
                                          <p:spTgt spid="129"/>
                                        </p:tgtEl>
                                        <p:attrNameLst>
                                          <p:attrName>style.visibility</p:attrName>
                                        </p:attrNameLst>
                                      </p:cBhvr>
                                      <p:to>
                                        <p:strVal val="visible"/>
                                      </p:to>
                                    </p:set>
                                    <p:anim calcmode="lin" valueType="num">
                                      <p:cBhvr additive="base">
                                        <p:cTn id="215" dur="6000" fill="hold"/>
                                        <p:tgtEl>
                                          <p:spTgt spid="129"/>
                                        </p:tgtEl>
                                        <p:attrNameLst>
                                          <p:attrName>ppt_x</p:attrName>
                                        </p:attrNameLst>
                                      </p:cBhvr>
                                      <p:tavLst>
                                        <p:tav tm="0">
                                          <p:val>
                                            <p:strVal val="1+#ppt_w/2"/>
                                          </p:val>
                                        </p:tav>
                                        <p:tav tm="100000">
                                          <p:val>
                                            <p:strVal val="#ppt_x"/>
                                          </p:val>
                                        </p:tav>
                                      </p:tavLst>
                                    </p:anim>
                                    <p:anim calcmode="lin" valueType="num">
                                      <p:cBhvr additive="base">
                                        <p:cTn id="216" dur="6000" fill="hold"/>
                                        <p:tgtEl>
                                          <p:spTgt spid="129"/>
                                        </p:tgtEl>
                                        <p:attrNameLst>
                                          <p:attrName>ppt_y</p:attrName>
                                        </p:attrNameLst>
                                      </p:cBhvr>
                                      <p:tavLst>
                                        <p:tav tm="0">
                                          <p:val>
                                            <p:strVal val="#ppt_y"/>
                                          </p:val>
                                        </p:tav>
                                        <p:tav tm="100000">
                                          <p:val>
                                            <p:strVal val="#ppt_y"/>
                                          </p:val>
                                        </p:tav>
                                      </p:tavLst>
                                    </p:anim>
                                  </p:childTnLst>
                                </p:cTn>
                              </p:par>
                              <p:par>
                                <p:cTn id="217" presetID="2" presetClass="entr" presetSubtype="2" fill="hold" grpId="0" nodeType="withEffect">
                                  <p:stCondLst>
                                    <p:cond delay="1700"/>
                                  </p:stCondLst>
                                  <p:childTnLst>
                                    <p:set>
                                      <p:cBhvr>
                                        <p:cTn id="218" dur="1" fill="hold">
                                          <p:stCondLst>
                                            <p:cond delay="0"/>
                                          </p:stCondLst>
                                        </p:cTn>
                                        <p:tgtEl>
                                          <p:spTgt spid="130"/>
                                        </p:tgtEl>
                                        <p:attrNameLst>
                                          <p:attrName>style.visibility</p:attrName>
                                        </p:attrNameLst>
                                      </p:cBhvr>
                                      <p:to>
                                        <p:strVal val="visible"/>
                                      </p:to>
                                    </p:set>
                                    <p:anim calcmode="lin" valueType="num">
                                      <p:cBhvr additive="base">
                                        <p:cTn id="219" dur="6000" fill="hold"/>
                                        <p:tgtEl>
                                          <p:spTgt spid="130"/>
                                        </p:tgtEl>
                                        <p:attrNameLst>
                                          <p:attrName>ppt_x</p:attrName>
                                        </p:attrNameLst>
                                      </p:cBhvr>
                                      <p:tavLst>
                                        <p:tav tm="0">
                                          <p:val>
                                            <p:strVal val="1+#ppt_w/2"/>
                                          </p:val>
                                        </p:tav>
                                        <p:tav tm="100000">
                                          <p:val>
                                            <p:strVal val="#ppt_x"/>
                                          </p:val>
                                        </p:tav>
                                      </p:tavLst>
                                    </p:anim>
                                    <p:anim calcmode="lin" valueType="num">
                                      <p:cBhvr additive="base">
                                        <p:cTn id="220" dur="6000" fill="hold"/>
                                        <p:tgtEl>
                                          <p:spTgt spid="130"/>
                                        </p:tgtEl>
                                        <p:attrNameLst>
                                          <p:attrName>ppt_y</p:attrName>
                                        </p:attrNameLst>
                                      </p:cBhvr>
                                      <p:tavLst>
                                        <p:tav tm="0">
                                          <p:val>
                                            <p:strVal val="#ppt_y"/>
                                          </p:val>
                                        </p:tav>
                                        <p:tav tm="100000">
                                          <p:val>
                                            <p:strVal val="#ppt_y"/>
                                          </p:val>
                                        </p:tav>
                                      </p:tavLst>
                                    </p:anim>
                                  </p:childTnLst>
                                </p:cTn>
                              </p:par>
                              <p:par>
                                <p:cTn id="221" presetID="2" presetClass="entr" presetSubtype="2" fill="hold" grpId="0" nodeType="withEffect">
                                  <p:stCondLst>
                                    <p:cond delay="3700"/>
                                  </p:stCondLst>
                                  <p:childTnLst>
                                    <p:set>
                                      <p:cBhvr>
                                        <p:cTn id="222" dur="1" fill="hold">
                                          <p:stCondLst>
                                            <p:cond delay="0"/>
                                          </p:stCondLst>
                                        </p:cTn>
                                        <p:tgtEl>
                                          <p:spTgt spid="221"/>
                                        </p:tgtEl>
                                        <p:attrNameLst>
                                          <p:attrName>style.visibility</p:attrName>
                                        </p:attrNameLst>
                                      </p:cBhvr>
                                      <p:to>
                                        <p:strVal val="visible"/>
                                      </p:to>
                                    </p:set>
                                    <p:anim calcmode="lin" valueType="num">
                                      <p:cBhvr additive="base">
                                        <p:cTn id="223" dur="6000" fill="hold"/>
                                        <p:tgtEl>
                                          <p:spTgt spid="221"/>
                                        </p:tgtEl>
                                        <p:attrNameLst>
                                          <p:attrName>ppt_x</p:attrName>
                                        </p:attrNameLst>
                                      </p:cBhvr>
                                      <p:tavLst>
                                        <p:tav tm="0">
                                          <p:val>
                                            <p:strVal val="1+#ppt_w/2"/>
                                          </p:val>
                                        </p:tav>
                                        <p:tav tm="100000">
                                          <p:val>
                                            <p:strVal val="#ppt_x"/>
                                          </p:val>
                                        </p:tav>
                                      </p:tavLst>
                                    </p:anim>
                                    <p:anim calcmode="lin" valueType="num">
                                      <p:cBhvr additive="base">
                                        <p:cTn id="224" dur="6000" fill="hold"/>
                                        <p:tgtEl>
                                          <p:spTgt spid="221"/>
                                        </p:tgtEl>
                                        <p:attrNameLst>
                                          <p:attrName>ppt_y</p:attrName>
                                        </p:attrNameLst>
                                      </p:cBhvr>
                                      <p:tavLst>
                                        <p:tav tm="0">
                                          <p:val>
                                            <p:strVal val="#ppt_y"/>
                                          </p:val>
                                        </p:tav>
                                        <p:tav tm="100000">
                                          <p:val>
                                            <p:strVal val="#ppt_y"/>
                                          </p:val>
                                        </p:tav>
                                      </p:tavLst>
                                    </p:anim>
                                  </p:childTnLst>
                                </p:cTn>
                              </p:par>
                              <p:par>
                                <p:cTn id="225" presetID="2" presetClass="entr" presetSubtype="2" fill="hold" grpId="0" nodeType="withEffect">
                                  <p:stCondLst>
                                    <p:cond delay="5300"/>
                                  </p:stCondLst>
                                  <p:childTnLst>
                                    <p:set>
                                      <p:cBhvr>
                                        <p:cTn id="226" dur="1" fill="hold">
                                          <p:stCondLst>
                                            <p:cond delay="0"/>
                                          </p:stCondLst>
                                        </p:cTn>
                                        <p:tgtEl>
                                          <p:spTgt spid="223"/>
                                        </p:tgtEl>
                                        <p:attrNameLst>
                                          <p:attrName>style.visibility</p:attrName>
                                        </p:attrNameLst>
                                      </p:cBhvr>
                                      <p:to>
                                        <p:strVal val="visible"/>
                                      </p:to>
                                    </p:set>
                                    <p:anim calcmode="lin" valueType="num">
                                      <p:cBhvr additive="base">
                                        <p:cTn id="227" dur="6000" fill="hold"/>
                                        <p:tgtEl>
                                          <p:spTgt spid="223"/>
                                        </p:tgtEl>
                                        <p:attrNameLst>
                                          <p:attrName>ppt_x</p:attrName>
                                        </p:attrNameLst>
                                      </p:cBhvr>
                                      <p:tavLst>
                                        <p:tav tm="0">
                                          <p:val>
                                            <p:strVal val="1+#ppt_w/2"/>
                                          </p:val>
                                        </p:tav>
                                        <p:tav tm="100000">
                                          <p:val>
                                            <p:strVal val="#ppt_x"/>
                                          </p:val>
                                        </p:tav>
                                      </p:tavLst>
                                    </p:anim>
                                    <p:anim calcmode="lin" valueType="num">
                                      <p:cBhvr additive="base">
                                        <p:cTn id="228" dur="6000" fill="hold"/>
                                        <p:tgtEl>
                                          <p:spTgt spid="223"/>
                                        </p:tgtEl>
                                        <p:attrNameLst>
                                          <p:attrName>ppt_y</p:attrName>
                                        </p:attrNameLst>
                                      </p:cBhvr>
                                      <p:tavLst>
                                        <p:tav tm="0">
                                          <p:val>
                                            <p:strVal val="#ppt_y"/>
                                          </p:val>
                                        </p:tav>
                                        <p:tav tm="100000">
                                          <p:val>
                                            <p:strVal val="#ppt_y"/>
                                          </p:val>
                                        </p:tav>
                                      </p:tavLst>
                                    </p:anim>
                                  </p:childTnLst>
                                </p:cTn>
                              </p:par>
                            </p:childTnLst>
                          </p:cTn>
                        </p:par>
                      </p:childTnLst>
                    </p:cTn>
                  </p:par>
                  <p:par>
                    <p:cTn id="229" fill="hold">
                      <p:stCondLst>
                        <p:cond delay="indefinite"/>
                      </p:stCondLst>
                      <p:childTnLst>
                        <p:par>
                          <p:cTn id="230" fill="hold">
                            <p:stCondLst>
                              <p:cond delay="0"/>
                            </p:stCondLst>
                            <p:childTnLst>
                              <p:par>
                                <p:cTn id="231" presetID="2" presetClass="entr" presetSubtype="2" fill="hold" grpId="0" nodeType="clickEffect">
                                  <p:stCondLst>
                                    <p:cond delay="0"/>
                                  </p:stCondLst>
                                  <p:childTnLst>
                                    <p:set>
                                      <p:cBhvr>
                                        <p:cTn id="232" dur="1" fill="hold">
                                          <p:stCondLst>
                                            <p:cond delay="0"/>
                                          </p:stCondLst>
                                        </p:cTn>
                                        <p:tgtEl>
                                          <p:spTgt spid="216"/>
                                        </p:tgtEl>
                                        <p:attrNameLst>
                                          <p:attrName>style.visibility</p:attrName>
                                        </p:attrNameLst>
                                      </p:cBhvr>
                                      <p:to>
                                        <p:strVal val="visible"/>
                                      </p:to>
                                    </p:set>
                                    <p:anim calcmode="lin" valueType="num">
                                      <p:cBhvr additive="base">
                                        <p:cTn id="233" dur="6000" fill="hold"/>
                                        <p:tgtEl>
                                          <p:spTgt spid="216"/>
                                        </p:tgtEl>
                                        <p:attrNameLst>
                                          <p:attrName>ppt_x</p:attrName>
                                        </p:attrNameLst>
                                      </p:cBhvr>
                                      <p:tavLst>
                                        <p:tav tm="0">
                                          <p:val>
                                            <p:strVal val="1+#ppt_w/2"/>
                                          </p:val>
                                        </p:tav>
                                        <p:tav tm="100000">
                                          <p:val>
                                            <p:strVal val="#ppt_x"/>
                                          </p:val>
                                        </p:tav>
                                      </p:tavLst>
                                    </p:anim>
                                    <p:anim calcmode="lin" valueType="num">
                                      <p:cBhvr additive="base">
                                        <p:cTn id="234" dur="6000" fill="hold"/>
                                        <p:tgtEl>
                                          <p:spTgt spid="216"/>
                                        </p:tgtEl>
                                        <p:attrNameLst>
                                          <p:attrName>ppt_y</p:attrName>
                                        </p:attrNameLst>
                                      </p:cBhvr>
                                      <p:tavLst>
                                        <p:tav tm="0">
                                          <p:val>
                                            <p:strVal val="#ppt_y"/>
                                          </p:val>
                                        </p:tav>
                                        <p:tav tm="100000">
                                          <p:val>
                                            <p:strVal val="#ppt_y"/>
                                          </p:val>
                                        </p:tav>
                                      </p:tavLst>
                                    </p:anim>
                                  </p:childTnLst>
                                </p:cTn>
                              </p:par>
                              <p:par>
                                <p:cTn id="235" presetID="2" presetClass="entr" presetSubtype="2" fill="hold" grpId="0" nodeType="withEffect">
                                  <p:stCondLst>
                                    <p:cond delay="3900"/>
                                  </p:stCondLst>
                                  <p:childTnLst>
                                    <p:set>
                                      <p:cBhvr>
                                        <p:cTn id="236" dur="1" fill="hold">
                                          <p:stCondLst>
                                            <p:cond delay="0"/>
                                          </p:stCondLst>
                                        </p:cTn>
                                        <p:tgtEl>
                                          <p:spTgt spid="125"/>
                                        </p:tgtEl>
                                        <p:attrNameLst>
                                          <p:attrName>style.visibility</p:attrName>
                                        </p:attrNameLst>
                                      </p:cBhvr>
                                      <p:to>
                                        <p:strVal val="visible"/>
                                      </p:to>
                                    </p:set>
                                    <p:anim calcmode="lin" valueType="num">
                                      <p:cBhvr additive="base">
                                        <p:cTn id="237" dur="6000" fill="hold"/>
                                        <p:tgtEl>
                                          <p:spTgt spid="125"/>
                                        </p:tgtEl>
                                        <p:attrNameLst>
                                          <p:attrName>ppt_x</p:attrName>
                                        </p:attrNameLst>
                                      </p:cBhvr>
                                      <p:tavLst>
                                        <p:tav tm="0">
                                          <p:val>
                                            <p:strVal val="1+#ppt_w/2"/>
                                          </p:val>
                                        </p:tav>
                                        <p:tav tm="100000">
                                          <p:val>
                                            <p:strVal val="#ppt_x"/>
                                          </p:val>
                                        </p:tav>
                                      </p:tavLst>
                                    </p:anim>
                                    <p:anim calcmode="lin" valueType="num">
                                      <p:cBhvr additive="base">
                                        <p:cTn id="238" dur="6000" fill="hold"/>
                                        <p:tgtEl>
                                          <p:spTgt spid="125"/>
                                        </p:tgtEl>
                                        <p:attrNameLst>
                                          <p:attrName>ppt_y</p:attrName>
                                        </p:attrNameLst>
                                      </p:cBhvr>
                                      <p:tavLst>
                                        <p:tav tm="0">
                                          <p:val>
                                            <p:strVal val="#ppt_y"/>
                                          </p:val>
                                        </p:tav>
                                        <p:tav tm="100000">
                                          <p:val>
                                            <p:strVal val="#ppt_y"/>
                                          </p:val>
                                        </p:tav>
                                      </p:tavLst>
                                    </p:anim>
                                  </p:childTnLst>
                                </p:cTn>
                              </p:par>
                              <p:par>
                                <p:cTn id="239" presetID="2" presetClass="entr" presetSubtype="2" fill="hold" grpId="0" nodeType="withEffect">
                                  <p:stCondLst>
                                    <p:cond delay="4900"/>
                                  </p:stCondLst>
                                  <p:childTnLst>
                                    <p:set>
                                      <p:cBhvr>
                                        <p:cTn id="240" dur="1" fill="hold">
                                          <p:stCondLst>
                                            <p:cond delay="0"/>
                                          </p:stCondLst>
                                        </p:cTn>
                                        <p:tgtEl>
                                          <p:spTgt spid="118"/>
                                        </p:tgtEl>
                                        <p:attrNameLst>
                                          <p:attrName>style.visibility</p:attrName>
                                        </p:attrNameLst>
                                      </p:cBhvr>
                                      <p:to>
                                        <p:strVal val="visible"/>
                                      </p:to>
                                    </p:set>
                                    <p:anim calcmode="lin" valueType="num">
                                      <p:cBhvr additive="base">
                                        <p:cTn id="241" dur="6000" fill="hold"/>
                                        <p:tgtEl>
                                          <p:spTgt spid="118"/>
                                        </p:tgtEl>
                                        <p:attrNameLst>
                                          <p:attrName>ppt_x</p:attrName>
                                        </p:attrNameLst>
                                      </p:cBhvr>
                                      <p:tavLst>
                                        <p:tav tm="0">
                                          <p:val>
                                            <p:strVal val="1+#ppt_w/2"/>
                                          </p:val>
                                        </p:tav>
                                        <p:tav tm="100000">
                                          <p:val>
                                            <p:strVal val="#ppt_x"/>
                                          </p:val>
                                        </p:tav>
                                      </p:tavLst>
                                    </p:anim>
                                    <p:anim calcmode="lin" valueType="num">
                                      <p:cBhvr additive="base">
                                        <p:cTn id="242" dur="6000" fill="hold"/>
                                        <p:tgtEl>
                                          <p:spTgt spid="118"/>
                                        </p:tgtEl>
                                        <p:attrNameLst>
                                          <p:attrName>ppt_y</p:attrName>
                                        </p:attrNameLst>
                                      </p:cBhvr>
                                      <p:tavLst>
                                        <p:tav tm="0">
                                          <p:val>
                                            <p:strVal val="#ppt_y"/>
                                          </p:val>
                                        </p:tav>
                                        <p:tav tm="100000">
                                          <p:val>
                                            <p:strVal val="#ppt_y"/>
                                          </p:val>
                                        </p:tav>
                                      </p:tavLst>
                                    </p:anim>
                                  </p:childTnLst>
                                </p:cTn>
                              </p:par>
                              <p:par>
                                <p:cTn id="243" presetID="2" presetClass="entr" presetSubtype="2" fill="hold" grpId="0" nodeType="withEffect">
                                  <p:stCondLst>
                                    <p:cond delay="6200"/>
                                  </p:stCondLst>
                                  <p:childTnLst>
                                    <p:set>
                                      <p:cBhvr>
                                        <p:cTn id="244" dur="1" fill="hold">
                                          <p:stCondLst>
                                            <p:cond delay="0"/>
                                          </p:stCondLst>
                                        </p:cTn>
                                        <p:tgtEl>
                                          <p:spTgt spid="131"/>
                                        </p:tgtEl>
                                        <p:attrNameLst>
                                          <p:attrName>style.visibility</p:attrName>
                                        </p:attrNameLst>
                                      </p:cBhvr>
                                      <p:to>
                                        <p:strVal val="visible"/>
                                      </p:to>
                                    </p:set>
                                    <p:anim calcmode="lin" valueType="num">
                                      <p:cBhvr additive="base">
                                        <p:cTn id="245" dur="6000" fill="hold"/>
                                        <p:tgtEl>
                                          <p:spTgt spid="131"/>
                                        </p:tgtEl>
                                        <p:attrNameLst>
                                          <p:attrName>ppt_x</p:attrName>
                                        </p:attrNameLst>
                                      </p:cBhvr>
                                      <p:tavLst>
                                        <p:tav tm="0">
                                          <p:val>
                                            <p:strVal val="1+#ppt_w/2"/>
                                          </p:val>
                                        </p:tav>
                                        <p:tav tm="100000">
                                          <p:val>
                                            <p:strVal val="#ppt_x"/>
                                          </p:val>
                                        </p:tav>
                                      </p:tavLst>
                                    </p:anim>
                                    <p:anim calcmode="lin" valueType="num">
                                      <p:cBhvr additive="base">
                                        <p:cTn id="246" dur="6000" fill="hold"/>
                                        <p:tgtEl>
                                          <p:spTgt spid="131"/>
                                        </p:tgtEl>
                                        <p:attrNameLst>
                                          <p:attrName>ppt_y</p:attrName>
                                        </p:attrNameLst>
                                      </p:cBhvr>
                                      <p:tavLst>
                                        <p:tav tm="0">
                                          <p:val>
                                            <p:strVal val="#ppt_y"/>
                                          </p:val>
                                        </p:tav>
                                        <p:tav tm="100000">
                                          <p:val>
                                            <p:strVal val="#ppt_y"/>
                                          </p:val>
                                        </p:tav>
                                      </p:tavLst>
                                    </p:anim>
                                  </p:childTnLst>
                                </p:cTn>
                              </p:par>
                            </p:childTnLst>
                          </p:cTn>
                        </p:par>
                      </p:childTnLst>
                    </p:cTn>
                  </p:par>
                  <p:par>
                    <p:cTn id="247" fill="hold">
                      <p:stCondLst>
                        <p:cond delay="indefinite"/>
                      </p:stCondLst>
                      <p:childTnLst>
                        <p:par>
                          <p:cTn id="248" fill="hold">
                            <p:stCondLst>
                              <p:cond delay="0"/>
                            </p:stCondLst>
                            <p:childTnLst>
                              <p:par>
                                <p:cTn id="249" presetID="2" presetClass="entr" presetSubtype="2" fill="hold" grpId="0" nodeType="clickEffect">
                                  <p:stCondLst>
                                    <p:cond delay="0"/>
                                  </p:stCondLst>
                                  <p:childTnLst>
                                    <p:set>
                                      <p:cBhvr>
                                        <p:cTn id="250" dur="1" fill="hold">
                                          <p:stCondLst>
                                            <p:cond delay="0"/>
                                          </p:stCondLst>
                                        </p:cTn>
                                        <p:tgtEl>
                                          <p:spTgt spid="210"/>
                                        </p:tgtEl>
                                        <p:attrNameLst>
                                          <p:attrName>style.visibility</p:attrName>
                                        </p:attrNameLst>
                                      </p:cBhvr>
                                      <p:to>
                                        <p:strVal val="visible"/>
                                      </p:to>
                                    </p:set>
                                    <p:anim calcmode="lin" valueType="num">
                                      <p:cBhvr additive="base">
                                        <p:cTn id="251" dur="6000" fill="hold"/>
                                        <p:tgtEl>
                                          <p:spTgt spid="210"/>
                                        </p:tgtEl>
                                        <p:attrNameLst>
                                          <p:attrName>ppt_x</p:attrName>
                                        </p:attrNameLst>
                                      </p:cBhvr>
                                      <p:tavLst>
                                        <p:tav tm="0">
                                          <p:val>
                                            <p:strVal val="1+#ppt_w/2"/>
                                          </p:val>
                                        </p:tav>
                                        <p:tav tm="100000">
                                          <p:val>
                                            <p:strVal val="#ppt_x"/>
                                          </p:val>
                                        </p:tav>
                                      </p:tavLst>
                                    </p:anim>
                                    <p:anim calcmode="lin" valueType="num">
                                      <p:cBhvr additive="base">
                                        <p:cTn id="252" dur="6000" fill="hold"/>
                                        <p:tgtEl>
                                          <p:spTgt spid="210"/>
                                        </p:tgtEl>
                                        <p:attrNameLst>
                                          <p:attrName>ppt_y</p:attrName>
                                        </p:attrNameLst>
                                      </p:cBhvr>
                                      <p:tavLst>
                                        <p:tav tm="0">
                                          <p:val>
                                            <p:strVal val="#ppt_y"/>
                                          </p:val>
                                        </p:tav>
                                        <p:tav tm="100000">
                                          <p:val>
                                            <p:strVal val="#ppt_y"/>
                                          </p:val>
                                        </p:tav>
                                      </p:tavLst>
                                    </p:anim>
                                  </p:childTnLst>
                                </p:cTn>
                              </p:par>
                              <p:par>
                                <p:cTn id="253" presetID="2" presetClass="entr" presetSubtype="2" fill="hold" grpId="0" nodeType="withEffect">
                                  <p:stCondLst>
                                    <p:cond delay="3900"/>
                                  </p:stCondLst>
                                  <p:childTnLst>
                                    <p:set>
                                      <p:cBhvr>
                                        <p:cTn id="254" dur="1" fill="hold">
                                          <p:stCondLst>
                                            <p:cond delay="0"/>
                                          </p:stCondLst>
                                        </p:cTn>
                                        <p:tgtEl>
                                          <p:spTgt spid="123"/>
                                        </p:tgtEl>
                                        <p:attrNameLst>
                                          <p:attrName>style.visibility</p:attrName>
                                        </p:attrNameLst>
                                      </p:cBhvr>
                                      <p:to>
                                        <p:strVal val="visible"/>
                                      </p:to>
                                    </p:set>
                                    <p:anim calcmode="lin" valueType="num">
                                      <p:cBhvr additive="base">
                                        <p:cTn id="255" dur="6000" fill="hold"/>
                                        <p:tgtEl>
                                          <p:spTgt spid="123"/>
                                        </p:tgtEl>
                                        <p:attrNameLst>
                                          <p:attrName>ppt_x</p:attrName>
                                        </p:attrNameLst>
                                      </p:cBhvr>
                                      <p:tavLst>
                                        <p:tav tm="0">
                                          <p:val>
                                            <p:strVal val="1+#ppt_w/2"/>
                                          </p:val>
                                        </p:tav>
                                        <p:tav tm="100000">
                                          <p:val>
                                            <p:strVal val="#ppt_x"/>
                                          </p:val>
                                        </p:tav>
                                      </p:tavLst>
                                    </p:anim>
                                    <p:anim calcmode="lin" valueType="num">
                                      <p:cBhvr additive="base">
                                        <p:cTn id="256" dur="6000" fill="hold"/>
                                        <p:tgtEl>
                                          <p:spTgt spid="123"/>
                                        </p:tgtEl>
                                        <p:attrNameLst>
                                          <p:attrName>ppt_y</p:attrName>
                                        </p:attrNameLst>
                                      </p:cBhvr>
                                      <p:tavLst>
                                        <p:tav tm="0">
                                          <p:val>
                                            <p:strVal val="#ppt_y"/>
                                          </p:val>
                                        </p:tav>
                                        <p:tav tm="100000">
                                          <p:val>
                                            <p:strVal val="#ppt_y"/>
                                          </p:val>
                                        </p:tav>
                                      </p:tavLst>
                                    </p:anim>
                                  </p:childTnLst>
                                </p:cTn>
                              </p:par>
                              <p:par>
                                <p:cTn id="257" presetID="2" presetClass="entr" presetSubtype="2" fill="hold" grpId="0" nodeType="withEffect">
                                  <p:stCondLst>
                                    <p:cond delay="4800"/>
                                  </p:stCondLst>
                                  <p:childTnLst>
                                    <p:set>
                                      <p:cBhvr>
                                        <p:cTn id="258" dur="1" fill="hold">
                                          <p:stCondLst>
                                            <p:cond delay="0"/>
                                          </p:stCondLst>
                                        </p:cTn>
                                        <p:tgtEl>
                                          <p:spTgt spid="205"/>
                                        </p:tgtEl>
                                        <p:attrNameLst>
                                          <p:attrName>style.visibility</p:attrName>
                                        </p:attrNameLst>
                                      </p:cBhvr>
                                      <p:to>
                                        <p:strVal val="visible"/>
                                      </p:to>
                                    </p:set>
                                    <p:anim calcmode="lin" valueType="num">
                                      <p:cBhvr additive="base">
                                        <p:cTn id="259" dur="6000" fill="hold"/>
                                        <p:tgtEl>
                                          <p:spTgt spid="205"/>
                                        </p:tgtEl>
                                        <p:attrNameLst>
                                          <p:attrName>ppt_x</p:attrName>
                                        </p:attrNameLst>
                                      </p:cBhvr>
                                      <p:tavLst>
                                        <p:tav tm="0">
                                          <p:val>
                                            <p:strVal val="1+#ppt_w/2"/>
                                          </p:val>
                                        </p:tav>
                                        <p:tav tm="100000">
                                          <p:val>
                                            <p:strVal val="#ppt_x"/>
                                          </p:val>
                                        </p:tav>
                                      </p:tavLst>
                                    </p:anim>
                                    <p:anim calcmode="lin" valueType="num">
                                      <p:cBhvr additive="base">
                                        <p:cTn id="260" dur="6000" fill="hold"/>
                                        <p:tgtEl>
                                          <p:spTgt spid="205"/>
                                        </p:tgtEl>
                                        <p:attrNameLst>
                                          <p:attrName>ppt_y</p:attrName>
                                        </p:attrNameLst>
                                      </p:cBhvr>
                                      <p:tavLst>
                                        <p:tav tm="0">
                                          <p:val>
                                            <p:strVal val="#ppt_y"/>
                                          </p:val>
                                        </p:tav>
                                        <p:tav tm="100000">
                                          <p:val>
                                            <p:strVal val="#ppt_y"/>
                                          </p:val>
                                        </p:tav>
                                      </p:tavLst>
                                    </p:anim>
                                  </p:childTnLst>
                                </p:cTn>
                              </p:par>
                              <p:par>
                                <p:cTn id="261" presetID="2" presetClass="entr" presetSubtype="2" fill="hold" grpId="0" nodeType="withEffect">
                                  <p:stCondLst>
                                    <p:cond delay="6000"/>
                                  </p:stCondLst>
                                  <p:childTnLst>
                                    <p:set>
                                      <p:cBhvr>
                                        <p:cTn id="262" dur="1" fill="hold">
                                          <p:stCondLst>
                                            <p:cond delay="0"/>
                                          </p:stCondLst>
                                        </p:cTn>
                                        <p:tgtEl>
                                          <p:spTgt spid="217"/>
                                        </p:tgtEl>
                                        <p:attrNameLst>
                                          <p:attrName>style.visibility</p:attrName>
                                        </p:attrNameLst>
                                      </p:cBhvr>
                                      <p:to>
                                        <p:strVal val="visible"/>
                                      </p:to>
                                    </p:set>
                                    <p:anim calcmode="lin" valueType="num">
                                      <p:cBhvr additive="base">
                                        <p:cTn id="263" dur="6000" fill="hold"/>
                                        <p:tgtEl>
                                          <p:spTgt spid="217"/>
                                        </p:tgtEl>
                                        <p:attrNameLst>
                                          <p:attrName>ppt_x</p:attrName>
                                        </p:attrNameLst>
                                      </p:cBhvr>
                                      <p:tavLst>
                                        <p:tav tm="0">
                                          <p:val>
                                            <p:strVal val="1+#ppt_w/2"/>
                                          </p:val>
                                        </p:tav>
                                        <p:tav tm="100000">
                                          <p:val>
                                            <p:strVal val="#ppt_x"/>
                                          </p:val>
                                        </p:tav>
                                      </p:tavLst>
                                    </p:anim>
                                    <p:anim calcmode="lin" valueType="num">
                                      <p:cBhvr additive="base">
                                        <p:cTn id="264" dur="6000" fill="hold"/>
                                        <p:tgtEl>
                                          <p:spTgt spid="217"/>
                                        </p:tgtEl>
                                        <p:attrNameLst>
                                          <p:attrName>ppt_y</p:attrName>
                                        </p:attrNameLst>
                                      </p:cBhvr>
                                      <p:tavLst>
                                        <p:tav tm="0">
                                          <p:val>
                                            <p:strVal val="#ppt_y"/>
                                          </p:val>
                                        </p:tav>
                                        <p:tav tm="100000">
                                          <p:val>
                                            <p:strVal val="#ppt_y"/>
                                          </p:val>
                                        </p:tav>
                                      </p:tavLst>
                                    </p:anim>
                                  </p:childTnLst>
                                </p:cTn>
                              </p:par>
                            </p:childTnLst>
                          </p:cTn>
                        </p:par>
                      </p:childTnLst>
                    </p:cTn>
                  </p:par>
                  <p:par>
                    <p:cTn id="265" fill="hold">
                      <p:stCondLst>
                        <p:cond delay="indefinite"/>
                      </p:stCondLst>
                      <p:childTnLst>
                        <p:par>
                          <p:cTn id="266" fill="hold">
                            <p:stCondLst>
                              <p:cond delay="0"/>
                            </p:stCondLst>
                            <p:childTnLst>
                              <p:par>
                                <p:cTn id="267" presetID="2" presetClass="entr" presetSubtype="2" fill="hold" grpId="0" nodeType="clickEffect">
                                  <p:stCondLst>
                                    <p:cond delay="0"/>
                                  </p:stCondLst>
                                  <p:childTnLst>
                                    <p:set>
                                      <p:cBhvr>
                                        <p:cTn id="268" dur="1" fill="hold">
                                          <p:stCondLst>
                                            <p:cond delay="0"/>
                                          </p:stCondLst>
                                        </p:cTn>
                                        <p:tgtEl>
                                          <p:spTgt spid="127"/>
                                        </p:tgtEl>
                                        <p:attrNameLst>
                                          <p:attrName>style.visibility</p:attrName>
                                        </p:attrNameLst>
                                      </p:cBhvr>
                                      <p:to>
                                        <p:strVal val="visible"/>
                                      </p:to>
                                    </p:set>
                                    <p:anim calcmode="lin" valueType="num">
                                      <p:cBhvr additive="base">
                                        <p:cTn id="269" dur="6000" fill="hold"/>
                                        <p:tgtEl>
                                          <p:spTgt spid="127"/>
                                        </p:tgtEl>
                                        <p:attrNameLst>
                                          <p:attrName>ppt_x</p:attrName>
                                        </p:attrNameLst>
                                      </p:cBhvr>
                                      <p:tavLst>
                                        <p:tav tm="0">
                                          <p:val>
                                            <p:strVal val="1+#ppt_w/2"/>
                                          </p:val>
                                        </p:tav>
                                        <p:tav tm="100000">
                                          <p:val>
                                            <p:strVal val="#ppt_x"/>
                                          </p:val>
                                        </p:tav>
                                      </p:tavLst>
                                    </p:anim>
                                    <p:anim calcmode="lin" valueType="num">
                                      <p:cBhvr additive="base">
                                        <p:cTn id="270" dur="6000" fill="hold"/>
                                        <p:tgtEl>
                                          <p:spTgt spid="127"/>
                                        </p:tgtEl>
                                        <p:attrNameLst>
                                          <p:attrName>ppt_y</p:attrName>
                                        </p:attrNameLst>
                                      </p:cBhvr>
                                      <p:tavLst>
                                        <p:tav tm="0">
                                          <p:val>
                                            <p:strVal val="#ppt_y"/>
                                          </p:val>
                                        </p:tav>
                                        <p:tav tm="100000">
                                          <p:val>
                                            <p:strVal val="#ppt_y"/>
                                          </p:val>
                                        </p:tav>
                                      </p:tavLst>
                                    </p:anim>
                                  </p:childTnLst>
                                </p:cTn>
                              </p:par>
                              <p:par>
                                <p:cTn id="271" presetID="2" presetClass="entr" presetSubtype="2" fill="hold" grpId="0" nodeType="withEffect">
                                  <p:stCondLst>
                                    <p:cond delay="4200"/>
                                  </p:stCondLst>
                                  <p:childTnLst>
                                    <p:set>
                                      <p:cBhvr>
                                        <p:cTn id="272" dur="1" fill="hold">
                                          <p:stCondLst>
                                            <p:cond delay="0"/>
                                          </p:stCondLst>
                                        </p:cTn>
                                        <p:tgtEl>
                                          <p:spTgt spid="132"/>
                                        </p:tgtEl>
                                        <p:attrNameLst>
                                          <p:attrName>style.visibility</p:attrName>
                                        </p:attrNameLst>
                                      </p:cBhvr>
                                      <p:to>
                                        <p:strVal val="visible"/>
                                      </p:to>
                                    </p:set>
                                    <p:anim calcmode="lin" valueType="num">
                                      <p:cBhvr additive="base">
                                        <p:cTn id="273" dur="6000" fill="hold"/>
                                        <p:tgtEl>
                                          <p:spTgt spid="132"/>
                                        </p:tgtEl>
                                        <p:attrNameLst>
                                          <p:attrName>ppt_x</p:attrName>
                                        </p:attrNameLst>
                                      </p:cBhvr>
                                      <p:tavLst>
                                        <p:tav tm="0">
                                          <p:val>
                                            <p:strVal val="1+#ppt_w/2"/>
                                          </p:val>
                                        </p:tav>
                                        <p:tav tm="100000">
                                          <p:val>
                                            <p:strVal val="#ppt_x"/>
                                          </p:val>
                                        </p:tav>
                                      </p:tavLst>
                                    </p:anim>
                                    <p:anim calcmode="lin" valueType="num">
                                      <p:cBhvr additive="base">
                                        <p:cTn id="274" dur="6000" fill="hold"/>
                                        <p:tgtEl>
                                          <p:spTgt spid="132"/>
                                        </p:tgtEl>
                                        <p:attrNameLst>
                                          <p:attrName>ppt_y</p:attrName>
                                        </p:attrNameLst>
                                      </p:cBhvr>
                                      <p:tavLst>
                                        <p:tav tm="0">
                                          <p:val>
                                            <p:strVal val="#ppt_y"/>
                                          </p:val>
                                        </p:tav>
                                        <p:tav tm="100000">
                                          <p:val>
                                            <p:strVal val="#ppt_y"/>
                                          </p:val>
                                        </p:tav>
                                      </p:tavLst>
                                    </p:anim>
                                  </p:childTnLst>
                                </p:cTn>
                              </p:par>
                              <p:par>
                                <p:cTn id="275" presetID="2" presetClass="entr" presetSubtype="2" fill="hold" grpId="0" nodeType="withEffect">
                                  <p:stCondLst>
                                    <p:cond delay="3400"/>
                                  </p:stCondLst>
                                  <p:childTnLst>
                                    <p:set>
                                      <p:cBhvr>
                                        <p:cTn id="276" dur="1" fill="hold">
                                          <p:stCondLst>
                                            <p:cond delay="0"/>
                                          </p:stCondLst>
                                        </p:cTn>
                                        <p:tgtEl>
                                          <p:spTgt spid="213"/>
                                        </p:tgtEl>
                                        <p:attrNameLst>
                                          <p:attrName>style.visibility</p:attrName>
                                        </p:attrNameLst>
                                      </p:cBhvr>
                                      <p:to>
                                        <p:strVal val="visible"/>
                                      </p:to>
                                    </p:set>
                                    <p:anim calcmode="lin" valueType="num">
                                      <p:cBhvr additive="base">
                                        <p:cTn id="277" dur="6000" fill="hold"/>
                                        <p:tgtEl>
                                          <p:spTgt spid="213"/>
                                        </p:tgtEl>
                                        <p:attrNameLst>
                                          <p:attrName>ppt_x</p:attrName>
                                        </p:attrNameLst>
                                      </p:cBhvr>
                                      <p:tavLst>
                                        <p:tav tm="0">
                                          <p:val>
                                            <p:strVal val="1+#ppt_w/2"/>
                                          </p:val>
                                        </p:tav>
                                        <p:tav tm="100000">
                                          <p:val>
                                            <p:strVal val="#ppt_x"/>
                                          </p:val>
                                        </p:tav>
                                      </p:tavLst>
                                    </p:anim>
                                    <p:anim calcmode="lin" valueType="num">
                                      <p:cBhvr additive="base">
                                        <p:cTn id="278" dur="6000" fill="hold"/>
                                        <p:tgtEl>
                                          <p:spTgt spid="213"/>
                                        </p:tgtEl>
                                        <p:attrNameLst>
                                          <p:attrName>ppt_y</p:attrName>
                                        </p:attrNameLst>
                                      </p:cBhvr>
                                      <p:tavLst>
                                        <p:tav tm="0">
                                          <p:val>
                                            <p:strVal val="#ppt_y"/>
                                          </p:val>
                                        </p:tav>
                                        <p:tav tm="100000">
                                          <p:val>
                                            <p:strVal val="#ppt_y"/>
                                          </p:val>
                                        </p:tav>
                                      </p:tavLst>
                                    </p:anim>
                                  </p:childTnLst>
                                </p:cTn>
                              </p:par>
                              <p:par>
                                <p:cTn id="279" presetID="2" presetClass="entr" presetSubtype="2" fill="hold" grpId="0" nodeType="withEffect">
                                  <p:stCondLst>
                                    <p:cond delay="4400"/>
                                  </p:stCondLst>
                                  <p:childTnLst>
                                    <p:set>
                                      <p:cBhvr>
                                        <p:cTn id="280" dur="1" fill="hold">
                                          <p:stCondLst>
                                            <p:cond delay="0"/>
                                          </p:stCondLst>
                                        </p:cTn>
                                        <p:tgtEl>
                                          <p:spTgt spid="222"/>
                                        </p:tgtEl>
                                        <p:attrNameLst>
                                          <p:attrName>style.visibility</p:attrName>
                                        </p:attrNameLst>
                                      </p:cBhvr>
                                      <p:to>
                                        <p:strVal val="visible"/>
                                      </p:to>
                                    </p:set>
                                    <p:anim calcmode="lin" valueType="num">
                                      <p:cBhvr additive="base">
                                        <p:cTn id="281" dur="6000" fill="hold"/>
                                        <p:tgtEl>
                                          <p:spTgt spid="222"/>
                                        </p:tgtEl>
                                        <p:attrNameLst>
                                          <p:attrName>ppt_x</p:attrName>
                                        </p:attrNameLst>
                                      </p:cBhvr>
                                      <p:tavLst>
                                        <p:tav tm="0">
                                          <p:val>
                                            <p:strVal val="1+#ppt_w/2"/>
                                          </p:val>
                                        </p:tav>
                                        <p:tav tm="100000">
                                          <p:val>
                                            <p:strVal val="#ppt_x"/>
                                          </p:val>
                                        </p:tav>
                                      </p:tavLst>
                                    </p:anim>
                                    <p:anim calcmode="lin" valueType="num">
                                      <p:cBhvr additive="base">
                                        <p:cTn id="282" dur="6000" fill="hold"/>
                                        <p:tgtEl>
                                          <p:spTgt spid="222"/>
                                        </p:tgtEl>
                                        <p:attrNameLst>
                                          <p:attrName>ppt_y</p:attrName>
                                        </p:attrNameLst>
                                      </p:cBhvr>
                                      <p:tavLst>
                                        <p:tav tm="0">
                                          <p:val>
                                            <p:strVal val="#ppt_y"/>
                                          </p:val>
                                        </p:tav>
                                        <p:tav tm="100000">
                                          <p:val>
                                            <p:strVal val="#ppt_y"/>
                                          </p:val>
                                        </p:tav>
                                      </p:tavLst>
                                    </p:anim>
                                  </p:childTnLst>
                                </p:cTn>
                              </p:par>
                            </p:childTnLst>
                          </p:cTn>
                        </p:par>
                      </p:childTnLst>
                    </p:cTn>
                  </p:par>
                  <p:par>
                    <p:cTn id="283" fill="hold">
                      <p:stCondLst>
                        <p:cond delay="indefinite"/>
                      </p:stCondLst>
                      <p:childTnLst>
                        <p:par>
                          <p:cTn id="284" fill="hold">
                            <p:stCondLst>
                              <p:cond delay="0"/>
                            </p:stCondLst>
                            <p:childTnLst>
                              <p:par>
                                <p:cTn id="285" presetID="2" presetClass="entr" presetSubtype="2" fill="hold" grpId="0" nodeType="clickEffect">
                                  <p:stCondLst>
                                    <p:cond delay="0"/>
                                  </p:stCondLst>
                                  <p:childTnLst>
                                    <p:set>
                                      <p:cBhvr>
                                        <p:cTn id="286" dur="1" fill="hold">
                                          <p:stCondLst>
                                            <p:cond delay="0"/>
                                          </p:stCondLst>
                                        </p:cTn>
                                        <p:tgtEl>
                                          <p:spTgt spid="124"/>
                                        </p:tgtEl>
                                        <p:attrNameLst>
                                          <p:attrName>style.visibility</p:attrName>
                                        </p:attrNameLst>
                                      </p:cBhvr>
                                      <p:to>
                                        <p:strVal val="visible"/>
                                      </p:to>
                                    </p:set>
                                    <p:anim calcmode="lin" valueType="num">
                                      <p:cBhvr additive="base">
                                        <p:cTn id="287" dur="6000" fill="hold"/>
                                        <p:tgtEl>
                                          <p:spTgt spid="124"/>
                                        </p:tgtEl>
                                        <p:attrNameLst>
                                          <p:attrName>ppt_x</p:attrName>
                                        </p:attrNameLst>
                                      </p:cBhvr>
                                      <p:tavLst>
                                        <p:tav tm="0">
                                          <p:val>
                                            <p:strVal val="1+#ppt_w/2"/>
                                          </p:val>
                                        </p:tav>
                                        <p:tav tm="100000">
                                          <p:val>
                                            <p:strVal val="#ppt_x"/>
                                          </p:val>
                                        </p:tav>
                                      </p:tavLst>
                                    </p:anim>
                                    <p:anim calcmode="lin" valueType="num">
                                      <p:cBhvr additive="base">
                                        <p:cTn id="288" dur="6000" fill="hold"/>
                                        <p:tgtEl>
                                          <p:spTgt spid="124"/>
                                        </p:tgtEl>
                                        <p:attrNameLst>
                                          <p:attrName>ppt_y</p:attrName>
                                        </p:attrNameLst>
                                      </p:cBhvr>
                                      <p:tavLst>
                                        <p:tav tm="0">
                                          <p:val>
                                            <p:strVal val="#ppt_y"/>
                                          </p:val>
                                        </p:tav>
                                        <p:tav tm="100000">
                                          <p:val>
                                            <p:strVal val="#ppt_y"/>
                                          </p:val>
                                        </p:tav>
                                      </p:tavLst>
                                    </p:anim>
                                  </p:childTnLst>
                                </p:cTn>
                              </p:par>
                              <p:par>
                                <p:cTn id="289" presetID="2" presetClass="entr" presetSubtype="2" fill="hold" grpId="0" nodeType="withEffect">
                                  <p:stCondLst>
                                    <p:cond delay="2500"/>
                                  </p:stCondLst>
                                  <p:childTnLst>
                                    <p:set>
                                      <p:cBhvr>
                                        <p:cTn id="290" dur="1" fill="hold">
                                          <p:stCondLst>
                                            <p:cond delay="0"/>
                                          </p:stCondLst>
                                        </p:cTn>
                                        <p:tgtEl>
                                          <p:spTgt spid="209"/>
                                        </p:tgtEl>
                                        <p:attrNameLst>
                                          <p:attrName>style.visibility</p:attrName>
                                        </p:attrNameLst>
                                      </p:cBhvr>
                                      <p:to>
                                        <p:strVal val="visible"/>
                                      </p:to>
                                    </p:set>
                                    <p:anim calcmode="lin" valueType="num">
                                      <p:cBhvr additive="base">
                                        <p:cTn id="291" dur="6000" fill="hold"/>
                                        <p:tgtEl>
                                          <p:spTgt spid="209"/>
                                        </p:tgtEl>
                                        <p:attrNameLst>
                                          <p:attrName>ppt_x</p:attrName>
                                        </p:attrNameLst>
                                      </p:cBhvr>
                                      <p:tavLst>
                                        <p:tav tm="0">
                                          <p:val>
                                            <p:strVal val="1+#ppt_w/2"/>
                                          </p:val>
                                        </p:tav>
                                        <p:tav tm="100000">
                                          <p:val>
                                            <p:strVal val="#ppt_x"/>
                                          </p:val>
                                        </p:tav>
                                      </p:tavLst>
                                    </p:anim>
                                    <p:anim calcmode="lin" valueType="num">
                                      <p:cBhvr additive="base">
                                        <p:cTn id="292" dur="6000" fill="hold"/>
                                        <p:tgtEl>
                                          <p:spTgt spid="209"/>
                                        </p:tgtEl>
                                        <p:attrNameLst>
                                          <p:attrName>ppt_y</p:attrName>
                                        </p:attrNameLst>
                                      </p:cBhvr>
                                      <p:tavLst>
                                        <p:tav tm="0">
                                          <p:val>
                                            <p:strVal val="#ppt_y"/>
                                          </p:val>
                                        </p:tav>
                                        <p:tav tm="100000">
                                          <p:val>
                                            <p:strVal val="#ppt_y"/>
                                          </p:val>
                                        </p:tav>
                                      </p:tavLst>
                                    </p:anim>
                                  </p:childTnLst>
                                </p:cTn>
                              </p:par>
                              <p:par>
                                <p:cTn id="293" presetID="2" presetClass="entr" presetSubtype="2" fill="hold" grpId="0" nodeType="withEffect">
                                  <p:stCondLst>
                                    <p:cond delay="3300"/>
                                  </p:stCondLst>
                                  <p:childTnLst>
                                    <p:set>
                                      <p:cBhvr>
                                        <p:cTn id="294" dur="1" fill="hold">
                                          <p:stCondLst>
                                            <p:cond delay="0"/>
                                          </p:stCondLst>
                                        </p:cTn>
                                        <p:tgtEl>
                                          <p:spTgt spid="219"/>
                                        </p:tgtEl>
                                        <p:attrNameLst>
                                          <p:attrName>style.visibility</p:attrName>
                                        </p:attrNameLst>
                                      </p:cBhvr>
                                      <p:to>
                                        <p:strVal val="visible"/>
                                      </p:to>
                                    </p:set>
                                    <p:anim calcmode="lin" valueType="num">
                                      <p:cBhvr additive="base">
                                        <p:cTn id="295" dur="6000" fill="hold"/>
                                        <p:tgtEl>
                                          <p:spTgt spid="219"/>
                                        </p:tgtEl>
                                        <p:attrNameLst>
                                          <p:attrName>ppt_x</p:attrName>
                                        </p:attrNameLst>
                                      </p:cBhvr>
                                      <p:tavLst>
                                        <p:tav tm="0">
                                          <p:val>
                                            <p:strVal val="1+#ppt_w/2"/>
                                          </p:val>
                                        </p:tav>
                                        <p:tav tm="100000">
                                          <p:val>
                                            <p:strVal val="#ppt_x"/>
                                          </p:val>
                                        </p:tav>
                                      </p:tavLst>
                                    </p:anim>
                                    <p:anim calcmode="lin" valueType="num">
                                      <p:cBhvr additive="base">
                                        <p:cTn id="296" dur="6000" fill="hold"/>
                                        <p:tgtEl>
                                          <p:spTgt spid="219"/>
                                        </p:tgtEl>
                                        <p:attrNameLst>
                                          <p:attrName>ppt_y</p:attrName>
                                        </p:attrNameLst>
                                      </p:cBhvr>
                                      <p:tavLst>
                                        <p:tav tm="0">
                                          <p:val>
                                            <p:strVal val="#ppt_y"/>
                                          </p:val>
                                        </p:tav>
                                        <p:tav tm="100000">
                                          <p:val>
                                            <p:strVal val="#ppt_y"/>
                                          </p:val>
                                        </p:tav>
                                      </p:tavLst>
                                    </p:anim>
                                  </p:childTnLst>
                                </p:cTn>
                              </p:par>
                              <p:par>
                                <p:cTn id="297" presetID="2" presetClass="entr" presetSubtype="2" fill="hold" grpId="0" nodeType="withEffect">
                                  <p:stCondLst>
                                    <p:cond delay="1300"/>
                                  </p:stCondLst>
                                  <p:childTnLst>
                                    <p:set>
                                      <p:cBhvr>
                                        <p:cTn id="298" dur="1" fill="hold">
                                          <p:stCondLst>
                                            <p:cond delay="0"/>
                                          </p:stCondLst>
                                        </p:cTn>
                                        <p:tgtEl>
                                          <p:spTgt spid="207"/>
                                        </p:tgtEl>
                                        <p:attrNameLst>
                                          <p:attrName>style.visibility</p:attrName>
                                        </p:attrNameLst>
                                      </p:cBhvr>
                                      <p:to>
                                        <p:strVal val="visible"/>
                                      </p:to>
                                    </p:set>
                                    <p:anim calcmode="lin" valueType="num">
                                      <p:cBhvr additive="base">
                                        <p:cTn id="299" dur="6000" fill="hold"/>
                                        <p:tgtEl>
                                          <p:spTgt spid="207"/>
                                        </p:tgtEl>
                                        <p:attrNameLst>
                                          <p:attrName>ppt_x</p:attrName>
                                        </p:attrNameLst>
                                      </p:cBhvr>
                                      <p:tavLst>
                                        <p:tav tm="0">
                                          <p:val>
                                            <p:strVal val="1+#ppt_w/2"/>
                                          </p:val>
                                        </p:tav>
                                        <p:tav tm="100000">
                                          <p:val>
                                            <p:strVal val="#ppt_x"/>
                                          </p:val>
                                        </p:tav>
                                      </p:tavLst>
                                    </p:anim>
                                    <p:anim calcmode="lin" valueType="num">
                                      <p:cBhvr additive="base">
                                        <p:cTn id="300" dur="6000" fill="hold"/>
                                        <p:tgtEl>
                                          <p:spTgt spid="207"/>
                                        </p:tgtEl>
                                        <p:attrNameLst>
                                          <p:attrName>ppt_y</p:attrName>
                                        </p:attrNameLst>
                                      </p:cBhvr>
                                      <p:tavLst>
                                        <p:tav tm="0">
                                          <p:val>
                                            <p:strVal val="#ppt_y"/>
                                          </p:val>
                                        </p:tav>
                                        <p:tav tm="100000">
                                          <p:val>
                                            <p:strVal val="#ppt_y"/>
                                          </p:val>
                                        </p:tav>
                                      </p:tavLst>
                                    </p:anim>
                                  </p:childTnLst>
                                </p:cTn>
                              </p:par>
                            </p:childTnLst>
                          </p:cTn>
                        </p:par>
                      </p:childTnLst>
                    </p:cTn>
                  </p:par>
                  <p:par>
                    <p:cTn id="301" fill="hold">
                      <p:stCondLst>
                        <p:cond delay="indefinite"/>
                      </p:stCondLst>
                      <p:childTnLst>
                        <p:par>
                          <p:cTn id="302" fill="hold">
                            <p:stCondLst>
                              <p:cond delay="0"/>
                            </p:stCondLst>
                            <p:childTnLst>
                              <p:par>
                                <p:cTn id="303" presetID="2" presetClass="entr" presetSubtype="2" fill="hold" grpId="0" nodeType="clickEffect">
                                  <p:stCondLst>
                                    <p:cond delay="0"/>
                                  </p:stCondLst>
                                  <p:childTnLst>
                                    <p:set>
                                      <p:cBhvr>
                                        <p:cTn id="304" dur="1" fill="hold">
                                          <p:stCondLst>
                                            <p:cond delay="0"/>
                                          </p:stCondLst>
                                        </p:cTn>
                                        <p:tgtEl>
                                          <p:spTgt spid="128"/>
                                        </p:tgtEl>
                                        <p:attrNameLst>
                                          <p:attrName>style.visibility</p:attrName>
                                        </p:attrNameLst>
                                      </p:cBhvr>
                                      <p:to>
                                        <p:strVal val="visible"/>
                                      </p:to>
                                    </p:set>
                                    <p:anim calcmode="lin" valueType="num">
                                      <p:cBhvr additive="base">
                                        <p:cTn id="305" dur="6000" fill="hold"/>
                                        <p:tgtEl>
                                          <p:spTgt spid="128"/>
                                        </p:tgtEl>
                                        <p:attrNameLst>
                                          <p:attrName>ppt_x</p:attrName>
                                        </p:attrNameLst>
                                      </p:cBhvr>
                                      <p:tavLst>
                                        <p:tav tm="0">
                                          <p:val>
                                            <p:strVal val="1+#ppt_w/2"/>
                                          </p:val>
                                        </p:tav>
                                        <p:tav tm="100000">
                                          <p:val>
                                            <p:strVal val="#ppt_x"/>
                                          </p:val>
                                        </p:tav>
                                      </p:tavLst>
                                    </p:anim>
                                    <p:anim calcmode="lin" valueType="num">
                                      <p:cBhvr additive="base">
                                        <p:cTn id="306" dur="6000" fill="hold"/>
                                        <p:tgtEl>
                                          <p:spTgt spid="128"/>
                                        </p:tgtEl>
                                        <p:attrNameLst>
                                          <p:attrName>ppt_y</p:attrName>
                                        </p:attrNameLst>
                                      </p:cBhvr>
                                      <p:tavLst>
                                        <p:tav tm="0">
                                          <p:val>
                                            <p:strVal val="#ppt_y"/>
                                          </p:val>
                                        </p:tav>
                                        <p:tav tm="100000">
                                          <p:val>
                                            <p:strVal val="#ppt_y"/>
                                          </p:val>
                                        </p:tav>
                                      </p:tavLst>
                                    </p:anim>
                                  </p:childTnLst>
                                </p:cTn>
                              </p:par>
                              <p:par>
                                <p:cTn id="307" presetID="2" presetClass="entr" presetSubtype="2" fill="hold" grpId="0" nodeType="withEffect">
                                  <p:stCondLst>
                                    <p:cond delay="1200"/>
                                  </p:stCondLst>
                                  <p:childTnLst>
                                    <p:set>
                                      <p:cBhvr>
                                        <p:cTn id="308" dur="1" fill="hold">
                                          <p:stCondLst>
                                            <p:cond delay="0"/>
                                          </p:stCondLst>
                                        </p:cTn>
                                        <p:tgtEl>
                                          <p:spTgt spid="206"/>
                                        </p:tgtEl>
                                        <p:attrNameLst>
                                          <p:attrName>style.visibility</p:attrName>
                                        </p:attrNameLst>
                                      </p:cBhvr>
                                      <p:to>
                                        <p:strVal val="visible"/>
                                      </p:to>
                                    </p:set>
                                    <p:anim calcmode="lin" valueType="num">
                                      <p:cBhvr additive="base">
                                        <p:cTn id="309" dur="6000" fill="hold"/>
                                        <p:tgtEl>
                                          <p:spTgt spid="206"/>
                                        </p:tgtEl>
                                        <p:attrNameLst>
                                          <p:attrName>ppt_x</p:attrName>
                                        </p:attrNameLst>
                                      </p:cBhvr>
                                      <p:tavLst>
                                        <p:tav tm="0">
                                          <p:val>
                                            <p:strVal val="1+#ppt_w/2"/>
                                          </p:val>
                                        </p:tav>
                                        <p:tav tm="100000">
                                          <p:val>
                                            <p:strVal val="#ppt_x"/>
                                          </p:val>
                                        </p:tav>
                                      </p:tavLst>
                                    </p:anim>
                                    <p:anim calcmode="lin" valueType="num">
                                      <p:cBhvr additive="base">
                                        <p:cTn id="310" dur="6000" fill="hold"/>
                                        <p:tgtEl>
                                          <p:spTgt spid="206"/>
                                        </p:tgtEl>
                                        <p:attrNameLst>
                                          <p:attrName>ppt_y</p:attrName>
                                        </p:attrNameLst>
                                      </p:cBhvr>
                                      <p:tavLst>
                                        <p:tav tm="0">
                                          <p:val>
                                            <p:strVal val="#ppt_y"/>
                                          </p:val>
                                        </p:tav>
                                        <p:tav tm="100000">
                                          <p:val>
                                            <p:strVal val="#ppt_y"/>
                                          </p:val>
                                        </p:tav>
                                      </p:tavLst>
                                    </p:anim>
                                  </p:childTnLst>
                                </p:cTn>
                              </p:par>
                              <p:par>
                                <p:cTn id="311" presetID="2" presetClass="entr" presetSubtype="2" fill="hold" grpId="0" nodeType="withEffect">
                                  <p:stCondLst>
                                    <p:cond delay="1700"/>
                                  </p:stCondLst>
                                  <p:childTnLst>
                                    <p:set>
                                      <p:cBhvr>
                                        <p:cTn id="312" dur="1" fill="hold">
                                          <p:stCondLst>
                                            <p:cond delay="0"/>
                                          </p:stCondLst>
                                        </p:cTn>
                                        <p:tgtEl>
                                          <p:spTgt spid="215"/>
                                        </p:tgtEl>
                                        <p:attrNameLst>
                                          <p:attrName>style.visibility</p:attrName>
                                        </p:attrNameLst>
                                      </p:cBhvr>
                                      <p:to>
                                        <p:strVal val="visible"/>
                                      </p:to>
                                    </p:set>
                                    <p:anim calcmode="lin" valueType="num">
                                      <p:cBhvr additive="base">
                                        <p:cTn id="313" dur="6000" fill="hold"/>
                                        <p:tgtEl>
                                          <p:spTgt spid="215"/>
                                        </p:tgtEl>
                                        <p:attrNameLst>
                                          <p:attrName>ppt_x</p:attrName>
                                        </p:attrNameLst>
                                      </p:cBhvr>
                                      <p:tavLst>
                                        <p:tav tm="0">
                                          <p:val>
                                            <p:strVal val="1+#ppt_w/2"/>
                                          </p:val>
                                        </p:tav>
                                        <p:tav tm="100000">
                                          <p:val>
                                            <p:strVal val="#ppt_x"/>
                                          </p:val>
                                        </p:tav>
                                      </p:tavLst>
                                    </p:anim>
                                    <p:anim calcmode="lin" valueType="num">
                                      <p:cBhvr additive="base">
                                        <p:cTn id="314" dur="6000" fill="hold"/>
                                        <p:tgtEl>
                                          <p:spTgt spid="215"/>
                                        </p:tgtEl>
                                        <p:attrNameLst>
                                          <p:attrName>ppt_y</p:attrName>
                                        </p:attrNameLst>
                                      </p:cBhvr>
                                      <p:tavLst>
                                        <p:tav tm="0">
                                          <p:val>
                                            <p:strVal val="#ppt_y"/>
                                          </p:val>
                                        </p:tav>
                                        <p:tav tm="100000">
                                          <p:val>
                                            <p:strVal val="#ppt_y"/>
                                          </p:val>
                                        </p:tav>
                                      </p:tavLst>
                                    </p:anim>
                                  </p:childTnLst>
                                </p:cTn>
                              </p:par>
                              <p:par>
                                <p:cTn id="315" presetID="2" presetClass="entr" presetSubtype="2" fill="hold" grpId="0" nodeType="withEffect">
                                  <p:stCondLst>
                                    <p:cond delay="3200"/>
                                  </p:stCondLst>
                                  <p:childTnLst>
                                    <p:set>
                                      <p:cBhvr>
                                        <p:cTn id="316" dur="1" fill="hold">
                                          <p:stCondLst>
                                            <p:cond delay="0"/>
                                          </p:stCondLst>
                                        </p:cTn>
                                        <p:tgtEl>
                                          <p:spTgt spid="126"/>
                                        </p:tgtEl>
                                        <p:attrNameLst>
                                          <p:attrName>style.visibility</p:attrName>
                                        </p:attrNameLst>
                                      </p:cBhvr>
                                      <p:to>
                                        <p:strVal val="visible"/>
                                      </p:to>
                                    </p:set>
                                    <p:anim calcmode="lin" valueType="num">
                                      <p:cBhvr additive="base">
                                        <p:cTn id="317" dur="6000" fill="hold"/>
                                        <p:tgtEl>
                                          <p:spTgt spid="126"/>
                                        </p:tgtEl>
                                        <p:attrNameLst>
                                          <p:attrName>ppt_x</p:attrName>
                                        </p:attrNameLst>
                                      </p:cBhvr>
                                      <p:tavLst>
                                        <p:tav tm="0">
                                          <p:val>
                                            <p:strVal val="1+#ppt_w/2"/>
                                          </p:val>
                                        </p:tav>
                                        <p:tav tm="100000">
                                          <p:val>
                                            <p:strVal val="#ppt_x"/>
                                          </p:val>
                                        </p:tav>
                                      </p:tavLst>
                                    </p:anim>
                                    <p:anim calcmode="lin" valueType="num">
                                      <p:cBhvr additive="base">
                                        <p:cTn id="318" dur="6000" fill="hold"/>
                                        <p:tgtEl>
                                          <p:spTgt spid="126"/>
                                        </p:tgtEl>
                                        <p:attrNameLst>
                                          <p:attrName>ppt_y</p:attrName>
                                        </p:attrNameLst>
                                      </p:cBhvr>
                                      <p:tavLst>
                                        <p:tav tm="0">
                                          <p:val>
                                            <p:strVal val="#ppt_y"/>
                                          </p:val>
                                        </p:tav>
                                        <p:tav tm="100000">
                                          <p:val>
                                            <p:strVal val="#ppt_y"/>
                                          </p:val>
                                        </p:tav>
                                      </p:tavLst>
                                    </p:anim>
                                  </p:childTnLst>
                                </p:cTn>
                              </p:par>
                            </p:childTnLst>
                          </p:cTn>
                        </p:par>
                      </p:childTnLst>
                    </p:cTn>
                  </p:par>
                  <p:par>
                    <p:cTn id="319" fill="hold">
                      <p:stCondLst>
                        <p:cond delay="indefinite"/>
                      </p:stCondLst>
                      <p:childTnLst>
                        <p:par>
                          <p:cTn id="320" fill="hold">
                            <p:stCondLst>
                              <p:cond delay="0"/>
                            </p:stCondLst>
                            <p:childTnLst>
                              <p:par>
                                <p:cTn id="321" presetID="2" presetClass="entr" presetSubtype="2" fill="hold" grpId="0" nodeType="clickEffect">
                                  <p:stCondLst>
                                    <p:cond delay="0"/>
                                  </p:stCondLst>
                                  <p:childTnLst>
                                    <p:set>
                                      <p:cBhvr>
                                        <p:cTn id="322" dur="1" fill="hold">
                                          <p:stCondLst>
                                            <p:cond delay="0"/>
                                          </p:stCondLst>
                                        </p:cTn>
                                        <p:tgtEl>
                                          <p:spTgt spid="248"/>
                                        </p:tgtEl>
                                        <p:attrNameLst>
                                          <p:attrName>style.visibility</p:attrName>
                                        </p:attrNameLst>
                                      </p:cBhvr>
                                      <p:to>
                                        <p:strVal val="visible"/>
                                      </p:to>
                                    </p:set>
                                    <p:anim calcmode="lin" valueType="num">
                                      <p:cBhvr additive="base">
                                        <p:cTn id="323" dur="6000" fill="hold"/>
                                        <p:tgtEl>
                                          <p:spTgt spid="248"/>
                                        </p:tgtEl>
                                        <p:attrNameLst>
                                          <p:attrName>ppt_x</p:attrName>
                                        </p:attrNameLst>
                                      </p:cBhvr>
                                      <p:tavLst>
                                        <p:tav tm="0">
                                          <p:val>
                                            <p:strVal val="1+#ppt_w/2"/>
                                          </p:val>
                                        </p:tav>
                                        <p:tav tm="100000">
                                          <p:val>
                                            <p:strVal val="#ppt_x"/>
                                          </p:val>
                                        </p:tav>
                                      </p:tavLst>
                                    </p:anim>
                                    <p:anim calcmode="lin" valueType="num">
                                      <p:cBhvr additive="base">
                                        <p:cTn id="324" dur="6000" fill="hold"/>
                                        <p:tgtEl>
                                          <p:spTgt spid="248"/>
                                        </p:tgtEl>
                                        <p:attrNameLst>
                                          <p:attrName>ppt_y</p:attrName>
                                        </p:attrNameLst>
                                      </p:cBhvr>
                                      <p:tavLst>
                                        <p:tav tm="0">
                                          <p:val>
                                            <p:strVal val="#ppt_y"/>
                                          </p:val>
                                        </p:tav>
                                        <p:tav tm="100000">
                                          <p:val>
                                            <p:strVal val="#ppt_y"/>
                                          </p:val>
                                        </p:tav>
                                      </p:tavLst>
                                    </p:anim>
                                  </p:childTnLst>
                                </p:cTn>
                              </p:par>
                              <p:par>
                                <p:cTn id="325" presetID="2" presetClass="entr" presetSubtype="2" fill="hold" grpId="0" nodeType="withEffect">
                                  <p:stCondLst>
                                    <p:cond delay="1700"/>
                                  </p:stCondLst>
                                  <p:childTnLst>
                                    <p:set>
                                      <p:cBhvr>
                                        <p:cTn id="326" dur="1" fill="hold">
                                          <p:stCondLst>
                                            <p:cond delay="0"/>
                                          </p:stCondLst>
                                        </p:cTn>
                                        <p:tgtEl>
                                          <p:spTgt spid="244"/>
                                        </p:tgtEl>
                                        <p:attrNameLst>
                                          <p:attrName>style.visibility</p:attrName>
                                        </p:attrNameLst>
                                      </p:cBhvr>
                                      <p:to>
                                        <p:strVal val="visible"/>
                                      </p:to>
                                    </p:set>
                                    <p:anim calcmode="lin" valueType="num">
                                      <p:cBhvr additive="base">
                                        <p:cTn id="327" dur="6000" fill="hold"/>
                                        <p:tgtEl>
                                          <p:spTgt spid="244"/>
                                        </p:tgtEl>
                                        <p:attrNameLst>
                                          <p:attrName>ppt_x</p:attrName>
                                        </p:attrNameLst>
                                      </p:cBhvr>
                                      <p:tavLst>
                                        <p:tav tm="0">
                                          <p:val>
                                            <p:strVal val="1+#ppt_w/2"/>
                                          </p:val>
                                        </p:tav>
                                        <p:tav tm="100000">
                                          <p:val>
                                            <p:strVal val="#ppt_x"/>
                                          </p:val>
                                        </p:tav>
                                      </p:tavLst>
                                    </p:anim>
                                    <p:anim calcmode="lin" valueType="num">
                                      <p:cBhvr additive="base">
                                        <p:cTn id="328" dur="6000" fill="hold"/>
                                        <p:tgtEl>
                                          <p:spTgt spid="244"/>
                                        </p:tgtEl>
                                        <p:attrNameLst>
                                          <p:attrName>ppt_y</p:attrName>
                                        </p:attrNameLst>
                                      </p:cBhvr>
                                      <p:tavLst>
                                        <p:tav tm="0">
                                          <p:val>
                                            <p:strVal val="#ppt_y"/>
                                          </p:val>
                                        </p:tav>
                                        <p:tav tm="100000">
                                          <p:val>
                                            <p:strVal val="#ppt_y"/>
                                          </p:val>
                                        </p:tav>
                                      </p:tavLst>
                                    </p:anim>
                                  </p:childTnLst>
                                </p:cTn>
                              </p:par>
                              <p:par>
                                <p:cTn id="329" presetID="2" presetClass="entr" presetSubtype="2" fill="hold" grpId="0" nodeType="withEffect">
                                  <p:stCondLst>
                                    <p:cond delay="2800"/>
                                  </p:stCondLst>
                                  <p:childTnLst>
                                    <p:set>
                                      <p:cBhvr>
                                        <p:cTn id="330" dur="1" fill="hold">
                                          <p:stCondLst>
                                            <p:cond delay="0"/>
                                          </p:stCondLst>
                                        </p:cTn>
                                        <p:tgtEl>
                                          <p:spTgt spid="247"/>
                                        </p:tgtEl>
                                        <p:attrNameLst>
                                          <p:attrName>style.visibility</p:attrName>
                                        </p:attrNameLst>
                                      </p:cBhvr>
                                      <p:to>
                                        <p:strVal val="visible"/>
                                      </p:to>
                                    </p:set>
                                    <p:anim calcmode="lin" valueType="num">
                                      <p:cBhvr additive="base">
                                        <p:cTn id="331" dur="6000" fill="hold"/>
                                        <p:tgtEl>
                                          <p:spTgt spid="247"/>
                                        </p:tgtEl>
                                        <p:attrNameLst>
                                          <p:attrName>ppt_x</p:attrName>
                                        </p:attrNameLst>
                                      </p:cBhvr>
                                      <p:tavLst>
                                        <p:tav tm="0">
                                          <p:val>
                                            <p:strVal val="1+#ppt_w/2"/>
                                          </p:val>
                                        </p:tav>
                                        <p:tav tm="100000">
                                          <p:val>
                                            <p:strVal val="#ppt_x"/>
                                          </p:val>
                                        </p:tav>
                                      </p:tavLst>
                                    </p:anim>
                                    <p:anim calcmode="lin" valueType="num">
                                      <p:cBhvr additive="base">
                                        <p:cTn id="332" dur="6000" fill="hold"/>
                                        <p:tgtEl>
                                          <p:spTgt spid="247"/>
                                        </p:tgtEl>
                                        <p:attrNameLst>
                                          <p:attrName>ppt_y</p:attrName>
                                        </p:attrNameLst>
                                      </p:cBhvr>
                                      <p:tavLst>
                                        <p:tav tm="0">
                                          <p:val>
                                            <p:strVal val="#ppt_y"/>
                                          </p:val>
                                        </p:tav>
                                        <p:tav tm="100000">
                                          <p:val>
                                            <p:strVal val="#ppt_y"/>
                                          </p:val>
                                        </p:tav>
                                      </p:tavLst>
                                    </p:anim>
                                  </p:childTnLst>
                                </p:cTn>
                              </p:par>
                              <p:par>
                                <p:cTn id="333" presetID="2" presetClass="entr" presetSubtype="2" fill="hold" grpId="0" nodeType="withEffect">
                                  <p:stCondLst>
                                    <p:cond delay="4200"/>
                                  </p:stCondLst>
                                  <p:childTnLst>
                                    <p:set>
                                      <p:cBhvr>
                                        <p:cTn id="334" dur="1" fill="hold">
                                          <p:stCondLst>
                                            <p:cond delay="0"/>
                                          </p:stCondLst>
                                        </p:cTn>
                                        <p:tgtEl>
                                          <p:spTgt spid="256"/>
                                        </p:tgtEl>
                                        <p:attrNameLst>
                                          <p:attrName>style.visibility</p:attrName>
                                        </p:attrNameLst>
                                      </p:cBhvr>
                                      <p:to>
                                        <p:strVal val="visible"/>
                                      </p:to>
                                    </p:set>
                                    <p:anim calcmode="lin" valueType="num">
                                      <p:cBhvr additive="base">
                                        <p:cTn id="335" dur="6000" fill="hold"/>
                                        <p:tgtEl>
                                          <p:spTgt spid="256"/>
                                        </p:tgtEl>
                                        <p:attrNameLst>
                                          <p:attrName>ppt_x</p:attrName>
                                        </p:attrNameLst>
                                      </p:cBhvr>
                                      <p:tavLst>
                                        <p:tav tm="0">
                                          <p:val>
                                            <p:strVal val="1+#ppt_w/2"/>
                                          </p:val>
                                        </p:tav>
                                        <p:tav tm="100000">
                                          <p:val>
                                            <p:strVal val="#ppt_x"/>
                                          </p:val>
                                        </p:tav>
                                      </p:tavLst>
                                    </p:anim>
                                    <p:anim calcmode="lin" valueType="num">
                                      <p:cBhvr additive="base">
                                        <p:cTn id="336" dur="6000" fill="hold"/>
                                        <p:tgtEl>
                                          <p:spTgt spid="256"/>
                                        </p:tgtEl>
                                        <p:attrNameLst>
                                          <p:attrName>ppt_y</p:attrName>
                                        </p:attrNameLst>
                                      </p:cBhvr>
                                      <p:tavLst>
                                        <p:tav tm="0">
                                          <p:val>
                                            <p:strVal val="#ppt_y"/>
                                          </p:val>
                                        </p:tav>
                                        <p:tav tm="100000">
                                          <p:val>
                                            <p:strVal val="#ppt_y"/>
                                          </p:val>
                                        </p:tav>
                                      </p:tavLst>
                                    </p:anim>
                                  </p:childTnLst>
                                </p:cTn>
                              </p:par>
                            </p:childTnLst>
                          </p:cTn>
                        </p:par>
                      </p:childTnLst>
                    </p:cTn>
                  </p:par>
                  <p:par>
                    <p:cTn id="337" fill="hold">
                      <p:stCondLst>
                        <p:cond delay="indefinite"/>
                      </p:stCondLst>
                      <p:childTnLst>
                        <p:par>
                          <p:cTn id="338" fill="hold">
                            <p:stCondLst>
                              <p:cond delay="0"/>
                            </p:stCondLst>
                            <p:childTnLst>
                              <p:par>
                                <p:cTn id="339" presetID="2" presetClass="entr" presetSubtype="2" fill="hold" grpId="0" nodeType="clickEffect">
                                  <p:stCondLst>
                                    <p:cond delay="0"/>
                                  </p:stCondLst>
                                  <p:childTnLst>
                                    <p:set>
                                      <p:cBhvr>
                                        <p:cTn id="340" dur="1" fill="hold">
                                          <p:stCondLst>
                                            <p:cond delay="0"/>
                                          </p:stCondLst>
                                        </p:cTn>
                                        <p:tgtEl>
                                          <p:spTgt spid="225"/>
                                        </p:tgtEl>
                                        <p:attrNameLst>
                                          <p:attrName>style.visibility</p:attrName>
                                        </p:attrNameLst>
                                      </p:cBhvr>
                                      <p:to>
                                        <p:strVal val="visible"/>
                                      </p:to>
                                    </p:set>
                                    <p:anim calcmode="lin" valueType="num">
                                      <p:cBhvr additive="base">
                                        <p:cTn id="341" dur="6000" fill="hold"/>
                                        <p:tgtEl>
                                          <p:spTgt spid="225"/>
                                        </p:tgtEl>
                                        <p:attrNameLst>
                                          <p:attrName>ppt_x</p:attrName>
                                        </p:attrNameLst>
                                      </p:cBhvr>
                                      <p:tavLst>
                                        <p:tav tm="0">
                                          <p:val>
                                            <p:strVal val="1+#ppt_w/2"/>
                                          </p:val>
                                        </p:tav>
                                        <p:tav tm="100000">
                                          <p:val>
                                            <p:strVal val="#ppt_x"/>
                                          </p:val>
                                        </p:tav>
                                      </p:tavLst>
                                    </p:anim>
                                    <p:anim calcmode="lin" valueType="num">
                                      <p:cBhvr additive="base">
                                        <p:cTn id="342" dur="6000" fill="hold"/>
                                        <p:tgtEl>
                                          <p:spTgt spid="225"/>
                                        </p:tgtEl>
                                        <p:attrNameLst>
                                          <p:attrName>ppt_y</p:attrName>
                                        </p:attrNameLst>
                                      </p:cBhvr>
                                      <p:tavLst>
                                        <p:tav tm="0">
                                          <p:val>
                                            <p:strVal val="#ppt_y"/>
                                          </p:val>
                                        </p:tav>
                                        <p:tav tm="100000">
                                          <p:val>
                                            <p:strVal val="#ppt_y"/>
                                          </p:val>
                                        </p:tav>
                                      </p:tavLst>
                                    </p:anim>
                                  </p:childTnLst>
                                </p:cTn>
                              </p:par>
                              <p:par>
                                <p:cTn id="343" presetID="2" presetClass="entr" presetSubtype="2" fill="hold" grpId="0" nodeType="withEffect">
                                  <p:stCondLst>
                                    <p:cond delay="1300"/>
                                  </p:stCondLst>
                                  <p:childTnLst>
                                    <p:set>
                                      <p:cBhvr>
                                        <p:cTn id="344" dur="1" fill="hold">
                                          <p:stCondLst>
                                            <p:cond delay="0"/>
                                          </p:stCondLst>
                                        </p:cTn>
                                        <p:tgtEl>
                                          <p:spTgt spid="229"/>
                                        </p:tgtEl>
                                        <p:attrNameLst>
                                          <p:attrName>style.visibility</p:attrName>
                                        </p:attrNameLst>
                                      </p:cBhvr>
                                      <p:to>
                                        <p:strVal val="visible"/>
                                      </p:to>
                                    </p:set>
                                    <p:anim calcmode="lin" valueType="num">
                                      <p:cBhvr additive="base">
                                        <p:cTn id="345" dur="6000" fill="hold"/>
                                        <p:tgtEl>
                                          <p:spTgt spid="229"/>
                                        </p:tgtEl>
                                        <p:attrNameLst>
                                          <p:attrName>ppt_x</p:attrName>
                                        </p:attrNameLst>
                                      </p:cBhvr>
                                      <p:tavLst>
                                        <p:tav tm="0">
                                          <p:val>
                                            <p:strVal val="1+#ppt_w/2"/>
                                          </p:val>
                                        </p:tav>
                                        <p:tav tm="100000">
                                          <p:val>
                                            <p:strVal val="#ppt_x"/>
                                          </p:val>
                                        </p:tav>
                                      </p:tavLst>
                                    </p:anim>
                                    <p:anim calcmode="lin" valueType="num">
                                      <p:cBhvr additive="base">
                                        <p:cTn id="346" dur="6000" fill="hold"/>
                                        <p:tgtEl>
                                          <p:spTgt spid="229"/>
                                        </p:tgtEl>
                                        <p:attrNameLst>
                                          <p:attrName>ppt_y</p:attrName>
                                        </p:attrNameLst>
                                      </p:cBhvr>
                                      <p:tavLst>
                                        <p:tav tm="0">
                                          <p:val>
                                            <p:strVal val="#ppt_y"/>
                                          </p:val>
                                        </p:tav>
                                        <p:tav tm="100000">
                                          <p:val>
                                            <p:strVal val="#ppt_y"/>
                                          </p:val>
                                        </p:tav>
                                      </p:tavLst>
                                    </p:anim>
                                  </p:childTnLst>
                                </p:cTn>
                              </p:par>
                              <p:par>
                                <p:cTn id="347" presetID="2" presetClass="entr" presetSubtype="2" fill="hold" grpId="0" nodeType="withEffect">
                                  <p:stCondLst>
                                    <p:cond delay="700"/>
                                  </p:stCondLst>
                                  <p:childTnLst>
                                    <p:set>
                                      <p:cBhvr>
                                        <p:cTn id="348" dur="1" fill="hold">
                                          <p:stCondLst>
                                            <p:cond delay="0"/>
                                          </p:stCondLst>
                                        </p:cTn>
                                        <p:tgtEl>
                                          <p:spTgt spid="250"/>
                                        </p:tgtEl>
                                        <p:attrNameLst>
                                          <p:attrName>style.visibility</p:attrName>
                                        </p:attrNameLst>
                                      </p:cBhvr>
                                      <p:to>
                                        <p:strVal val="visible"/>
                                      </p:to>
                                    </p:set>
                                    <p:anim calcmode="lin" valueType="num">
                                      <p:cBhvr additive="base">
                                        <p:cTn id="349" dur="6000" fill="hold"/>
                                        <p:tgtEl>
                                          <p:spTgt spid="250"/>
                                        </p:tgtEl>
                                        <p:attrNameLst>
                                          <p:attrName>ppt_x</p:attrName>
                                        </p:attrNameLst>
                                      </p:cBhvr>
                                      <p:tavLst>
                                        <p:tav tm="0">
                                          <p:val>
                                            <p:strVal val="1+#ppt_w/2"/>
                                          </p:val>
                                        </p:tav>
                                        <p:tav tm="100000">
                                          <p:val>
                                            <p:strVal val="#ppt_x"/>
                                          </p:val>
                                        </p:tav>
                                      </p:tavLst>
                                    </p:anim>
                                    <p:anim calcmode="lin" valueType="num">
                                      <p:cBhvr additive="base">
                                        <p:cTn id="350" dur="6000" fill="hold"/>
                                        <p:tgtEl>
                                          <p:spTgt spid="250"/>
                                        </p:tgtEl>
                                        <p:attrNameLst>
                                          <p:attrName>ppt_y</p:attrName>
                                        </p:attrNameLst>
                                      </p:cBhvr>
                                      <p:tavLst>
                                        <p:tav tm="0">
                                          <p:val>
                                            <p:strVal val="#ppt_y"/>
                                          </p:val>
                                        </p:tav>
                                        <p:tav tm="100000">
                                          <p:val>
                                            <p:strVal val="#ppt_y"/>
                                          </p:val>
                                        </p:tav>
                                      </p:tavLst>
                                    </p:anim>
                                  </p:childTnLst>
                                </p:cTn>
                              </p:par>
                              <p:par>
                                <p:cTn id="351" presetID="2" presetClass="entr" presetSubtype="2" fill="hold" grpId="0" nodeType="withEffect">
                                  <p:stCondLst>
                                    <p:cond delay="2900"/>
                                  </p:stCondLst>
                                  <p:childTnLst>
                                    <p:set>
                                      <p:cBhvr>
                                        <p:cTn id="352" dur="1" fill="hold">
                                          <p:stCondLst>
                                            <p:cond delay="0"/>
                                          </p:stCondLst>
                                        </p:cTn>
                                        <p:tgtEl>
                                          <p:spTgt spid="260"/>
                                        </p:tgtEl>
                                        <p:attrNameLst>
                                          <p:attrName>style.visibility</p:attrName>
                                        </p:attrNameLst>
                                      </p:cBhvr>
                                      <p:to>
                                        <p:strVal val="visible"/>
                                      </p:to>
                                    </p:set>
                                    <p:anim calcmode="lin" valueType="num">
                                      <p:cBhvr additive="base">
                                        <p:cTn id="353" dur="6000" fill="hold"/>
                                        <p:tgtEl>
                                          <p:spTgt spid="260"/>
                                        </p:tgtEl>
                                        <p:attrNameLst>
                                          <p:attrName>ppt_x</p:attrName>
                                        </p:attrNameLst>
                                      </p:cBhvr>
                                      <p:tavLst>
                                        <p:tav tm="0">
                                          <p:val>
                                            <p:strVal val="1+#ppt_w/2"/>
                                          </p:val>
                                        </p:tav>
                                        <p:tav tm="100000">
                                          <p:val>
                                            <p:strVal val="#ppt_x"/>
                                          </p:val>
                                        </p:tav>
                                      </p:tavLst>
                                    </p:anim>
                                    <p:anim calcmode="lin" valueType="num">
                                      <p:cBhvr additive="base">
                                        <p:cTn id="354" dur="6000" fill="hold"/>
                                        <p:tgtEl>
                                          <p:spTgt spid="260"/>
                                        </p:tgtEl>
                                        <p:attrNameLst>
                                          <p:attrName>ppt_y</p:attrName>
                                        </p:attrNameLst>
                                      </p:cBhvr>
                                      <p:tavLst>
                                        <p:tav tm="0">
                                          <p:val>
                                            <p:strVal val="#ppt_y"/>
                                          </p:val>
                                        </p:tav>
                                        <p:tav tm="100000">
                                          <p:val>
                                            <p:strVal val="#ppt_y"/>
                                          </p:val>
                                        </p:tav>
                                      </p:tavLst>
                                    </p:anim>
                                  </p:childTnLst>
                                </p:cTn>
                              </p:par>
                            </p:childTnLst>
                          </p:cTn>
                        </p:par>
                      </p:childTnLst>
                    </p:cTn>
                  </p:par>
                  <p:par>
                    <p:cTn id="355" fill="hold">
                      <p:stCondLst>
                        <p:cond delay="indefinite"/>
                      </p:stCondLst>
                      <p:childTnLst>
                        <p:par>
                          <p:cTn id="356" fill="hold">
                            <p:stCondLst>
                              <p:cond delay="0"/>
                            </p:stCondLst>
                            <p:childTnLst>
                              <p:par>
                                <p:cTn id="357" presetID="2" presetClass="entr" presetSubtype="2" fill="hold" grpId="0" nodeType="clickEffect">
                                  <p:stCondLst>
                                    <p:cond delay="0"/>
                                  </p:stCondLst>
                                  <p:childTnLst>
                                    <p:set>
                                      <p:cBhvr>
                                        <p:cTn id="358" dur="1" fill="hold">
                                          <p:stCondLst>
                                            <p:cond delay="0"/>
                                          </p:stCondLst>
                                        </p:cTn>
                                        <p:tgtEl>
                                          <p:spTgt spid="227"/>
                                        </p:tgtEl>
                                        <p:attrNameLst>
                                          <p:attrName>style.visibility</p:attrName>
                                        </p:attrNameLst>
                                      </p:cBhvr>
                                      <p:to>
                                        <p:strVal val="visible"/>
                                      </p:to>
                                    </p:set>
                                    <p:anim calcmode="lin" valueType="num">
                                      <p:cBhvr additive="base">
                                        <p:cTn id="359" dur="6000" fill="hold"/>
                                        <p:tgtEl>
                                          <p:spTgt spid="227"/>
                                        </p:tgtEl>
                                        <p:attrNameLst>
                                          <p:attrName>ppt_x</p:attrName>
                                        </p:attrNameLst>
                                      </p:cBhvr>
                                      <p:tavLst>
                                        <p:tav tm="0">
                                          <p:val>
                                            <p:strVal val="1+#ppt_w/2"/>
                                          </p:val>
                                        </p:tav>
                                        <p:tav tm="100000">
                                          <p:val>
                                            <p:strVal val="#ppt_x"/>
                                          </p:val>
                                        </p:tav>
                                      </p:tavLst>
                                    </p:anim>
                                    <p:anim calcmode="lin" valueType="num">
                                      <p:cBhvr additive="base">
                                        <p:cTn id="360" dur="6000" fill="hold"/>
                                        <p:tgtEl>
                                          <p:spTgt spid="227"/>
                                        </p:tgtEl>
                                        <p:attrNameLst>
                                          <p:attrName>ppt_y</p:attrName>
                                        </p:attrNameLst>
                                      </p:cBhvr>
                                      <p:tavLst>
                                        <p:tav tm="0">
                                          <p:val>
                                            <p:strVal val="#ppt_y"/>
                                          </p:val>
                                        </p:tav>
                                        <p:tav tm="100000">
                                          <p:val>
                                            <p:strVal val="#ppt_y"/>
                                          </p:val>
                                        </p:tav>
                                      </p:tavLst>
                                    </p:anim>
                                  </p:childTnLst>
                                </p:cTn>
                              </p:par>
                              <p:par>
                                <p:cTn id="361" presetID="2" presetClass="entr" presetSubtype="2" fill="hold" grpId="0" nodeType="withEffect">
                                  <p:stCondLst>
                                    <p:cond delay="3100"/>
                                  </p:stCondLst>
                                  <p:childTnLst>
                                    <p:set>
                                      <p:cBhvr>
                                        <p:cTn id="362" dur="1" fill="hold">
                                          <p:stCondLst>
                                            <p:cond delay="0"/>
                                          </p:stCondLst>
                                        </p:cTn>
                                        <p:tgtEl>
                                          <p:spTgt spid="230"/>
                                        </p:tgtEl>
                                        <p:attrNameLst>
                                          <p:attrName>style.visibility</p:attrName>
                                        </p:attrNameLst>
                                      </p:cBhvr>
                                      <p:to>
                                        <p:strVal val="visible"/>
                                      </p:to>
                                    </p:set>
                                    <p:anim calcmode="lin" valueType="num">
                                      <p:cBhvr additive="base">
                                        <p:cTn id="363" dur="6000" fill="hold"/>
                                        <p:tgtEl>
                                          <p:spTgt spid="230"/>
                                        </p:tgtEl>
                                        <p:attrNameLst>
                                          <p:attrName>ppt_x</p:attrName>
                                        </p:attrNameLst>
                                      </p:cBhvr>
                                      <p:tavLst>
                                        <p:tav tm="0">
                                          <p:val>
                                            <p:strVal val="1+#ppt_w/2"/>
                                          </p:val>
                                        </p:tav>
                                        <p:tav tm="100000">
                                          <p:val>
                                            <p:strVal val="#ppt_x"/>
                                          </p:val>
                                        </p:tav>
                                      </p:tavLst>
                                    </p:anim>
                                    <p:anim calcmode="lin" valueType="num">
                                      <p:cBhvr additive="base">
                                        <p:cTn id="364" dur="6000" fill="hold"/>
                                        <p:tgtEl>
                                          <p:spTgt spid="230"/>
                                        </p:tgtEl>
                                        <p:attrNameLst>
                                          <p:attrName>ppt_y</p:attrName>
                                        </p:attrNameLst>
                                      </p:cBhvr>
                                      <p:tavLst>
                                        <p:tav tm="0">
                                          <p:val>
                                            <p:strVal val="#ppt_y"/>
                                          </p:val>
                                        </p:tav>
                                        <p:tav tm="100000">
                                          <p:val>
                                            <p:strVal val="#ppt_y"/>
                                          </p:val>
                                        </p:tav>
                                      </p:tavLst>
                                    </p:anim>
                                  </p:childTnLst>
                                </p:cTn>
                              </p:par>
                              <p:par>
                                <p:cTn id="365" presetID="2" presetClass="entr" presetSubtype="2" fill="hold" grpId="0" nodeType="withEffect">
                                  <p:stCondLst>
                                    <p:cond delay="1900"/>
                                  </p:stCondLst>
                                  <p:childTnLst>
                                    <p:set>
                                      <p:cBhvr>
                                        <p:cTn id="366" dur="1" fill="hold">
                                          <p:stCondLst>
                                            <p:cond delay="0"/>
                                          </p:stCondLst>
                                        </p:cTn>
                                        <p:tgtEl>
                                          <p:spTgt spid="237"/>
                                        </p:tgtEl>
                                        <p:attrNameLst>
                                          <p:attrName>style.visibility</p:attrName>
                                        </p:attrNameLst>
                                      </p:cBhvr>
                                      <p:to>
                                        <p:strVal val="visible"/>
                                      </p:to>
                                    </p:set>
                                    <p:anim calcmode="lin" valueType="num">
                                      <p:cBhvr additive="base">
                                        <p:cTn id="367" dur="6000" fill="hold"/>
                                        <p:tgtEl>
                                          <p:spTgt spid="237"/>
                                        </p:tgtEl>
                                        <p:attrNameLst>
                                          <p:attrName>ppt_x</p:attrName>
                                        </p:attrNameLst>
                                      </p:cBhvr>
                                      <p:tavLst>
                                        <p:tav tm="0">
                                          <p:val>
                                            <p:strVal val="1+#ppt_w/2"/>
                                          </p:val>
                                        </p:tav>
                                        <p:tav tm="100000">
                                          <p:val>
                                            <p:strVal val="#ppt_x"/>
                                          </p:val>
                                        </p:tav>
                                      </p:tavLst>
                                    </p:anim>
                                    <p:anim calcmode="lin" valueType="num">
                                      <p:cBhvr additive="base">
                                        <p:cTn id="368" dur="6000" fill="hold"/>
                                        <p:tgtEl>
                                          <p:spTgt spid="237"/>
                                        </p:tgtEl>
                                        <p:attrNameLst>
                                          <p:attrName>ppt_y</p:attrName>
                                        </p:attrNameLst>
                                      </p:cBhvr>
                                      <p:tavLst>
                                        <p:tav tm="0">
                                          <p:val>
                                            <p:strVal val="#ppt_y"/>
                                          </p:val>
                                        </p:tav>
                                        <p:tav tm="100000">
                                          <p:val>
                                            <p:strVal val="#ppt_y"/>
                                          </p:val>
                                        </p:tav>
                                      </p:tavLst>
                                    </p:anim>
                                  </p:childTnLst>
                                </p:cTn>
                              </p:par>
                              <p:par>
                                <p:cTn id="369" presetID="2" presetClass="entr" presetSubtype="2" fill="hold" grpId="0" nodeType="withEffect">
                                  <p:stCondLst>
                                    <p:cond delay="700"/>
                                  </p:stCondLst>
                                  <p:childTnLst>
                                    <p:set>
                                      <p:cBhvr>
                                        <p:cTn id="370" dur="1" fill="hold">
                                          <p:stCondLst>
                                            <p:cond delay="0"/>
                                          </p:stCondLst>
                                        </p:cTn>
                                        <p:tgtEl>
                                          <p:spTgt spid="238"/>
                                        </p:tgtEl>
                                        <p:attrNameLst>
                                          <p:attrName>style.visibility</p:attrName>
                                        </p:attrNameLst>
                                      </p:cBhvr>
                                      <p:to>
                                        <p:strVal val="visible"/>
                                      </p:to>
                                    </p:set>
                                    <p:anim calcmode="lin" valueType="num">
                                      <p:cBhvr additive="base">
                                        <p:cTn id="371" dur="6000" fill="hold"/>
                                        <p:tgtEl>
                                          <p:spTgt spid="238"/>
                                        </p:tgtEl>
                                        <p:attrNameLst>
                                          <p:attrName>ppt_x</p:attrName>
                                        </p:attrNameLst>
                                      </p:cBhvr>
                                      <p:tavLst>
                                        <p:tav tm="0">
                                          <p:val>
                                            <p:strVal val="1+#ppt_w/2"/>
                                          </p:val>
                                        </p:tav>
                                        <p:tav tm="100000">
                                          <p:val>
                                            <p:strVal val="#ppt_x"/>
                                          </p:val>
                                        </p:tav>
                                      </p:tavLst>
                                    </p:anim>
                                    <p:anim calcmode="lin" valueType="num">
                                      <p:cBhvr additive="base">
                                        <p:cTn id="372" dur="6000" fill="hold"/>
                                        <p:tgtEl>
                                          <p:spTgt spid="238"/>
                                        </p:tgtEl>
                                        <p:attrNameLst>
                                          <p:attrName>ppt_y</p:attrName>
                                        </p:attrNameLst>
                                      </p:cBhvr>
                                      <p:tavLst>
                                        <p:tav tm="0">
                                          <p:val>
                                            <p:strVal val="#ppt_y"/>
                                          </p:val>
                                        </p:tav>
                                        <p:tav tm="100000">
                                          <p:val>
                                            <p:strVal val="#ppt_y"/>
                                          </p:val>
                                        </p:tav>
                                      </p:tavLst>
                                    </p:anim>
                                  </p:childTnLst>
                                </p:cTn>
                              </p:par>
                            </p:childTnLst>
                          </p:cTn>
                        </p:par>
                      </p:childTnLst>
                    </p:cTn>
                  </p:par>
                  <p:par>
                    <p:cTn id="373" fill="hold">
                      <p:stCondLst>
                        <p:cond delay="indefinite"/>
                      </p:stCondLst>
                      <p:childTnLst>
                        <p:par>
                          <p:cTn id="374" fill="hold">
                            <p:stCondLst>
                              <p:cond delay="0"/>
                            </p:stCondLst>
                            <p:childTnLst>
                              <p:par>
                                <p:cTn id="375" presetID="2" presetClass="entr" presetSubtype="2" fill="hold" grpId="0" nodeType="clickEffect">
                                  <p:stCondLst>
                                    <p:cond delay="0"/>
                                  </p:stCondLst>
                                  <p:childTnLst>
                                    <p:set>
                                      <p:cBhvr>
                                        <p:cTn id="376" dur="1" fill="hold">
                                          <p:stCondLst>
                                            <p:cond delay="0"/>
                                          </p:stCondLst>
                                        </p:cTn>
                                        <p:tgtEl>
                                          <p:spTgt spid="257"/>
                                        </p:tgtEl>
                                        <p:attrNameLst>
                                          <p:attrName>style.visibility</p:attrName>
                                        </p:attrNameLst>
                                      </p:cBhvr>
                                      <p:to>
                                        <p:strVal val="visible"/>
                                      </p:to>
                                    </p:set>
                                    <p:anim calcmode="lin" valueType="num">
                                      <p:cBhvr additive="base">
                                        <p:cTn id="377" dur="6000" fill="hold"/>
                                        <p:tgtEl>
                                          <p:spTgt spid="257"/>
                                        </p:tgtEl>
                                        <p:attrNameLst>
                                          <p:attrName>ppt_x</p:attrName>
                                        </p:attrNameLst>
                                      </p:cBhvr>
                                      <p:tavLst>
                                        <p:tav tm="0">
                                          <p:val>
                                            <p:strVal val="1+#ppt_w/2"/>
                                          </p:val>
                                        </p:tav>
                                        <p:tav tm="100000">
                                          <p:val>
                                            <p:strVal val="#ppt_x"/>
                                          </p:val>
                                        </p:tav>
                                      </p:tavLst>
                                    </p:anim>
                                    <p:anim calcmode="lin" valueType="num">
                                      <p:cBhvr additive="base">
                                        <p:cTn id="378" dur="6000" fill="hold"/>
                                        <p:tgtEl>
                                          <p:spTgt spid="257"/>
                                        </p:tgtEl>
                                        <p:attrNameLst>
                                          <p:attrName>ppt_y</p:attrName>
                                        </p:attrNameLst>
                                      </p:cBhvr>
                                      <p:tavLst>
                                        <p:tav tm="0">
                                          <p:val>
                                            <p:strVal val="#ppt_y"/>
                                          </p:val>
                                        </p:tav>
                                        <p:tav tm="100000">
                                          <p:val>
                                            <p:strVal val="#ppt_y"/>
                                          </p:val>
                                        </p:tav>
                                      </p:tavLst>
                                    </p:anim>
                                  </p:childTnLst>
                                </p:cTn>
                              </p:par>
                              <p:par>
                                <p:cTn id="379" presetID="2" presetClass="entr" presetSubtype="2" fill="hold" grpId="0" nodeType="withEffect">
                                  <p:stCondLst>
                                    <p:cond delay="1200"/>
                                  </p:stCondLst>
                                  <p:childTnLst>
                                    <p:set>
                                      <p:cBhvr>
                                        <p:cTn id="380" dur="1" fill="hold">
                                          <p:stCondLst>
                                            <p:cond delay="0"/>
                                          </p:stCondLst>
                                        </p:cTn>
                                        <p:tgtEl>
                                          <p:spTgt spid="259"/>
                                        </p:tgtEl>
                                        <p:attrNameLst>
                                          <p:attrName>style.visibility</p:attrName>
                                        </p:attrNameLst>
                                      </p:cBhvr>
                                      <p:to>
                                        <p:strVal val="visible"/>
                                      </p:to>
                                    </p:set>
                                    <p:anim calcmode="lin" valueType="num">
                                      <p:cBhvr additive="base">
                                        <p:cTn id="381" dur="6000" fill="hold"/>
                                        <p:tgtEl>
                                          <p:spTgt spid="259"/>
                                        </p:tgtEl>
                                        <p:attrNameLst>
                                          <p:attrName>ppt_x</p:attrName>
                                        </p:attrNameLst>
                                      </p:cBhvr>
                                      <p:tavLst>
                                        <p:tav tm="0">
                                          <p:val>
                                            <p:strVal val="1+#ppt_w/2"/>
                                          </p:val>
                                        </p:tav>
                                        <p:tav tm="100000">
                                          <p:val>
                                            <p:strVal val="#ppt_x"/>
                                          </p:val>
                                        </p:tav>
                                      </p:tavLst>
                                    </p:anim>
                                    <p:anim calcmode="lin" valueType="num">
                                      <p:cBhvr additive="base">
                                        <p:cTn id="382" dur="6000" fill="hold"/>
                                        <p:tgtEl>
                                          <p:spTgt spid="259"/>
                                        </p:tgtEl>
                                        <p:attrNameLst>
                                          <p:attrName>ppt_y</p:attrName>
                                        </p:attrNameLst>
                                      </p:cBhvr>
                                      <p:tavLst>
                                        <p:tav tm="0">
                                          <p:val>
                                            <p:strVal val="#ppt_y"/>
                                          </p:val>
                                        </p:tav>
                                        <p:tav tm="100000">
                                          <p:val>
                                            <p:strVal val="#ppt_y"/>
                                          </p:val>
                                        </p:tav>
                                      </p:tavLst>
                                    </p:anim>
                                  </p:childTnLst>
                                </p:cTn>
                              </p:par>
                              <p:par>
                                <p:cTn id="383" presetID="2" presetClass="entr" presetSubtype="2" fill="hold" grpId="0" nodeType="withEffect">
                                  <p:stCondLst>
                                    <p:cond delay="2300"/>
                                  </p:stCondLst>
                                  <p:childTnLst>
                                    <p:set>
                                      <p:cBhvr>
                                        <p:cTn id="384" dur="1" fill="hold">
                                          <p:stCondLst>
                                            <p:cond delay="0"/>
                                          </p:stCondLst>
                                        </p:cTn>
                                        <p:tgtEl>
                                          <p:spTgt spid="252"/>
                                        </p:tgtEl>
                                        <p:attrNameLst>
                                          <p:attrName>style.visibility</p:attrName>
                                        </p:attrNameLst>
                                      </p:cBhvr>
                                      <p:to>
                                        <p:strVal val="visible"/>
                                      </p:to>
                                    </p:set>
                                    <p:anim calcmode="lin" valueType="num">
                                      <p:cBhvr additive="base">
                                        <p:cTn id="385" dur="6000" fill="hold"/>
                                        <p:tgtEl>
                                          <p:spTgt spid="252"/>
                                        </p:tgtEl>
                                        <p:attrNameLst>
                                          <p:attrName>ppt_x</p:attrName>
                                        </p:attrNameLst>
                                      </p:cBhvr>
                                      <p:tavLst>
                                        <p:tav tm="0">
                                          <p:val>
                                            <p:strVal val="1+#ppt_w/2"/>
                                          </p:val>
                                        </p:tav>
                                        <p:tav tm="100000">
                                          <p:val>
                                            <p:strVal val="#ppt_x"/>
                                          </p:val>
                                        </p:tav>
                                      </p:tavLst>
                                    </p:anim>
                                    <p:anim calcmode="lin" valueType="num">
                                      <p:cBhvr additive="base">
                                        <p:cTn id="386" dur="6000" fill="hold"/>
                                        <p:tgtEl>
                                          <p:spTgt spid="252"/>
                                        </p:tgtEl>
                                        <p:attrNameLst>
                                          <p:attrName>ppt_y</p:attrName>
                                        </p:attrNameLst>
                                      </p:cBhvr>
                                      <p:tavLst>
                                        <p:tav tm="0">
                                          <p:val>
                                            <p:strVal val="#ppt_y"/>
                                          </p:val>
                                        </p:tav>
                                        <p:tav tm="100000">
                                          <p:val>
                                            <p:strVal val="#ppt_y"/>
                                          </p:val>
                                        </p:tav>
                                      </p:tavLst>
                                    </p:anim>
                                  </p:childTnLst>
                                </p:cTn>
                              </p:par>
                              <p:par>
                                <p:cTn id="387" presetID="2" presetClass="entr" presetSubtype="2" fill="hold" grpId="0" nodeType="withEffect">
                                  <p:stCondLst>
                                    <p:cond delay="3200"/>
                                  </p:stCondLst>
                                  <p:childTnLst>
                                    <p:set>
                                      <p:cBhvr>
                                        <p:cTn id="388" dur="1" fill="hold">
                                          <p:stCondLst>
                                            <p:cond delay="0"/>
                                          </p:stCondLst>
                                        </p:cTn>
                                        <p:tgtEl>
                                          <p:spTgt spid="233"/>
                                        </p:tgtEl>
                                        <p:attrNameLst>
                                          <p:attrName>style.visibility</p:attrName>
                                        </p:attrNameLst>
                                      </p:cBhvr>
                                      <p:to>
                                        <p:strVal val="visible"/>
                                      </p:to>
                                    </p:set>
                                    <p:anim calcmode="lin" valueType="num">
                                      <p:cBhvr additive="base">
                                        <p:cTn id="389" dur="6000" fill="hold"/>
                                        <p:tgtEl>
                                          <p:spTgt spid="233"/>
                                        </p:tgtEl>
                                        <p:attrNameLst>
                                          <p:attrName>ppt_x</p:attrName>
                                        </p:attrNameLst>
                                      </p:cBhvr>
                                      <p:tavLst>
                                        <p:tav tm="0">
                                          <p:val>
                                            <p:strVal val="1+#ppt_w/2"/>
                                          </p:val>
                                        </p:tav>
                                        <p:tav tm="100000">
                                          <p:val>
                                            <p:strVal val="#ppt_x"/>
                                          </p:val>
                                        </p:tav>
                                      </p:tavLst>
                                    </p:anim>
                                    <p:anim calcmode="lin" valueType="num">
                                      <p:cBhvr additive="base">
                                        <p:cTn id="390" dur="6000" fill="hold"/>
                                        <p:tgtEl>
                                          <p:spTgt spid="233"/>
                                        </p:tgtEl>
                                        <p:attrNameLst>
                                          <p:attrName>ppt_y</p:attrName>
                                        </p:attrNameLst>
                                      </p:cBhvr>
                                      <p:tavLst>
                                        <p:tav tm="0">
                                          <p:val>
                                            <p:strVal val="#ppt_y"/>
                                          </p:val>
                                        </p:tav>
                                        <p:tav tm="100000">
                                          <p:val>
                                            <p:strVal val="#ppt_y"/>
                                          </p:val>
                                        </p:tav>
                                      </p:tavLst>
                                    </p:anim>
                                  </p:childTnLst>
                                </p:cTn>
                              </p:par>
                            </p:childTnLst>
                          </p:cTn>
                        </p:par>
                      </p:childTnLst>
                    </p:cTn>
                  </p:par>
                  <p:par>
                    <p:cTn id="391" fill="hold">
                      <p:stCondLst>
                        <p:cond delay="indefinite"/>
                      </p:stCondLst>
                      <p:childTnLst>
                        <p:par>
                          <p:cTn id="392" fill="hold">
                            <p:stCondLst>
                              <p:cond delay="0"/>
                            </p:stCondLst>
                            <p:childTnLst>
                              <p:par>
                                <p:cTn id="393" presetID="2" presetClass="entr" presetSubtype="2" fill="hold" grpId="0" nodeType="clickEffect">
                                  <p:stCondLst>
                                    <p:cond delay="0"/>
                                  </p:stCondLst>
                                  <p:childTnLst>
                                    <p:set>
                                      <p:cBhvr>
                                        <p:cTn id="394" dur="1" fill="hold">
                                          <p:stCondLst>
                                            <p:cond delay="0"/>
                                          </p:stCondLst>
                                        </p:cTn>
                                        <p:tgtEl>
                                          <p:spTgt spid="226"/>
                                        </p:tgtEl>
                                        <p:attrNameLst>
                                          <p:attrName>style.visibility</p:attrName>
                                        </p:attrNameLst>
                                      </p:cBhvr>
                                      <p:to>
                                        <p:strVal val="visible"/>
                                      </p:to>
                                    </p:set>
                                    <p:anim calcmode="lin" valueType="num">
                                      <p:cBhvr additive="base">
                                        <p:cTn id="395" dur="6000" fill="hold"/>
                                        <p:tgtEl>
                                          <p:spTgt spid="226"/>
                                        </p:tgtEl>
                                        <p:attrNameLst>
                                          <p:attrName>ppt_x</p:attrName>
                                        </p:attrNameLst>
                                      </p:cBhvr>
                                      <p:tavLst>
                                        <p:tav tm="0">
                                          <p:val>
                                            <p:strVal val="1+#ppt_w/2"/>
                                          </p:val>
                                        </p:tav>
                                        <p:tav tm="100000">
                                          <p:val>
                                            <p:strVal val="#ppt_x"/>
                                          </p:val>
                                        </p:tav>
                                      </p:tavLst>
                                    </p:anim>
                                    <p:anim calcmode="lin" valueType="num">
                                      <p:cBhvr additive="base">
                                        <p:cTn id="396" dur="6000" fill="hold"/>
                                        <p:tgtEl>
                                          <p:spTgt spid="226"/>
                                        </p:tgtEl>
                                        <p:attrNameLst>
                                          <p:attrName>ppt_y</p:attrName>
                                        </p:attrNameLst>
                                      </p:cBhvr>
                                      <p:tavLst>
                                        <p:tav tm="0">
                                          <p:val>
                                            <p:strVal val="#ppt_y"/>
                                          </p:val>
                                        </p:tav>
                                        <p:tav tm="100000">
                                          <p:val>
                                            <p:strVal val="#ppt_y"/>
                                          </p:val>
                                        </p:tav>
                                      </p:tavLst>
                                    </p:anim>
                                  </p:childTnLst>
                                </p:cTn>
                              </p:par>
                              <p:par>
                                <p:cTn id="397" presetID="2" presetClass="entr" presetSubtype="2" fill="hold" grpId="0" nodeType="withEffect">
                                  <p:stCondLst>
                                    <p:cond delay="1900"/>
                                  </p:stCondLst>
                                  <p:childTnLst>
                                    <p:set>
                                      <p:cBhvr>
                                        <p:cTn id="398" dur="1" fill="hold">
                                          <p:stCondLst>
                                            <p:cond delay="0"/>
                                          </p:stCondLst>
                                        </p:cTn>
                                        <p:tgtEl>
                                          <p:spTgt spid="239"/>
                                        </p:tgtEl>
                                        <p:attrNameLst>
                                          <p:attrName>style.visibility</p:attrName>
                                        </p:attrNameLst>
                                      </p:cBhvr>
                                      <p:to>
                                        <p:strVal val="visible"/>
                                      </p:to>
                                    </p:set>
                                    <p:anim calcmode="lin" valueType="num">
                                      <p:cBhvr additive="base">
                                        <p:cTn id="399" dur="6000" fill="hold"/>
                                        <p:tgtEl>
                                          <p:spTgt spid="239"/>
                                        </p:tgtEl>
                                        <p:attrNameLst>
                                          <p:attrName>ppt_x</p:attrName>
                                        </p:attrNameLst>
                                      </p:cBhvr>
                                      <p:tavLst>
                                        <p:tav tm="0">
                                          <p:val>
                                            <p:strVal val="1+#ppt_w/2"/>
                                          </p:val>
                                        </p:tav>
                                        <p:tav tm="100000">
                                          <p:val>
                                            <p:strVal val="#ppt_x"/>
                                          </p:val>
                                        </p:tav>
                                      </p:tavLst>
                                    </p:anim>
                                    <p:anim calcmode="lin" valueType="num">
                                      <p:cBhvr additive="base">
                                        <p:cTn id="400" dur="6000" fill="hold"/>
                                        <p:tgtEl>
                                          <p:spTgt spid="239"/>
                                        </p:tgtEl>
                                        <p:attrNameLst>
                                          <p:attrName>ppt_y</p:attrName>
                                        </p:attrNameLst>
                                      </p:cBhvr>
                                      <p:tavLst>
                                        <p:tav tm="0">
                                          <p:val>
                                            <p:strVal val="#ppt_y"/>
                                          </p:val>
                                        </p:tav>
                                        <p:tav tm="100000">
                                          <p:val>
                                            <p:strVal val="#ppt_y"/>
                                          </p:val>
                                        </p:tav>
                                      </p:tavLst>
                                    </p:anim>
                                  </p:childTnLst>
                                </p:cTn>
                              </p:par>
                              <p:par>
                                <p:cTn id="401" presetID="2" presetClass="entr" presetSubtype="2" fill="hold" grpId="0" nodeType="withEffect">
                                  <p:stCondLst>
                                    <p:cond delay="800"/>
                                  </p:stCondLst>
                                  <p:childTnLst>
                                    <p:set>
                                      <p:cBhvr>
                                        <p:cTn id="402" dur="1" fill="hold">
                                          <p:stCondLst>
                                            <p:cond delay="0"/>
                                          </p:stCondLst>
                                        </p:cTn>
                                        <p:tgtEl>
                                          <p:spTgt spid="246"/>
                                        </p:tgtEl>
                                        <p:attrNameLst>
                                          <p:attrName>style.visibility</p:attrName>
                                        </p:attrNameLst>
                                      </p:cBhvr>
                                      <p:to>
                                        <p:strVal val="visible"/>
                                      </p:to>
                                    </p:set>
                                    <p:anim calcmode="lin" valueType="num">
                                      <p:cBhvr additive="base">
                                        <p:cTn id="403" dur="6000" fill="hold"/>
                                        <p:tgtEl>
                                          <p:spTgt spid="246"/>
                                        </p:tgtEl>
                                        <p:attrNameLst>
                                          <p:attrName>ppt_x</p:attrName>
                                        </p:attrNameLst>
                                      </p:cBhvr>
                                      <p:tavLst>
                                        <p:tav tm="0">
                                          <p:val>
                                            <p:strVal val="1+#ppt_w/2"/>
                                          </p:val>
                                        </p:tav>
                                        <p:tav tm="100000">
                                          <p:val>
                                            <p:strVal val="#ppt_x"/>
                                          </p:val>
                                        </p:tav>
                                      </p:tavLst>
                                    </p:anim>
                                    <p:anim calcmode="lin" valueType="num">
                                      <p:cBhvr additive="base">
                                        <p:cTn id="404" dur="6000" fill="hold"/>
                                        <p:tgtEl>
                                          <p:spTgt spid="246"/>
                                        </p:tgtEl>
                                        <p:attrNameLst>
                                          <p:attrName>ppt_y</p:attrName>
                                        </p:attrNameLst>
                                      </p:cBhvr>
                                      <p:tavLst>
                                        <p:tav tm="0">
                                          <p:val>
                                            <p:strVal val="#ppt_y"/>
                                          </p:val>
                                        </p:tav>
                                        <p:tav tm="100000">
                                          <p:val>
                                            <p:strVal val="#ppt_y"/>
                                          </p:val>
                                        </p:tav>
                                      </p:tavLst>
                                    </p:anim>
                                  </p:childTnLst>
                                </p:cTn>
                              </p:par>
                              <p:par>
                                <p:cTn id="405" presetID="2" presetClass="entr" presetSubtype="2" fill="hold" grpId="0" nodeType="withEffect">
                                  <p:stCondLst>
                                    <p:cond delay="3600"/>
                                  </p:stCondLst>
                                  <p:childTnLst>
                                    <p:set>
                                      <p:cBhvr>
                                        <p:cTn id="406" dur="1" fill="hold">
                                          <p:stCondLst>
                                            <p:cond delay="0"/>
                                          </p:stCondLst>
                                        </p:cTn>
                                        <p:tgtEl>
                                          <p:spTgt spid="231"/>
                                        </p:tgtEl>
                                        <p:attrNameLst>
                                          <p:attrName>style.visibility</p:attrName>
                                        </p:attrNameLst>
                                      </p:cBhvr>
                                      <p:to>
                                        <p:strVal val="visible"/>
                                      </p:to>
                                    </p:set>
                                    <p:anim calcmode="lin" valueType="num">
                                      <p:cBhvr additive="base">
                                        <p:cTn id="407" dur="6000" fill="hold"/>
                                        <p:tgtEl>
                                          <p:spTgt spid="231"/>
                                        </p:tgtEl>
                                        <p:attrNameLst>
                                          <p:attrName>ppt_x</p:attrName>
                                        </p:attrNameLst>
                                      </p:cBhvr>
                                      <p:tavLst>
                                        <p:tav tm="0">
                                          <p:val>
                                            <p:strVal val="1+#ppt_w/2"/>
                                          </p:val>
                                        </p:tav>
                                        <p:tav tm="100000">
                                          <p:val>
                                            <p:strVal val="#ppt_x"/>
                                          </p:val>
                                        </p:tav>
                                      </p:tavLst>
                                    </p:anim>
                                    <p:anim calcmode="lin" valueType="num">
                                      <p:cBhvr additive="base">
                                        <p:cTn id="408" dur="6000" fill="hold"/>
                                        <p:tgtEl>
                                          <p:spTgt spid="231"/>
                                        </p:tgtEl>
                                        <p:attrNameLst>
                                          <p:attrName>ppt_y</p:attrName>
                                        </p:attrNameLst>
                                      </p:cBhvr>
                                      <p:tavLst>
                                        <p:tav tm="0">
                                          <p:val>
                                            <p:strVal val="#ppt_y"/>
                                          </p:val>
                                        </p:tav>
                                        <p:tav tm="100000">
                                          <p:val>
                                            <p:strVal val="#ppt_y"/>
                                          </p:val>
                                        </p:tav>
                                      </p:tavLst>
                                    </p:anim>
                                  </p:childTnLst>
                                </p:cTn>
                              </p:par>
                            </p:childTnLst>
                          </p:cTn>
                        </p:par>
                      </p:childTnLst>
                    </p:cTn>
                  </p:par>
                  <p:par>
                    <p:cTn id="409" fill="hold">
                      <p:stCondLst>
                        <p:cond delay="indefinite"/>
                      </p:stCondLst>
                      <p:childTnLst>
                        <p:par>
                          <p:cTn id="410" fill="hold">
                            <p:stCondLst>
                              <p:cond delay="0"/>
                            </p:stCondLst>
                            <p:childTnLst>
                              <p:par>
                                <p:cTn id="411" presetID="2" presetClass="entr" presetSubtype="2" fill="hold" grpId="0" nodeType="clickEffect">
                                  <p:stCondLst>
                                    <p:cond delay="0"/>
                                  </p:stCondLst>
                                  <p:childTnLst>
                                    <p:set>
                                      <p:cBhvr>
                                        <p:cTn id="412" dur="1" fill="hold">
                                          <p:stCondLst>
                                            <p:cond delay="0"/>
                                          </p:stCondLst>
                                        </p:cTn>
                                        <p:tgtEl>
                                          <p:spTgt spid="241"/>
                                        </p:tgtEl>
                                        <p:attrNameLst>
                                          <p:attrName>style.visibility</p:attrName>
                                        </p:attrNameLst>
                                      </p:cBhvr>
                                      <p:to>
                                        <p:strVal val="visible"/>
                                      </p:to>
                                    </p:set>
                                    <p:anim calcmode="lin" valueType="num">
                                      <p:cBhvr additive="base">
                                        <p:cTn id="413" dur="6000" fill="hold"/>
                                        <p:tgtEl>
                                          <p:spTgt spid="241"/>
                                        </p:tgtEl>
                                        <p:attrNameLst>
                                          <p:attrName>ppt_x</p:attrName>
                                        </p:attrNameLst>
                                      </p:cBhvr>
                                      <p:tavLst>
                                        <p:tav tm="0">
                                          <p:val>
                                            <p:strVal val="1+#ppt_w/2"/>
                                          </p:val>
                                        </p:tav>
                                        <p:tav tm="100000">
                                          <p:val>
                                            <p:strVal val="#ppt_x"/>
                                          </p:val>
                                        </p:tav>
                                      </p:tavLst>
                                    </p:anim>
                                    <p:anim calcmode="lin" valueType="num">
                                      <p:cBhvr additive="base">
                                        <p:cTn id="414" dur="6000" fill="hold"/>
                                        <p:tgtEl>
                                          <p:spTgt spid="241"/>
                                        </p:tgtEl>
                                        <p:attrNameLst>
                                          <p:attrName>ppt_y</p:attrName>
                                        </p:attrNameLst>
                                      </p:cBhvr>
                                      <p:tavLst>
                                        <p:tav tm="0">
                                          <p:val>
                                            <p:strVal val="#ppt_y"/>
                                          </p:val>
                                        </p:tav>
                                        <p:tav tm="100000">
                                          <p:val>
                                            <p:strVal val="#ppt_y"/>
                                          </p:val>
                                        </p:tav>
                                      </p:tavLst>
                                    </p:anim>
                                  </p:childTnLst>
                                </p:cTn>
                              </p:par>
                              <p:par>
                                <p:cTn id="415" presetID="2" presetClass="entr" presetSubtype="2" fill="hold" grpId="0" nodeType="withEffect">
                                  <p:stCondLst>
                                    <p:cond delay="2000"/>
                                  </p:stCondLst>
                                  <p:childTnLst>
                                    <p:set>
                                      <p:cBhvr>
                                        <p:cTn id="416" dur="1" fill="hold">
                                          <p:stCondLst>
                                            <p:cond delay="0"/>
                                          </p:stCondLst>
                                        </p:cTn>
                                        <p:tgtEl>
                                          <p:spTgt spid="253"/>
                                        </p:tgtEl>
                                        <p:attrNameLst>
                                          <p:attrName>style.visibility</p:attrName>
                                        </p:attrNameLst>
                                      </p:cBhvr>
                                      <p:to>
                                        <p:strVal val="visible"/>
                                      </p:to>
                                    </p:set>
                                    <p:anim calcmode="lin" valueType="num">
                                      <p:cBhvr additive="base">
                                        <p:cTn id="417" dur="6000" fill="hold"/>
                                        <p:tgtEl>
                                          <p:spTgt spid="253"/>
                                        </p:tgtEl>
                                        <p:attrNameLst>
                                          <p:attrName>ppt_x</p:attrName>
                                        </p:attrNameLst>
                                      </p:cBhvr>
                                      <p:tavLst>
                                        <p:tav tm="0">
                                          <p:val>
                                            <p:strVal val="1+#ppt_w/2"/>
                                          </p:val>
                                        </p:tav>
                                        <p:tav tm="100000">
                                          <p:val>
                                            <p:strVal val="#ppt_x"/>
                                          </p:val>
                                        </p:tav>
                                      </p:tavLst>
                                    </p:anim>
                                    <p:anim calcmode="lin" valueType="num">
                                      <p:cBhvr additive="base">
                                        <p:cTn id="418" dur="6000" fill="hold"/>
                                        <p:tgtEl>
                                          <p:spTgt spid="253"/>
                                        </p:tgtEl>
                                        <p:attrNameLst>
                                          <p:attrName>ppt_y</p:attrName>
                                        </p:attrNameLst>
                                      </p:cBhvr>
                                      <p:tavLst>
                                        <p:tav tm="0">
                                          <p:val>
                                            <p:strVal val="#ppt_y"/>
                                          </p:val>
                                        </p:tav>
                                        <p:tav tm="100000">
                                          <p:val>
                                            <p:strVal val="#ppt_y"/>
                                          </p:val>
                                        </p:tav>
                                      </p:tavLst>
                                    </p:anim>
                                  </p:childTnLst>
                                </p:cTn>
                              </p:par>
                              <p:par>
                                <p:cTn id="419" presetID="2" presetClass="entr" presetSubtype="2" fill="hold" grpId="0" nodeType="withEffect">
                                  <p:stCondLst>
                                    <p:cond delay="1300"/>
                                  </p:stCondLst>
                                  <p:childTnLst>
                                    <p:set>
                                      <p:cBhvr>
                                        <p:cTn id="420" dur="1" fill="hold">
                                          <p:stCondLst>
                                            <p:cond delay="0"/>
                                          </p:stCondLst>
                                        </p:cTn>
                                        <p:tgtEl>
                                          <p:spTgt spid="235"/>
                                        </p:tgtEl>
                                        <p:attrNameLst>
                                          <p:attrName>style.visibility</p:attrName>
                                        </p:attrNameLst>
                                      </p:cBhvr>
                                      <p:to>
                                        <p:strVal val="visible"/>
                                      </p:to>
                                    </p:set>
                                    <p:anim calcmode="lin" valueType="num">
                                      <p:cBhvr additive="base">
                                        <p:cTn id="421" dur="6000" fill="hold"/>
                                        <p:tgtEl>
                                          <p:spTgt spid="235"/>
                                        </p:tgtEl>
                                        <p:attrNameLst>
                                          <p:attrName>ppt_x</p:attrName>
                                        </p:attrNameLst>
                                      </p:cBhvr>
                                      <p:tavLst>
                                        <p:tav tm="0">
                                          <p:val>
                                            <p:strVal val="1+#ppt_w/2"/>
                                          </p:val>
                                        </p:tav>
                                        <p:tav tm="100000">
                                          <p:val>
                                            <p:strVal val="#ppt_x"/>
                                          </p:val>
                                        </p:tav>
                                      </p:tavLst>
                                    </p:anim>
                                    <p:anim calcmode="lin" valueType="num">
                                      <p:cBhvr additive="base">
                                        <p:cTn id="422" dur="6000" fill="hold"/>
                                        <p:tgtEl>
                                          <p:spTgt spid="235"/>
                                        </p:tgtEl>
                                        <p:attrNameLst>
                                          <p:attrName>ppt_y</p:attrName>
                                        </p:attrNameLst>
                                      </p:cBhvr>
                                      <p:tavLst>
                                        <p:tav tm="0">
                                          <p:val>
                                            <p:strVal val="#ppt_y"/>
                                          </p:val>
                                        </p:tav>
                                        <p:tav tm="100000">
                                          <p:val>
                                            <p:strVal val="#ppt_y"/>
                                          </p:val>
                                        </p:tav>
                                      </p:tavLst>
                                    </p:anim>
                                  </p:childTnLst>
                                </p:cTn>
                              </p:par>
                              <p:par>
                                <p:cTn id="423" presetID="2" presetClass="entr" presetSubtype="2" fill="hold" grpId="0" nodeType="withEffect">
                                  <p:stCondLst>
                                    <p:cond delay="3700"/>
                                  </p:stCondLst>
                                  <p:childTnLst>
                                    <p:set>
                                      <p:cBhvr>
                                        <p:cTn id="424" dur="1" fill="hold">
                                          <p:stCondLst>
                                            <p:cond delay="0"/>
                                          </p:stCondLst>
                                        </p:cTn>
                                        <p:tgtEl>
                                          <p:spTgt spid="240"/>
                                        </p:tgtEl>
                                        <p:attrNameLst>
                                          <p:attrName>style.visibility</p:attrName>
                                        </p:attrNameLst>
                                      </p:cBhvr>
                                      <p:to>
                                        <p:strVal val="visible"/>
                                      </p:to>
                                    </p:set>
                                    <p:anim calcmode="lin" valueType="num">
                                      <p:cBhvr additive="base">
                                        <p:cTn id="425" dur="6000" fill="hold"/>
                                        <p:tgtEl>
                                          <p:spTgt spid="240"/>
                                        </p:tgtEl>
                                        <p:attrNameLst>
                                          <p:attrName>ppt_x</p:attrName>
                                        </p:attrNameLst>
                                      </p:cBhvr>
                                      <p:tavLst>
                                        <p:tav tm="0">
                                          <p:val>
                                            <p:strVal val="1+#ppt_w/2"/>
                                          </p:val>
                                        </p:tav>
                                        <p:tav tm="100000">
                                          <p:val>
                                            <p:strVal val="#ppt_x"/>
                                          </p:val>
                                        </p:tav>
                                      </p:tavLst>
                                    </p:anim>
                                    <p:anim calcmode="lin" valueType="num">
                                      <p:cBhvr additive="base">
                                        <p:cTn id="426" dur="6000" fill="hold"/>
                                        <p:tgtEl>
                                          <p:spTgt spid="240"/>
                                        </p:tgtEl>
                                        <p:attrNameLst>
                                          <p:attrName>ppt_y</p:attrName>
                                        </p:attrNameLst>
                                      </p:cBhvr>
                                      <p:tavLst>
                                        <p:tav tm="0">
                                          <p:val>
                                            <p:strVal val="#ppt_y"/>
                                          </p:val>
                                        </p:tav>
                                        <p:tav tm="100000">
                                          <p:val>
                                            <p:strVal val="#ppt_y"/>
                                          </p:val>
                                        </p:tav>
                                      </p:tavLst>
                                    </p:anim>
                                  </p:childTnLst>
                                </p:cTn>
                              </p:par>
                            </p:childTnLst>
                          </p:cTn>
                        </p:par>
                      </p:childTnLst>
                    </p:cTn>
                  </p:par>
                  <p:par>
                    <p:cTn id="427" fill="hold">
                      <p:stCondLst>
                        <p:cond delay="indefinite"/>
                      </p:stCondLst>
                      <p:childTnLst>
                        <p:par>
                          <p:cTn id="428" fill="hold">
                            <p:stCondLst>
                              <p:cond delay="0"/>
                            </p:stCondLst>
                            <p:childTnLst>
                              <p:par>
                                <p:cTn id="429" presetID="2" presetClass="entr" presetSubtype="2" fill="hold" grpId="0" nodeType="clickEffect">
                                  <p:stCondLst>
                                    <p:cond delay="0"/>
                                  </p:stCondLst>
                                  <p:childTnLst>
                                    <p:set>
                                      <p:cBhvr>
                                        <p:cTn id="430" dur="1" fill="hold">
                                          <p:stCondLst>
                                            <p:cond delay="0"/>
                                          </p:stCondLst>
                                        </p:cTn>
                                        <p:tgtEl>
                                          <p:spTgt spid="249"/>
                                        </p:tgtEl>
                                        <p:attrNameLst>
                                          <p:attrName>style.visibility</p:attrName>
                                        </p:attrNameLst>
                                      </p:cBhvr>
                                      <p:to>
                                        <p:strVal val="visible"/>
                                      </p:to>
                                    </p:set>
                                    <p:anim calcmode="lin" valueType="num">
                                      <p:cBhvr additive="base">
                                        <p:cTn id="431" dur="6000" fill="hold"/>
                                        <p:tgtEl>
                                          <p:spTgt spid="249"/>
                                        </p:tgtEl>
                                        <p:attrNameLst>
                                          <p:attrName>ppt_x</p:attrName>
                                        </p:attrNameLst>
                                      </p:cBhvr>
                                      <p:tavLst>
                                        <p:tav tm="0">
                                          <p:val>
                                            <p:strVal val="1+#ppt_w/2"/>
                                          </p:val>
                                        </p:tav>
                                        <p:tav tm="100000">
                                          <p:val>
                                            <p:strVal val="#ppt_x"/>
                                          </p:val>
                                        </p:tav>
                                      </p:tavLst>
                                    </p:anim>
                                    <p:anim calcmode="lin" valueType="num">
                                      <p:cBhvr additive="base">
                                        <p:cTn id="432" dur="6000" fill="hold"/>
                                        <p:tgtEl>
                                          <p:spTgt spid="249"/>
                                        </p:tgtEl>
                                        <p:attrNameLst>
                                          <p:attrName>ppt_y</p:attrName>
                                        </p:attrNameLst>
                                      </p:cBhvr>
                                      <p:tavLst>
                                        <p:tav tm="0">
                                          <p:val>
                                            <p:strVal val="#ppt_y"/>
                                          </p:val>
                                        </p:tav>
                                        <p:tav tm="100000">
                                          <p:val>
                                            <p:strVal val="#ppt_y"/>
                                          </p:val>
                                        </p:tav>
                                      </p:tavLst>
                                    </p:anim>
                                  </p:childTnLst>
                                </p:cTn>
                              </p:par>
                              <p:par>
                                <p:cTn id="433" presetID="2" presetClass="entr" presetSubtype="2" fill="hold" grpId="0" nodeType="withEffect">
                                  <p:stCondLst>
                                    <p:cond delay="800"/>
                                  </p:stCondLst>
                                  <p:childTnLst>
                                    <p:set>
                                      <p:cBhvr>
                                        <p:cTn id="434" dur="1" fill="hold">
                                          <p:stCondLst>
                                            <p:cond delay="0"/>
                                          </p:stCondLst>
                                        </p:cTn>
                                        <p:tgtEl>
                                          <p:spTgt spid="258"/>
                                        </p:tgtEl>
                                        <p:attrNameLst>
                                          <p:attrName>style.visibility</p:attrName>
                                        </p:attrNameLst>
                                      </p:cBhvr>
                                      <p:to>
                                        <p:strVal val="visible"/>
                                      </p:to>
                                    </p:set>
                                    <p:anim calcmode="lin" valueType="num">
                                      <p:cBhvr additive="base">
                                        <p:cTn id="435" dur="6000" fill="hold"/>
                                        <p:tgtEl>
                                          <p:spTgt spid="258"/>
                                        </p:tgtEl>
                                        <p:attrNameLst>
                                          <p:attrName>ppt_x</p:attrName>
                                        </p:attrNameLst>
                                      </p:cBhvr>
                                      <p:tavLst>
                                        <p:tav tm="0">
                                          <p:val>
                                            <p:strVal val="1+#ppt_w/2"/>
                                          </p:val>
                                        </p:tav>
                                        <p:tav tm="100000">
                                          <p:val>
                                            <p:strVal val="#ppt_x"/>
                                          </p:val>
                                        </p:tav>
                                      </p:tavLst>
                                    </p:anim>
                                    <p:anim calcmode="lin" valueType="num">
                                      <p:cBhvr additive="base">
                                        <p:cTn id="436" dur="6000" fill="hold"/>
                                        <p:tgtEl>
                                          <p:spTgt spid="258"/>
                                        </p:tgtEl>
                                        <p:attrNameLst>
                                          <p:attrName>ppt_y</p:attrName>
                                        </p:attrNameLst>
                                      </p:cBhvr>
                                      <p:tavLst>
                                        <p:tav tm="0">
                                          <p:val>
                                            <p:strVal val="#ppt_y"/>
                                          </p:val>
                                        </p:tav>
                                        <p:tav tm="100000">
                                          <p:val>
                                            <p:strVal val="#ppt_y"/>
                                          </p:val>
                                        </p:tav>
                                      </p:tavLst>
                                    </p:anim>
                                  </p:childTnLst>
                                </p:cTn>
                              </p:par>
                              <p:par>
                                <p:cTn id="437" presetID="2" presetClass="entr" presetSubtype="2" fill="hold" grpId="0" nodeType="withEffect">
                                  <p:stCondLst>
                                    <p:cond delay="600"/>
                                  </p:stCondLst>
                                  <p:childTnLst>
                                    <p:set>
                                      <p:cBhvr>
                                        <p:cTn id="438" dur="1" fill="hold">
                                          <p:stCondLst>
                                            <p:cond delay="0"/>
                                          </p:stCondLst>
                                        </p:cTn>
                                        <p:tgtEl>
                                          <p:spTgt spid="232"/>
                                        </p:tgtEl>
                                        <p:attrNameLst>
                                          <p:attrName>style.visibility</p:attrName>
                                        </p:attrNameLst>
                                      </p:cBhvr>
                                      <p:to>
                                        <p:strVal val="visible"/>
                                      </p:to>
                                    </p:set>
                                    <p:anim calcmode="lin" valueType="num">
                                      <p:cBhvr additive="base">
                                        <p:cTn id="439" dur="6000" fill="hold"/>
                                        <p:tgtEl>
                                          <p:spTgt spid="232"/>
                                        </p:tgtEl>
                                        <p:attrNameLst>
                                          <p:attrName>ppt_x</p:attrName>
                                        </p:attrNameLst>
                                      </p:cBhvr>
                                      <p:tavLst>
                                        <p:tav tm="0">
                                          <p:val>
                                            <p:strVal val="1+#ppt_w/2"/>
                                          </p:val>
                                        </p:tav>
                                        <p:tav tm="100000">
                                          <p:val>
                                            <p:strVal val="#ppt_x"/>
                                          </p:val>
                                        </p:tav>
                                      </p:tavLst>
                                    </p:anim>
                                    <p:anim calcmode="lin" valueType="num">
                                      <p:cBhvr additive="base">
                                        <p:cTn id="440" dur="6000" fill="hold"/>
                                        <p:tgtEl>
                                          <p:spTgt spid="232"/>
                                        </p:tgtEl>
                                        <p:attrNameLst>
                                          <p:attrName>ppt_y</p:attrName>
                                        </p:attrNameLst>
                                      </p:cBhvr>
                                      <p:tavLst>
                                        <p:tav tm="0">
                                          <p:val>
                                            <p:strVal val="#ppt_y"/>
                                          </p:val>
                                        </p:tav>
                                        <p:tav tm="100000">
                                          <p:val>
                                            <p:strVal val="#ppt_y"/>
                                          </p:val>
                                        </p:tav>
                                      </p:tavLst>
                                    </p:anim>
                                  </p:childTnLst>
                                </p:cTn>
                              </p:par>
                              <p:par>
                                <p:cTn id="441" presetID="2" presetClass="entr" presetSubtype="2" fill="hold" grpId="0" nodeType="withEffect">
                                  <p:stCondLst>
                                    <p:cond delay="2000"/>
                                  </p:stCondLst>
                                  <p:childTnLst>
                                    <p:set>
                                      <p:cBhvr>
                                        <p:cTn id="442" dur="1" fill="hold">
                                          <p:stCondLst>
                                            <p:cond delay="0"/>
                                          </p:stCondLst>
                                        </p:cTn>
                                        <p:tgtEl>
                                          <p:spTgt spid="245"/>
                                        </p:tgtEl>
                                        <p:attrNameLst>
                                          <p:attrName>style.visibility</p:attrName>
                                        </p:attrNameLst>
                                      </p:cBhvr>
                                      <p:to>
                                        <p:strVal val="visible"/>
                                      </p:to>
                                    </p:set>
                                    <p:anim calcmode="lin" valueType="num">
                                      <p:cBhvr additive="base">
                                        <p:cTn id="443" dur="6000" fill="hold"/>
                                        <p:tgtEl>
                                          <p:spTgt spid="245"/>
                                        </p:tgtEl>
                                        <p:attrNameLst>
                                          <p:attrName>ppt_x</p:attrName>
                                        </p:attrNameLst>
                                      </p:cBhvr>
                                      <p:tavLst>
                                        <p:tav tm="0">
                                          <p:val>
                                            <p:strVal val="1+#ppt_w/2"/>
                                          </p:val>
                                        </p:tav>
                                        <p:tav tm="100000">
                                          <p:val>
                                            <p:strVal val="#ppt_x"/>
                                          </p:val>
                                        </p:tav>
                                      </p:tavLst>
                                    </p:anim>
                                    <p:anim calcmode="lin" valueType="num">
                                      <p:cBhvr additive="base">
                                        <p:cTn id="444" dur="6000" fill="hold"/>
                                        <p:tgtEl>
                                          <p:spTgt spid="245"/>
                                        </p:tgtEl>
                                        <p:attrNameLst>
                                          <p:attrName>ppt_y</p:attrName>
                                        </p:attrNameLst>
                                      </p:cBhvr>
                                      <p:tavLst>
                                        <p:tav tm="0">
                                          <p:val>
                                            <p:strVal val="#ppt_y"/>
                                          </p:val>
                                        </p:tav>
                                        <p:tav tm="100000">
                                          <p:val>
                                            <p:strVal val="#ppt_y"/>
                                          </p:val>
                                        </p:tav>
                                      </p:tavLst>
                                    </p:anim>
                                  </p:childTnLst>
                                </p:cTn>
                              </p:par>
                            </p:childTnLst>
                          </p:cTn>
                        </p:par>
                      </p:childTnLst>
                    </p:cTn>
                  </p:par>
                  <p:par>
                    <p:cTn id="445" fill="hold">
                      <p:stCondLst>
                        <p:cond delay="indefinite"/>
                      </p:stCondLst>
                      <p:childTnLst>
                        <p:par>
                          <p:cTn id="446" fill="hold">
                            <p:stCondLst>
                              <p:cond delay="0"/>
                            </p:stCondLst>
                            <p:childTnLst>
                              <p:par>
                                <p:cTn id="447" presetID="2" presetClass="entr" presetSubtype="2" fill="hold" grpId="0" nodeType="clickEffect">
                                  <p:stCondLst>
                                    <p:cond delay="0"/>
                                  </p:stCondLst>
                                  <p:childTnLst>
                                    <p:set>
                                      <p:cBhvr>
                                        <p:cTn id="448" dur="1" fill="hold">
                                          <p:stCondLst>
                                            <p:cond delay="0"/>
                                          </p:stCondLst>
                                        </p:cTn>
                                        <p:tgtEl>
                                          <p:spTgt spid="255"/>
                                        </p:tgtEl>
                                        <p:attrNameLst>
                                          <p:attrName>style.visibility</p:attrName>
                                        </p:attrNameLst>
                                      </p:cBhvr>
                                      <p:to>
                                        <p:strVal val="visible"/>
                                      </p:to>
                                    </p:set>
                                    <p:anim calcmode="lin" valueType="num">
                                      <p:cBhvr additive="base">
                                        <p:cTn id="449" dur="6000" fill="hold"/>
                                        <p:tgtEl>
                                          <p:spTgt spid="255"/>
                                        </p:tgtEl>
                                        <p:attrNameLst>
                                          <p:attrName>ppt_x</p:attrName>
                                        </p:attrNameLst>
                                      </p:cBhvr>
                                      <p:tavLst>
                                        <p:tav tm="0">
                                          <p:val>
                                            <p:strVal val="1+#ppt_w/2"/>
                                          </p:val>
                                        </p:tav>
                                        <p:tav tm="100000">
                                          <p:val>
                                            <p:strVal val="#ppt_x"/>
                                          </p:val>
                                        </p:tav>
                                      </p:tavLst>
                                    </p:anim>
                                    <p:anim calcmode="lin" valueType="num">
                                      <p:cBhvr additive="base">
                                        <p:cTn id="450" dur="6000" fill="hold"/>
                                        <p:tgtEl>
                                          <p:spTgt spid="255"/>
                                        </p:tgtEl>
                                        <p:attrNameLst>
                                          <p:attrName>ppt_y</p:attrName>
                                        </p:attrNameLst>
                                      </p:cBhvr>
                                      <p:tavLst>
                                        <p:tav tm="0">
                                          <p:val>
                                            <p:strVal val="#ppt_y"/>
                                          </p:val>
                                        </p:tav>
                                        <p:tav tm="100000">
                                          <p:val>
                                            <p:strVal val="#ppt_y"/>
                                          </p:val>
                                        </p:tav>
                                      </p:tavLst>
                                    </p:anim>
                                  </p:childTnLst>
                                </p:cTn>
                              </p:par>
                              <p:par>
                                <p:cTn id="451" presetID="2" presetClass="entr" presetSubtype="2" fill="hold" grpId="0" nodeType="withEffect">
                                  <p:stCondLst>
                                    <p:cond delay="1100"/>
                                  </p:stCondLst>
                                  <p:childTnLst>
                                    <p:set>
                                      <p:cBhvr>
                                        <p:cTn id="452" dur="1" fill="hold">
                                          <p:stCondLst>
                                            <p:cond delay="0"/>
                                          </p:stCondLst>
                                        </p:cTn>
                                        <p:tgtEl>
                                          <p:spTgt spid="243"/>
                                        </p:tgtEl>
                                        <p:attrNameLst>
                                          <p:attrName>style.visibility</p:attrName>
                                        </p:attrNameLst>
                                      </p:cBhvr>
                                      <p:to>
                                        <p:strVal val="visible"/>
                                      </p:to>
                                    </p:set>
                                    <p:anim calcmode="lin" valueType="num">
                                      <p:cBhvr additive="base">
                                        <p:cTn id="453" dur="6000" fill="hold"/>
                                        <p:tgtEl>
                                          <p:spTgt spid="243"/>
                                        </p:tgtEl>
                                        <p:attrNameLst>
                                          <p:attrName>ppt_x</p:attrName>
                                        </p:attrNameLst>
                                      </p:cBhvr>
                                      <p:tavLst>
                                        <p:tav tm="0">
                                          <p:val>
                                            <p:strVal val="1+#ppt_w/2"/>
                                          </p:val>
                                        </p:tav>
                                        <p:tav tm="100000">
                                          <p:val>
                                            <p:strVal val="#ppt_x"/>
                                          </p:val>
                                        </p:tav>
                                      </p:tavLst>
                                    </p:anim>
                                    <p:anim calcmode="lin" valueType="num">
                                      <p:cBhvr additive="base">
                                        <p:cTn id="454" dur="6000" fill="hold"/>
                                        <p:tgtEl>
                                          <p:spTgt spid="243"/>
                                        </p:tgtEl>
                                        <p:attrNameLst>
                                          <p:attrName>ppt_y</p:attrName>
                                        </p:attrNameLst>
                                      </p:cBhvr>
                                      <p:tavLst>
                                        <p:tav tm="0">
                                          <p:val>
                                            <p:strVal val="#ppt_y"/>
                                          </p:val>
                                        </p:tav>
                                        <p:tav tm="100000">
                                          <p:val>
                                            <p:strVal val="#ppt_y"/>
                                          </p:val>
                                        </p:tav>
                                      </p:tavLst>
                                    </p:anim>
                                  </p:childTnLst>
                                </p:cTn>
                              </p:par>
                              <p:par>
                                <p:cTn id="455" presetID="2" presetClass="entr" presetSubtype="2" fill="hold" grpId="0" nodeType="withEffect">
                                  <p:stCondLst>
                                    <p:cond delay="1800"/>
                                  </p:stCondLst>
                                  <p:childTnLst>
                                    <p:set>
                                      <p:cBhvr>
                                        <p:cTn id="456" dur="1" fill="hold">
                                          <p:stCondLst>
                                            <p:cond delay="0"/>
                                          </p:stCondLst>
                                        </p:cTn>
                                        <p:tgtEl>
                                          <p:spTgt spid="236"/>
                                        </p:tgtEl>
                                        <p:attrNameLst>
                                          <p:attrName>style.visibility</p:attrName>
                                        </p:attrNameLst>
                                      </p:cBhvr>
                                      <p:to>
                                        <p:strVal val="visible"/>
                                      </p:to>
                                    </p:set>
                                    <p:anim calcmode="lin" valueType="num">
                                      <p:cBhvr additive="base">
                                        <p:cTn id="457" dur="6000" fill="hold"/>
                                        <p:tgtEl>
                                          <p:spTgt spid="236"/>
                                        </p:tgtEl>
                                        <p:attrNameLst>
                                          <p:attrName>ppt_x</p:attrName>
                                        </p:attrNameLst>
                                      </p:cBhvr>
                                      <p:tavLst>
                                        <p:tav tm="0">
                                          <p:val>
                                            <p:strVal val="1+#ppt_w/2"/>
                                          </p:val>
                                        </p:tav>
                                        <p:tav tm="100000">
                                          <p:val>
                                            <p:strVal val="#ppt_x"/>
                                          </p:val>
                                        </p:tav>
                                      </p:tavLst>
                                    </p:anim>
                                    <p:anim calcmode="lin" valueType="num">
                                      <p:cBhvr additive="base">
                                        <p:cTn id="458" dur="6000" fill="hold"/>
                                        <p:tgtEl>
                                          <p:spTgt spid="236"/>
                                        </p:tgtEl>
                                        <p:attrNameLst>
                                          <p:attrName>ppt_y</p:attrName>
                                        </p:attrNameLst>
                                      </p:cBhvr>
                                      <p:tavLst>
                                        <p:tav tm="0">
                                          <p:val>
                                            <p:strVal val="#ppt_y"/>
                                          </p:val>
                                        </p:tav>
                                        <p:tav tm="100000">
                                          <p:val>
                                            <p:strVal val="#ppt_y"/>
                                          </p:val>
                                        </p:tav>
                                      </p:tavLst>
                                    </p:anim>
                                  </p:childTnLst>
                                </p:cTn>
                              </p:par>
                              <p:par>
                                <p:cTn id="459" presetID="2" presetClass="entr" presetSubtype="2" fill="hold" grpId="0" nodeType="withEffect">
                                  <p:stCondLst>
                                    <p:cond delay="2300"/>
                                  </p:stCondLst>
                                  <p:childTnLst>
                                    <p:set>
                                      <p:cBhvr>
                                        <p:cTn id="460" dur="1" fill="hold">
                                          <p:stCondLst>
                                            <p:cond delay="0"/>
                                          </p:stCondLst>
                                        </p:cTn>
                                        <p:tgtEl>
                                          <p:spTgt spid="242"/>
                                        </p:tgtEl>
                                        <p:attrNameLst>
                                          <p:attrName>style.visibility</p:attrName>
                                        </p:attrNameLst>
                                      </p:cBhvr>
                                      <p:to>
                                        <p:strVal val="visible"/>
                                      </p:to>
                                    </p:set>
                                    <p:anim calcmode="lin" valueType="num">
                                      <p:cBhvr additive="base">
                                        <p:cTn id="461" dur="6000" fill="hold"/>
                                        <p:tgtEl>
                                          <p:spTgt spid="242"/>
                                        </p:tgtEl>
                                        <p:attrNameLst>
                                          <p:attrName>ppt_x</p:attrName>
                                        </p:attrNameLst>
                                      </p:cBhvr>
                                      <p:tavLst>
                                        <p:tav tm="0">
                                          <p:val>
                                            <p:strVal val="1+#ppt_w/2"/>
                                          </p:val>
                                        </p:tav>
                                        <p:tav tm="100000">
                                          <p:val>
                                            <p:strVal val="#ppt_x"/>
                                          </p:val>
                                        </p:tav>
                                      </p:tavLst>
                                    </p:anim>
                                    <p:anim calcmode="lin" valueType="num">
                                      <p:cBhvr additive="base">
                                        <p:cTn id="462" dur="6000" fill="hold"/>
                                        <p:tgtEl>
                                          <p:spTgt spid="242"/>
                                        </p:tgtEl>
                                        <p:attrNameLst>
                                          <p:attrName>ppt_y</p:attrName>
                                        </p:attrNameLst>
                                      </p:cBhvr>
                                      <p:tavLst>
                                        <p:tav tm="0">
                                          <p:val>
                                            <p:strVal val="#ppt_y"/>
                                          </p:val>
                                        </p:tav>
                                        <p:tav tm="100000">
                                          <p:val>
                                            <p:strVal val="#ppt_y"/>
                                          </p:val>
                                        </p:tav>
                                      </p:tavLst>
                                    </p:anim>
                                  </p:childTnLst>
                                </p:cTn>
                              </p:par>
                              <p:par>
                                <p:cTn id="463" presetID="2" presetClass="entr" presetSubtype="2" fill="hold" grpId="0" nodeType="withEffect">
                                  <p:stCondLst>
                                    <p:cond delay="2800"/>
                                  </p:stCondLst>
                                  <p:childTnLst>
                                    <p:set>
                                      <p:cBhvr>
                                        <p:cTn id="464" dur="1" fill="hold">
                                          <p:stCondLst>
                                            <p:cond delay="0"/>
                                          </p:stCondLst>
                                        </p:cTn>
                                        <p:tgtEl>
                                          <p:spTgt spid="251"/>
                                        </p:tgtEl>
                                        <p:attrNameLst>
                                          <p:attrName>style.visibility</p:attrName>
                                        </p:attrNameLst>
                                      </p:cBhvr>
                                      <p:to>
                                        <p:strVal val="visible"/>
                                      </p:to>
                                    </p:set>
                                    <p:anim calcmode="lin" valueType="num">
                                      <p:cBhvr additive="base">
                                        <p:cTn id="465" dur="6000" fill="hold"/>
                                        <p:tgtEl>
                                          <p:spTgt spid="251"/>
                                        </p:tgtEl>
                                        <p:attrNameLst>
                                          <p:attrName>ppt_x</p:attrName>
                                        </p:attrNameLst>
                                      </p:cBhvr>
                                      <p:tavLst>
                                        <p:tav tm="0">
                                          <p:val>
                                            <p:strVal val="1+#ppt_w/2"/>
                                          </p:val>
                                        </p:tav>
                                        <p:tav tm="100000">
                                          <p:val>
                                            <p:strVal val="#ppt_x"/>
                                          </p:val>
                                        </p:tav>
                                      </p:tavLst>
                                    </p:anim>
                                    <p:anim calcmode="lin" valueType="num">
                                      <p:cBhvr additive="base">
                                        <p:cTn id="466" dur="6000" fill="hold"/>
                                        <p:tgtEl>
                                          <p:spTgt spid="251"/>
                                        </p:tgtEl>
                                        <p:attrNameLst>
                                          <p:attrName>ppt_y</p:attrName>
                                        </p:attrNameLst>
                                      </p:cBhvr>
                                      <p:tavLst>
                                        <p:tav tm="0">
                                          <p:val>
                                            <p:strVal val="#ppt_y"/>
                                          </p:val>
                                        </p:tav>
                                        <p:tav tm="100000">
                                          <p:val>
                                            <p:strVal val="#ppt_y"/>
                                          </p:val>
                                        </p:tav>
                                      </p:tavLst>
                                    </p:anim>
                                  </p:childTnLst>
                                </p:cTn>
                              </p:par>
                              <p:par>
                                <p:cTn id="467" presetID="2" presetClass="entr" presetSubtype="2" fill="hold" grpId="0" nodeType="withEffect">
                                  <p:stCondLst>
                                    <p:cond delay="3600"/>
                                  </p:stCondLst>
                                  <p:childTnLst>
                                    <p:set>
                                      <p:cBhvr>
                                        <p:cTn id="468" dur="1" fill="hold">
                                          <p:stCondLst>
                                            <p:cond delay="0"/>
                                          </p:stCondLst>
                                        </p:cTn>
                                        <p:tgtEl>
                                          <p:spTgt spid="234"/>
                                        </p:tgtEl>
                                        <p:attrNameLst>
                                          <p:attrName>style.visibility</p:attrName>
                                        </p:attrNameLst>
                                      </p:cBhvr>
                                      <p:to>
                                        <p:strVal val="visible"/>
                                      </p:to>
                                    </p:set>
                                    <p:anim calcmode="lin" valueType="num">
                                      <p:cBhvr additive="base">
                                        <p:cTn id="469" dur="6000" fill="hold"/>
                                        <p:tgtEl>
                                          <p:spTgt spid="234"/>
                                        </p:tgtEl>
                                        <p:attrNameLst>
                                          <p:attrName>ppt_x</p:attrName>
                                        </p:attrNameLst>
                                      </p:cBhvr>
                                      <p:tavLst>
                                        <p:tav tm="0">
                                          <p:val>
                                            <p:strVal val="1+#ppt_w/2"/>
                                          </p:val>
                                        </p:tav>
                                        <p:tav tm="100000">
                                          <p:val>
                                            <p:strVal val="#ppt_x"/>
                                          </p:val>
                                        </p:tav>
                                      </p:tavLst>
                                    </p:anim>
                                    <p:anim calcmode="lin" valueType="num">
                                      <p:cBhvr additive="base">
                                        <p:cTn id="470" dur="6000" fill="hold"/>
                                        <p:tgtEl>
                                          <p:spTgt spid="23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20000">
                <p:cTn id="471" fill="hold" display="0">
                  <p:stCondLst>
                    <p:cond delay="indefinite"/>
                  </p:stCondLst>
                  <p:endCondLst>
                    <p:cond evt="onStopAudio" delay="0">
                      <p:tgtEl>
                        <p:sldTgt/>
                      </p:tgtEl>
                    </p:cond>
                  </p:endCondLst>
                </p:cTn>
                <p:tgtEl>
                  <p:spTgt spid="2"/>
                </p:tgtEl>
              </p:cMediaNode>
            </p:audio>
            <p:seq concurrent="1" nextAc="seek">
              <p:cTn id="472" restart="whenNotActive" fill="hold" evtFilter="cancelBubble" nodeType="interactiveSeq">
                <p:stCondLst>
                  <p:cond evt="onClick" delay="0">
                    <p:tgtEl>
                      <p:spTgt spid="4"/>
                    </p:tgtEl>
                  </p:cond>
                </p:stCondLst>
                <p:endSync evt="end" delay="0">
                  <p:rtn val="all"/>
                </p:endSync>
                <p:childTnLst>
                  <p:par>
                    <p:cTn id="473" fill="hold">
                      <p:stCondLst>
                        <p:cond delay="0"/>
                      </p:stCondLst>
                      <p:childTnLst>
                        <p:par>
                          <p:cTn id="474" fill="hold">
                            <p:stCondLst>
                              <p:cond delay="0"/>
                            </p:stCondLst>
                            <p:childTnLst>
                              <p:par>
                                <p:cTn id="475" presetID="1" presetClass="entr" presetSubtype="0" fill="hold" grpId="0" nodeType="clickEffect">
                                  <p:stCondLst>
                                    <p:cond delay="0"/>
                                  </p:stCondLst>
                                  <p:childTnLst>
                                    <p:set>
                                      <p:cBhvr>
                                        <p:cTn id="476" dur="1" fill="hold">
                                          <p:stCondLst>
                                            <p:cond delay="0"/>
                                          </p:stCondLst>
                                        </p:cTn>
                                        <p:tgtEl>
                                          <p:spTgt spid="155"/>
                                        </p:tgtEl>
                                        <p:attrNameLst>
                                          <p:attrName>style.visibility</p:attrName>
                                        </p:attrNameLst>
                                      </p:cBhvr>
                                      <p:to>
                                        <p:strVal val="visible"/>
                                      </p:to>
                                    </p:set>
                                  </p:childTnLst>
                                </p:cTn>
                              </p:par>
                            </p:childTnLst>
                          </p:cTn>
                        </p:par>
                      </p:childTnLst>
                    </p:cTn>
                  </p:par>
                  <p:par>
                    <p:cTn id="477" fill="hold">
                      <p:stCondLst>
                        <p:cond delay="indefinite"/>
                      </p:stCondLst>
                      <p:childTnLst>
                        <p:par>
                          <p:cTn id="478" fill="hold">
                            <p:stCondLst>
                              <p:cond delay="0"/>
                            </p:stCondLst>
                            <p:childTnLst>
                              <p:par>
                                <p:cTn id="479" presetID="1" presetClass="exit" presetSubtype="0" fill="hold" grpId="1" nodeType="clickEffect">
                                  <p:stCondLst>
                                    <p:cond delay="0"/>
                                  </p:stCondLst>
                                  <p:childTnLst>
                                    <p:set>
                                      <p:cBhvr>
                                        <p:cTn id="480" dur="1" fill="hold">
                                          <p:stCondLst>
                                            <p:cond delay="0"/>
                                          </p:stCondLst>
                                        </p:cTn>
                                        <p:tgtEl>
                                          <p:spTgt spid="155"/>
                                        </p:tgtEl>
                                        <p:attrNameLst>
                                          <p:attrName>style.visibility</p:attrName>
                                        </p:attrNameLst>
                                      </p:cBhvr>
                                      <p:to>
                                        <p:strVal val="hidden"/>
                                      </p:to>
                                    </p:set>
                                  </p:childTnLst>
                                </p:cTn>
                              </p:par>
                            </p:childTnLst>
                          </p:cTn>
                        </p:par>
                      </p:childTnLst>
                    </p:cTn>
                  </p:par>
                  <p:par>
                    <p:cTn id="481" fill="hold">
                      <p:stCondLst>
                        <p:cond delay="indefinite"/>
                      </p:stCondLst>
                      <p:childTnLst>
                        <p:par>
                          <p:cTn id="482" fill="hold">
                            <p:stCondLst>
                              <p:cond delay="0"/>
                            </p:stCondLst>
                            <p:childTnLst>
                              <p:par>
                                <p:cTn id="483" presetID="1" presetClass="entr" presetSubtype="0" fill="hold" grpId="0" nodeType="clickEffect">
                                  <p:stCondLst>
                                    <p:cond delay="0"/>
                                  </p:stCondLst>
                                  <p:childTnLst>
                                    <p:set>
                                      <p:cBhvr>
                                        <p:cTn id="484" dur="1" fill="hold">
                                          <p:stCondLst>
                                            <p:cond delay="0"/>
                                          </p:stCondLst>
                                        </p:cTn>
                                        <p:tgtEl>
                                          <p:spTgt spid="156"/>
                                        </p:tgtEl>
                                        <p:attrNameLst>
                                          <p:attrName>style.visibility</p:attrName>
                                        </p:attrNameLst>
                                      </p:cBhvr>
                                      <p:to>
                                        <p:strVal val="visible"/>
                                      </p:to>
                                    </p:set>
                                  </p:childTnLst>
                                </p:cTn>
                              </p:par>
                            </p:childTnLst>
                          </p:cTn>
                        </p:par>
                      </p:childTnLst>
                    </p:cTn>
                  </p:par>
                  <p:par>
                    <p:cTn id="485" fill="hold">
                      <p:stCondLst>
                        <p:cond delay="indefinite"/>
                      </p:stCondLst>
                      <p:childTnLst>
                        <p:par>
                          <p:cTn id="486" fill="hold">
                            <p:stCondLst>
                              <p:cond delay="0"/>
                            </p:stCondLst>
                            <p:childTnLst>
                              <p:par>
                                <p:cTn id="487" presetID="1" presetClass="exit" presetSubtype="0" fill="hold" grpId="1" nodeType="clickEffect">
                                  <p:stCondLst>
                                    <p:cond delay="0"/>
                                  </p:stCondLst>
                                  <p:childTnLst>
                                    <p:set>
                                      <p:cBhvr>
                                        <p:cTn id="488" dur="1" fill="hold">
                                          <p:stCondLst>
                                            <p:cond delay="0"/>
                                          </p:stCondLst>
                                        </p:cTn>
                                        <p:tgtEl>
                                          <p:spTgt spid="156"/>
                                        </p:tgtEl>
                                        <p:attrNameLst>
                                          <p:attrName>style.visibility</p:attrName>
                                        </p:attrNameLst>
                                      </p:cBhvr>
                                      <p:to>
                                        <p:strVal val="hidden"/>
                                      </p:to>
                                    </p:set>
                                  </p:childTnLst>
                                </p:cTn>
                              </p:par>
                            </p:childTnLst>
                          </p:cTn>
                        </p:par>
                      </p:childTnLst>
                    </p:cTn>
                  </p:par>
                  <p:par>
                    <p:cTn id="489" fill="hold">
                      <p:stCondLst>
                        <p:cond delay="indefinite"/>
                      </p:stCondLst>
                      <p:childTnLst>
                        <p:par>
                          <p:cTn id="490" fill="hold">
                            <p:stCondLst>
                              <p:cond delay="0"/>
                            </p:stCondLst>
                            <p:childTnLst>
                              <p:par>
                                <p:cTn id="491" presetID="1" presetClass="entr" presetSubtype="0" fill="hold" grpId="0" nodeType="clickEffect">
                                  <p:stCondLst>
                                    <p:cond delay="0"/>
                                  </p:stCondLst>
                                  <p:childTnLst>
                                    <p:set>
                                      <p:cBhvr>
                                        <p:cTn id="492" dur="1" fill="hold">
                                          <p:stCondLst>
                                            <p:cond delay="0"/>
                                          </p:stCondLst>
                                        </p:cTn>
                                        <p:tgtEl>
                                          <p:spTgt spid="157"/>
                                        </p:tgtEl>
                                        <p:attrNameLst>
                                          <p:attrName>style.visibility</p:attrName>
                                        </p:attrNameLst>
                                      </p:cBhvr>
                                      <p:to>
                                        <p:strVal val="visible"/>
                                      </p:to>
                                    </p:set>
                                  </p:childTnLst>
                                </p:cTn>
                              </p:par>
                            </p:childTnLst>
                          </p:cTn>
                        </p:par>
                      </p:childTnLst>
                    </p:cTn>
                  </p:par>
                  <p:par>
                    <p:cTn id="493" fill="hold">
                      <p:stCondLst>
                        <p:cond delay="indefinite"/>
                      </p:stCondLst>
                      <p:childTnLst>
                        <p:par>
                          <p:cTn id="494" fill="hold">
                            <p:stCondLst>
                              <p:cond delay="0"/>
                            </p:stCondLst>
                            <p:childTnLst>
                              <p:par>
                                <p:cTn id="495" presetID="1" presetClass="exit" presetSubtype="0" fill="hold" grpId="1" nodeType="clickEffect">
                                  <p:stCondLst>
                                    <p:cond delay="0"/>
                                  </p:stCondLst>
                                  <p:childTnLst>
                                    <p:set>
                                      <p:cBhvr>
                                        <p:cTn id="496" dur="1" fill="hold">
                                          <p:stCondLst>
                                            <p:cond delay="0"/>
                                          </p:stCondLst>
                                        </p:cTn>
                                        <p:tgtEl>
                                          <p:spTgt spid="157"/>
                                        </p:tgtEl>
                                        <p:attrNameLst>
                                          <p:attrName>style.visibility</p:attrName>
                                        </p:attrNameLst>
                                      </p:cBhvr>
                                      <p:to>
                                        <p:strVal val="hidden"/>
                                      </p:to>
                                    </p:set>
                                  </p:childTnLst>
                                </p:cTn>
                              </p:par>
                            </p:childTnLst>
                          </p:cTn>
                        </p:par>
                      </p:childTnLst>
                    </p:cTn>
                  </p:par>
                  <p:par>
                    <p:cTn id="497" fill="hold">
                      <p:stCondLst>
                        <p:cond delay="indefinite"/>
                      </p:stCondLst>
                      <p:childTnLst>
                        <p:par>
                          <p:cTn id="498" fill="hold">
                            <p:stCondLst>
                              <p:cond delay="0"/>
                            </p:stCondLst>
                            <p:childTnLst>
                              <p:par>
                                <p:cTn id="499" presetID="1" presetClass="entr" presetSubtype="0" fill="hold" grpId="0" nodeType="clickEffect">
                                  <p:stCondLst>
                                    <p:cond delay="0"/>
                                  </p:stCondLst>
                                  <p:childTnLst>
                                    <p:set>
                                      <p:cBhvr>
                                        <p:cTn id="500" dur="1" fill="hold">
                                          <p:stCondLst>
                                            <p:cond delay="0"/>
                                          </p:stCondLst>
                                        </p:cTn>
                                        <p:tgtEl>
                                          <p:spTgt spid="158"/>
                                        </p:tgtEl>
                                        <p:attrNameLst>
                                          <p:attrName>style.visibility</p:attrName>
                                        </p:attrNameLst>
                                      </p:cBhvr>
                                      <p:to>
                                        <p:strVal val="visible"/>
                                      </p:to>
                                    </p:set>
                                  </p:childTnLst>
                                </p:cTn>
                              </p:par>
                            </p:childTnLst>
                          </p:cTn>
                        </p:par>
                      </p:childTnLst>
                    </p:cTn>
                  </p:par>
                  <p:par>
                    <p:cTn id="501" fill="hold">
                      <p:stCondLst>
                        <p:cond delay="indefinite"/>
                      </p:stCondLst>
                      <p:childTnLst>
                        <p:par>
                          <p:cTn id="502" fill="hold">
                            <p:stCondLst>
                              <p:cond delay="0"/>
                            </p:stCondLst>
                            <p:childTnLst>
                              <p:par>
                                <p:cTn id="503" presetID="1" presetClass="exit" presetSubtype="0" fill="hold" grpId="1" nodeType="clickEffect">
                                  <p:stCondLst>
                                    <p:cond delay="0"/>
                                  </p:stCondLst>
                                  <p:childTnLst>
                                    <p:set>
                                      <p:cBhvr>
                                        <p:cTn id="504" dur="1" fill="hold">
                                          <p:stCondLst>
                                            <p:cond delay="0"/>
                                          </p:stCondLst>
                                        </p:cTn>
                                        <p:tgtEl>
                                          <p:spTgt spid="158"/>
                                        </p:tgtEl>
                                        <p:attrNameLst>
                                          <p:attrName>style.visibility</p:attrName>
                                        </p:attrNameLst>
                                      </p:cBhvr>
                                      <p:to>
                                        <p:strVal val="hidden"/>
                                      </p:to>
                                    </p:set>
                                  </p:childTnLst>
                                </p:cTn>
                              </p:par>
                            </p:childTnLst>
                          </p:cTn>
                        </p:par>
                      </p:childTnLst>
                    </p:cTn>
                  </p:par>
                  <p:par>
                    <p:cTn id="505" fill="hold">
                      <p:stCondLst>
                        <p:cond delay="indefinite"/>
                      </p:stCondLst>
                      <p:childTnLst>
                        <p:par>
                          <p:cTn id="506" fill="hold">
                            <p:stCondLst>
                              <p:cond delay="0"/>
                            </p:stCondLst>
                            <p:childTnLst>
                              <p:par>
                                <p:cTn id="507" presetID="1" presetClass="entr" presetSubtype="0" fill="hold" grpId="0" nodeType="clickEffect">
                                  <p:stCondLst>
                                    <p:cond delay="0"/>
                                  </p:stCondLst>
                                  <p:childTnLst>
                                    <p:set>
                                      <p:cBhvr>
                                        <p:cTn id="508" dur="1" fill="hold">
                                          <p:stCondLst>
                                            <p:cond delay="0"/>
                                          </p:stCondLst>
                                        </p:cTn>
                                        <p:tgtEl>
                                          <p:spTgt spid="159"/>
                                        </p:tgtEl>
                                        <p:attrNameLst>
                                          <p:attrName>style.visibility</p:attrName>
                                        </p:attrNameLst>
                                      </p:cBhvr>
                                      <p:to>
                                        <p:strVal val="visible"/>
                                      </p:to>
                                    </p:set>
                                  </p:childTnLst>
                                </p:cTn>
                              </p:par>
                            </p:childTnLst>
                          </p:cTn>
                        </p:par>
                      </p:childTnLst>
                    </p:cTn>
                  </p:par>
                  <p:par>
                    <p:cTn id="509" fill="hold">
                      <p:stCondLst>
                        <p:cond delay="indefinite"/>
                      </p:stCondLst>
                      <p:childTnLst>
                        <p:par>
                          <p:cTn id="510" fill="hold">
                            <p:stCondLst>
                              <p:cond delay="0"/>
                            </p:stCondLst>
                            <p:childTnLst>
                              <p:par>
                                <p:cTn id="511" presetID="1" presetClass="exit" presetSubtype="0" fill="hold" grpId="1" nodeType="clickEffect">
                                  <p:stCondLst>
                                    <p:cond delay="0"/>
                                  </p:stCondLst>
                                  <p:childTnLst>
                                    <p:set>
                                      <p:cBhvr>
                                        <p:cTn id="512" dur="1" fill="hold">
                                          <p:stCondLst>
                                            <p:cond delay="0"/>
                                          </p:stCondLst>
                                        </p:cTn>
                                        <p:tgtEl>
                                          <p:spTgt spid="159"/>
                                        </p:tgtEl>
                                        <p:attrNameLst>
                                          <p:attrName>style.visibility</p:attrName>
                                        </p:attrNameLst>
                                      </p:cBhvr>
                                      <p:to>
                                        <p:strVal val="hidden"/>
                                      </p:to>
                                    </p:set>
                                  </p:childTnLst>
                                </p:cTn>
                              </p:par>
                            </p:childTnLst>
                          </p:cTn>
                        </p:par>
                      </p:childTnLst>
                    </p:cTn>
                  </p:par>
                  <p:par>
                    <p:cTn id="513" fill="hold">
                      <p:stCondLst>
                        <p:cond delay="indefinite"/>
                      </p:stCondLst>
                      <p:childTnLst>
                        <p:par>
                          <p:cTn id="514" fill="hold">
                            <p:stCondLst>
                              <p:cond delay="0"/>
                            </p:stCondLst>
                            <p:childTnLst>
                              <p:par>
                                <p:cTn id="515" presetID="1" presetClass="entr" presetSubtype="0" fill="hold" grpId="0" nodeType="clickEffect">
                                  <p:stCondLst>
                                    <p:cond delay="0"/>
                                  </p:stCondLst>
                                  <p:childTnLst>
                                    <p:set>
                                      <p:cBhvr>
                                        <p:cTn id="516" dur="1" fill="hold">
                                          <p:stCondLst>
                                            <p:cond delay="0"/>
                                          </p:stCondLst>
                                        </p:cTn>
                                        <p:tgtEl>
                                          <p:spTgt spid="160"/>
                                        </p:tgtEl>
                                        <p:attrNameLst>
                                          <p:attrName>style.visibility</p:attrName>
                                        </p:attrNameLst>
                                      </p:cBhvr>
                                      <p:to>
                                        <p:strVal val="visible"/>
                                      </p:to>
                                    </p:set>
                                  </p:childTnLst>
                                </p:cTn>
                              </p:par>
                            </p:childTnLst>
                          </p:cTn>
                        </p:par>
                      </p:childTnLst>
                    </p:cTn>
                  </p:par>
                  <p:par>
                    <p:cTn id="517" fill="hold">
                      <p:stCondLst>
                        <p:cond delay="indefinite"/>
                      </p:stCondLst>
                      <p:childTnLst>
                        <p:par>
                          <p:cTn id="518" fill="hold">
                            <p:stCondLst>
                              <p:cond delay="0"/>
                            </p:stCondLst>
                            <p:childTnLst>
                              <p:par>
                                <p:cTn id="519" presetID="1" presetClass="exit" presetSubtype="0" fill="hold" grpId="1" nodeType="clickEffect">
                                  <p:stCondLst>
                                    <p:cond delay="0"/>
                                  </p:stCondLst>
                                  <p:childTnLst>
                                    <p:set>
                                      <p:cBhvr>
                                        <p:cTn id="520" dur="1" fill="hold">
                                          <p:stCondLst>
                                            <p:cond delay="0"/>
                                          </p:stCondLst>
                                        </p:cTn>
                                        <p:tgtEl>
                                          <p:spTgt spid="160"/>
                                        </p:tgtEl>
                                        <p:attrNameLst>
                                          <p:attrName>style.visibility</p:attrName>
                                        </p:attrNameLst>
                                      </p:cBhvr>
                                      <p:to>
                                        <p:strVal val="hidden"/>
                                      </p:to>
                                    </p:set>
                                  </p:childTnLst>
                                </p:cTn>
                              </p:par>
                            </p:childTnLst>
                          </p:cTn>
                        </p:par>
                      </p:childTnLst>
                    </p:cTn>
                  </p:par>
                  <p:par>
                    <p:cTn id="521" fill="hold">
                      <p:stCondLst>
                        <p:cond delay="indefinite"/>
                      </p:stCondLst>
                      <p:childTnLst>
                        <p:par>
                          <p:cTn id="522" fill="hold">
                            <p:stCondLst>
                              <p:cond delay="0"/>
                            </p:stCondLst>
                            <p:childTnLst>
                              <p:par>
                                <p:cTn id="523" presetID="1" presetClass="entr" presetSubtype="0" fill="hold" grpId="0" nodeType="clickEffect">
                                  <p:stCondLst>
                                    <p:cond delay="0"/>
                                  </p:stCondLst>
                                  <p:childTnLst>
                                    <p:set>
                                      <p:cBhvr>
                                        <p:cTn id="524" dur="1" fill="hold">
                                          <p:stCondLst>
                                            <p:cond delay="0"/>
                                          </p:stCondLst>
                                        </p:cTn>
                                        <p:tgtEl>
                                          <p:spTgt spid="161"/>
                                        </p:tgtEl>
                                        <p:attrNameLst>
                                          <p:attrName>style.visibility</p:attrName>
                                        </p:attrNameLst>
                                      </p:cBhvr>
                                      <p:to>
                                        <p:strVal val="visible"/>
                                      </p:to>
                                    </p:set>
                                  </p:childTnLst>
                                </p:cTn>
                              </p:par>
                            </p:childTnLst>
                          </p:cTn>
                        </p:par>
                      </p:childTnLst>
                    </p:cTn>
                  </p:par>
                  <p:par>
                    <p:cTn id="525" fill="hold">
                      <p:stCondLst>
                        <p:cond delay="indefinite"/>
                      </p:stCondLst>
                      <p:childTnLst>
                        <p:par>
                          <p:cTn id="526" fill="hold">
                            <p:stCondLst>
                              <p:cond delay="0"/>
                            </p:stCondLst>
                            <p:childTnLst>
                              <p:par>
                                <p:cTn id="527" presetID="1" presetClass="exit" presetSubtype="0" fill="hold" grpId="1" nodeType="clickEffect">
                                  <p:stCondLst>
                                    <p:cond delay="0"/>
                                  </p:stCondLst>
                                  <p:childTnLst>
                                    <p:set>
                                      <p:cBhvr>
                                        <p:cTn id="528" dur="1" fill="hold">
                                          <p:stCondLst>
                                            <p:cond delay="0"/>
                                          </p:stCondLst>
                                        </p:cTn>
                                        <p:tgtEl>
                                          <p:spTgt spid="161"/>
                                        </p:tgtEl>
                                        <p:attrNameLst>
                                          <p:attrName>style.visibility</p:attrName>
                                        </p:attrNameLst>
                                      </p:cBhvr>
                                      <p:to>
                                        <p:strVal val="hidden"/>
                                      </p:to>
                                    </p:set>
                                  </p:childTnLst>
                                </p:cTn>
                              </p:par>
                            </p:childTnLst>
                          </p:cTn>
                        </p:par>
                      </p:childTnLst>
                    </p:cTn>
                  </p:par>
                  <p:par>
                    <p:cTn id="529" fill="hold">
                      <p:stCondLst>
                        <p:cond delay="indefinite"/>
                      </p:stCondLst>
                      <p:childTnLst>
                        <p:par>
                          <p:cTn id="530" fill="hold">
                            <p:stCondLst>
                              <p:cond delay="0"/>
                            </p:stCondLst>
                            <p:childTnLst>
                              <p:par>
                                <p:cTn id="531" presetID="1" presetClass="entr" presetSubtype="0" fill="hold" grpId="0" nodeType="clickEffect">
                                  <p:stCondLst>
                                    <p:cond delay="0"/>
                                  </p:stCondLst>
                                  <p:childTnLst>
                                    <p:set>
                                      <p:cBhvr>
                                        <p:cTn id="532" dur="1" fill="hold">
                                          <p:stCondLst>
                                            <p:cond delay="0"/>
                                          </p:stCondLst>
                                        </p:cTn>
                                        <p:tgtEl>
                                          <p:spTgt spid="162"/>
                                        </p:tgtEl>
                                        <p:attrNameLst>
                                          <p:attrName>style.visibility</p:attrName>
                                        </p:attrNameLst>
                                      </p:cBhvr>
                                      <p:to>
                                        <p:strVal val="visible"/>
                                      </p:to>
                                    </p:set>
                                  </p:childTnLst>
                                </p:cTn>
                              </p:par>
                            </p:childTnLst>
                          </p:cTn>
                        </p:par>
                      </p:childTnLst>
                    </p:cTn>
                  </p:par>
                  <p:par>
                    <p:cTn id="533" fill="hold">
                      <p:stCondLst>
                        <p:cond delay="indefinite"/>
                      </p:stCondLst>
                      <p:childTnLst>
                        <p:par>
                          <p:cTn id="534" fill="hold">
                            <p:stCondLst>
                              <p:cond delay="0"/>
                            </p:stCondLst>
                            <p:childTnLst>
                              <p:par>
                                <p:cTn id="535" presetID="1" presetClass="exit" presetSubtype="0" fill="hold" grpId="1" nodeType="clickEffect">
                                  <p:stCondLst>
                                    <p:cond delay="0"/>
                                  </p:stCondLst>
                                  <p:childTnLst>
                                    <p:set>
                                      <p:cBhvr>
                                        <p:cTn id="536" dur="1" fill="hold">
                                          <p:stCondLst>
                                            <p:cond delay="0"/>
                                          </p:stCondLst>
                                        </p:cTn>
                                        <p:tgtEl>
                                          <p:spTgt spid="162"/>
                                        </p:tgtEl>
                                        <p:attrNameLst>
                                          <p:attrName>style.visibility</p:attrName>
                                        </p:attrNameLst>
                                      </p:cBhvr>
                                      <p:to>
                                        <p:strVal val="hidden"/>
                                      </p:to>
                                    </p:set>
                                  </p:childTnLst>
                                </p:cTn>
                              </p:par>
                            </p:childTnLst>
                          </p:cTn>
                        </p:par>
                      </p:childTnLst>
                    </p:cTn>
                  </p:par>
                  <p:par>
                    <p:cTn id="537" fill="hold">
                      <p:stCondLst>
                        <p:cond delay="indefinite"/>
                      </p:stCondLst>
                      <p:childTnLst>
                        <p:par>
                          <p:cTn id="538" fill="hold">
                            <p:stCondLst>
                              <p:cond delay="0"/>
                            </p:stCondLst>
                            <p:childTnLst>
                              <p:par>
                                <p:cTn id="539" presetID="1" presetClass="entr" presetSubtype="0" fill="hold" grpId="0" nodeType="clickEffect">
                                  <p:stCondLst>
                                    <p:cond delay="0"/>
                                  </p:stCondLst>
                                  <p:childTnLst>
                                    <p:set>
                                      <p:cBhvr>
                                        <p:cTn id="540" dur="1" fill="hold">
                                          <p:stCondLst>
                                            <p:cond delay="0"/>
                                          </p:stCondLst>
                                        </p:cTn>
                                        <p:tgtEl>
                                          <p:spTgt spid="163"/>
                                        </p:tgtEl>
                                        <p:attrNameLst>
                                          <p:attrName>style.visibility</p:attrName>
                                        </p:attrNameLst>
                                      </p:cBhvr>
                                      <p:to>
                                        <p:strVal val="visible"/>
                                      </p:to>
                                    </p:set>
                                  </p:childTnLst>
                                </p:cTn>
                              </p:par>
                            </p:childTnLst>
                          </p:cTn>
                        </p:par>
                      </p:childTnLst>
                    </p:cTn>
                  </p:par>
                  <p:par>
                    <p:cTn id="541" fill="hold">
                      <p:stCondLst>
                        <p:cond delay="indefinite"/>
                      </p:stCondLst>
                      <p:childTnLst>
                        <p:par>
                          <p:cTn id="542" fill="hold">
                            <p:stCondLst>
                              <p:cond delay="0"/>
                            </p:stCondLst>
                            <p:childTnLst>
                              <p:par>
                                <p:cTn id="543" presetID="1" presetClass="exit" presetSubtype="0" fill="hold" grpId="1" nodeType="clickEffect">
                                  <p:stCondLst>
                                    <p:cond delay="0"/>
                                  </p:stCondLst>
                                  <p:childTnLst>
                                    <p:set>
                                      <p:cBhvr>
                                        <p:cTn id="544" dur="1" fill="hold">
                                          <p:stCondLst>
                                            <p:cond delay="0"/>
                                          </p:stCondLst>
                                        </p:cTn>
                                        <p:tgtEl>
                                          <p:spTgt spid="163"/>
                                        </p:tgtEl>
                                        <p:attrNameLst>
                                          <p:attrName>style.visibility</p:attrName>
                                        </p:attrNameLst>
                                      </p:cBhvr>
                                      <p:to>
                                        <p:strVal val="hidden"/>
                                      </p:to>
                                    </p:set>
                                  </p:childTnLst>
                                </p:cTn>
                              </p:par>
                            </p:childTnLst>
                          </p:cTn>
                        </p:par>
                      </p:childTnLst>
                    </p:cTn>
                  </p:par>
                  <p:par>
                    <p:cTn id="545" fill="hold">
                      <p:stCondLst>
                        <p:cond delay="indefinite"/>
                      </p:stCondLst>
                      <p:childTnLst>
                        <p:par>
                          <p:cTn id="546" fill="hold">
                            <p:stCondLst>
                              <p:cond delay="0"/>
                            </p:stCondLst>
                            <p:childTnLst>
                              <p:par>
                                <p:cTn id="547" presetID="1" presetClass="entr" presetSubtype="0" fill="hold" grpId="0" nodeType="clickEffect">
                                  <p:stCondLst>
                                    <p:cond delay="0"/>
                                  </p:stCondLst>
                                  <p:childTnLst>
                                    <p:set>
                                      <p:cBhvr>
                                        <p:cTn id="548" dur="1" fill="hold">
                                          <p:stCondLst>
                                            <p:cond delay="0"/>
                                          </p:stCondLst>
                                        </p:cTn>
                                        <p:tgtEl>
                                          <p:spTgt spid="134"/>
                                        </p:tgtEl>
                                        <p:attrNameLst>
                                          <p:attrName>style.visibility</p:attrName>
                                        </p:attrNameLst>
                                      </p:cBhvr>
                                      <p:to>
                                        <p:strVal val="visible"/>
                                      </p:to>
                                    </p:set>
                                  </p:childTnLst>
                                </p:cTn>
                              </p:par>
                            </p:childTnLst>
                          </p:cTn>
                        </p:par>
                      </p:childTnLst>
                    </p:cTn>
                  </p:par>
                  <p:par>
                    <p:cTn id="549" fill="hold">
                      <p:stCondLst>
                        <p:cond delay="indefinite"/>
                      </p:stCondLst>
                      <p:childTnLst>
                        <p:par>
                          <p:cTn id="550" fill="hold">
                            <p:stCondLst>
                              <p:cond delay="0"/>
                            </p:stCondLst>
                            <p:childTnLst>
                              <p:par>
                                <p:cTn id="551" presetID="1" presetClass="exit" presetSubtype="0" fill="hold" grpId="1" nodeType="clickEffect">
                                  <p:stCondLst>
                                    <p:cond delay="0"/>
                                  </p:stCondLst>
                                  <p:childTnLst>
                                    <p:set>
                                      <p:cBhvr>
                                        <p:cTn id="552" dur="1" fill="hold">
                                          <p:stCondLst>
                                            <p:cond delay="0"/>
                                          </p:stCondLst>
                                        </p:cTn>
                                        <p:tgtEl>
                                          <p:spTgt spid="134"/>
                                        </p:tgtEl>
                                        <p:attrNameLst>
                                          <p:attrName>style.visibility</p:attrName>
                                        </p:attrNameLst>
                                      </p:cBhvr>
                                      <p:to>
                                        <p:strVal val="hidden"/>
                                      </p:to>
                                    </p:set>
                                  </p:childTnLst>
                                </p:cTn>
                              </p:par>
                            </p:childTnLst>
                          </p:cTn>
                        </p:par>
                      </p:childTnLst>
                    </p:cTn>
                  </p:par>
                  <p:par>
                    <p:cTn id="553" fill="hold">
                      <p:stCondLst>
                        <p:cond delay="indefinite"/>
                      </p:stCondLst>
                      <p:childTnLst>
                        <p:par>
                          <p:cTn id="554" fill="hold">
                            <p:stCondLst>
                              <p:cond delay="0"/>
                            </p:stCondLst>
                            <p:childTnLst>
                              <p:par>
                                <p:cTn id="555" presetID="1" presetClass="entr" presetSubtype="0" fill="hold" grpId="0" nodeType="clickEffect">
                                  <p:stCondLst>
                                    <p:cond delay="0"/>
                                  </p:stCondLst>
                                  <p:childTnLst>
                                    <p:set>
                                      <p:cBhvr>
                                        <p:cTn id="556" dur="1" fill="hold">
                                          <p:stCondLst>
                                            <p:cond delay="0"/>
                                          </p:stCondLst>
                                        </p:cTn>
                                        <p:tgtEl>
                                          <p:spTgt spid="164"/>
                                        </p:tgtEl>
                                        <p:attrNameLst>
                                          <p:attrName>style.visibility</p:attrName>
                                        </p:attrNameLst>
                                      </p:cBhvr>
                                      <p:to>
                                        <p:strVal val="visible"/>
                                      </p:to>
                                    </p:set>
                                  </p:childTnLst>
                                </p:cTn>
                              </p:par>
                            </p:childTnLst>
                          </p:cTn>
                        </p:par>
                      </p:childTnLst>
                    </p:cTn>
                  </p:par>
                  <p:par>
                    <p:cTn id="557" fill="hold">
                      <p:stCondLst>
                        <p:cond delay="indefinite"/>
                      </p:stCondLst>
                      <p:childTnLst>
                        <p:par>
                          <p:cTn id="558" fill="hold">
                            <p:stCondLst>
                              <p:cond delay="0"/>
                            </p:stCondLst>
                            <p:childTnLst>
                              <p:par>
                                <p:cTn id="559" presetID="1" presetClass="exit" presetSubtype="0" fill="hold" grpId="1" nodeType="clickEffect">
                                  <p:stCondLst>
                                    <p:cond delay="0"/>
                                  </p:stCondLst>
                                  <p:childTnLst>
                                    <p:set>
                                      <p:cBhvr>
                                        <p:cTn id="560" dur="1" fill="hold">
                                          <p:stCondLst>
                                            <p:cond delay="0"/>
                                          </p:stCondLst>
                                        </p:cTn>
                                        <p:tgtEl>
                                          <p:spTgt spid="164"/>
                                        </p:tgtEl>
                                        <p:attrNameLst>
                                          <p:attrName>style.visibility</p:attrName>
                                        </p:attrNameLst>
                                      </p:cBhvr>
                                      <p:to>
                                        <p:strVal val="hidden"/>
                                      </p:to>
                                    </p:set>
                                  </p:childTnLst>
                                </p:cTn>
                              </p:par>
                            </p:childTnLst>
                          </p:cTn>
                        </p:par>
                      </p:childTnLst>
                    </p:cTn>
                  </p:par>
                  <p:par>
                    <p:cTn id="561" fill="hold">
                      <p:stCondLst>
                        <p:cond delay="indefinite"/>
                      </p:stCondLst>
                      <p:childTnLst>
                        <p:par>
                          <p:cTn id="562" fill="hold">
                            <p:stCondLst>
                              <p:cond delay="0"/>
                            </p:stCondLst>
                            <p:childTnLst>
                              <p:par>
                                <p:cTn id="563" presetID="1" presetClass="entr" presetSubtype="0" fill="hold" grpId="0" nodeType="clickEffect">
                                  <p:stCondLst>
                                    <p:cond delay="0"/>
                                  </p:stCondLst>
                                  <p:childTnLst>
                                    <p:set>
                                      <p:cBhvr>
                                        <p:cTn id="564" dur="1" fill="hold">
                                          <p:stCondLst>
                                            <p:cond delay="0"/>
                                          </p:stCondLst>
                                        </p:cTn>
                                        <p:tgtEl>
                                          <p:spTgt spid="135"/>
                                        </p:tgtEl>
                                        <p:attrNameLst>
                                          <p:attrName>style.visibility</p:attrName>
                                        </p:attrNameLst>
                                      </p:cBhvr>
                                      <p:to>
                                        <p:strVal val="visible"/>
                                      </p:to>
                                    </p:set>
                                  </p:childTnLst>
                                </p:cTn>
                              </p:par>
                            </p:childTnLst>
                          </p:cTn>
                        </p:par>
                      </p:childTnLst>
                    </p:cTn>
                  </p:par>
                  <p:par>
                    <p:cTn id="565" fill="hold">
                      <p:stCondLst>
                        <p:cond delay="indefinite"/>
                      </p:stCondLst>
                      <p:childTnLst>
                        <p:par>
                          <p:cTn id="566" fill="hold">
                            <p:stCondLst>
                              <p:cond delay="0"/>
                            </p:stCondLst>
                            <p:childTnLst>
                              <p:par>
                                <p:cTn id="567" presetID="1" presetClass="exit" presetSubtype="0" fill="hold" grpId="1" nodeType="clickEffect">
                                  <p:stCondLst>
                                    <p:cond delay="0"/>
                                  </p:stCondLst>
                                  <p:childTnLst>
                                    <p:set>
                                      <p:cBhvr>
                                        <p:cTn id="568" dur="1" fill="hold">
                                          <p:stCondLst>
                                            <p:cond delay="0"/>
                                          </p:stCondLst>
                                        </p:cTn>
                                        <p:tgtEl>
                                          <p:spTgt spid="135"/>
                                        </p:tgtEl>
                                        <p:attrNameLst>
                                          <p:attrName>style.visibility</p:attrName>
                                        </p:attrNameLst>
                                      </p:cBhvr>
                                      <p:to>
                                        <p:strVal val="hidden"/>
                                      </p:to>
                                    </p:set>
                                  </p:childTnLst>
                                </p:cTn>
                              </p:par>
                            </p:childTnLst>
                          </p:cTn>
                        </p:par>
                      </p:childTnLst>
                    </p:cTn>
                  </p:par>
                  <p:par>
                    <p:cTn id="569" fill="hold">
                      <p:stCondLst>
                        <p:cond delay="indefinite"/>
                      </p:stCondLst>
                      <p:childTnLst>
                        <p:par>
                          <p:cTn id="570" fill="hold">
                            <p:stCondLst>
                              <p:cond delay="0"/>
                            </p:stCondLst>
                            <p:childTnLst>
                              <p:par>
                                <p:cTn id="571" presetID="1" presetClass="entr" presetSubtype="0" fill="hold" grpId="0" nodeType="clickEffect">
                                  <p:stCondLst>
                                    <p:cond delay="0"/>
                                  </p:stCondLst>
                                  <p:childTnLst>
                                    <p:set>
                                      <p:cBhvr>
                                        <p:cTn id="572" dur="1" fill="hold">
                                          <p:stCondLst>
                                            <p:cond delay="0"/>
                                          </p:stCondLst>
                                        </p:cTn>
                                        <p:tgtEl>
                                          <p:spTgt spid="136"/>
                                        </p:tgtEl>
                                        <p:attrNameLst>
                                          <p:attrName>style.visibility</p:attrName>
                                        </p:attrNameLst>
                                      </p:cBhvr>
                                      <p:to>
                                        <p:strVal val="visible"/>
                                      </p:to>
                                    </p:set>
                                  </p:childTnLst>
                                </p:cTn>
                              </p:par>
                            </p:childTnLst>
                          </p:cTn>
                        </p:par>
                      </p:childTnLst>
                    </p:cTn>
                  </p:par>
                  <p:par>
                    <p:cTn id="573" fill="hold">
                      <p:stCondLst>
                        <p:cond delay="indefinite"/>
                      </p:stCondLst>
                      <p:childTnLst>
                        <p:par>
                          <p:cTn id="574" fill="hold">
                            <p:stCondLst>
                              <p:cond delay="0"/>
                            </p:stCondLst>
                            <p:childTnLst>
                              <p:par>
                                <p:cTn id="575" presetID="1" presetClass="exit" presetSubtype="0" fill="hold" grpId="1" nodeType="clickEffect">
                                  <p:stCondLst>
                                    <p:cond delay="0"/>
                                  </p:stCondLst>
                                  <p:childTnLst>
                                    <p:set>
                                      <p:cBhvr>
                                        <p:cTn id="576" dur="1" fill="hold">
                                          <p:stCondLst>
                                            <p:cond delay="0"/>
                                          </p:stCondLst>
                                        </p:cTn>
                                        <p:tgtEl>
                                          <p:spTgt spid="136"/>
                                        </p:tgtEl>
                                        <p:attrNameLst>
                                          <p:attrName>style.visibility</p:attrName>
                                        </p:attrNameLst>
                                      </p:cBhvr>
                                      <p:to>
                                        <p:strVal val="hidden"/>
                                      </p:to>
                                    </p:set>
                                  </p:childTnLst>
                                </p:cTn>
                              </p:par>
                            </p:childTnLst>
                          </p:cTn>
                        </p:par>
                      </p:childTnLst>
                    </p:cTn>
                  </p:par>
                  <p:par>
                    <p:cTn id="577" fill="hold">
                      <p:stCondLst>
                        <p:cond delay="indefinite"/>
                      </p:stCondLst>
                      <p:childTnLst>
                        <p:par>
                          <p:cTn id="578" fill="hold">
                            <p:stCondLst>
                              <p:cond delay="0"/>
                            </p:stCondLst>
                            <p:childTnLst>
                              <p:par>
                                <p:cTn id="579" presetID="1" presetClass="entr" presetSubtype="0" fill="hold" grpId="0" nodeType="clickEffect">
                                  <p:stCondLst>
                                    <p:cond delay="0"/>
                                  </p:stCondLst>
                                  <p:childTnLst>
                                    <p:set>
                                      <p:cBhvr>
                                        <p:cTn id="580" dur="1" fill="hold">
                                          <p:stCondLst>
                                            <p:cond delay="0"/>
                                          </p:stCondLst>
                                        </p:cTn>
                                        <p:tgtEl>
                                          <p:spTgt spid="137"/>
                                        </p:tgtEl>
                                        <p:attrNameLst>
                                          <p:attrName>style.visibility</p:attrName>
                                        </p:attrNameLst>
                                      </p:cBhvr>
                                      <p:to>
                                        <p:strVal val="visible"/>
                                      </p:to>
                                    </p:set>
                                  </p:childTnLst>
                                </p:cTn>
                              </p:par>
                            </p:childTnLst>
                          </p:cTn>
                        </p:par>
                      </p:childTnLst>
                    </p:cTn>
                  </p:par>
                  <p:par>
                    <p:cTn id="581" fill="hold">
                      <p:stCondLst>
                        <p:cond delay="indefinite"/>
                      </p:stCondLst>
                      <p:childTnLst>
                        <p:par>
                          <p:cTn id="582" fill="hold">
                            <p:stCondLst>
                              <p:cond delay="0"/>
                            </p:stCondLst>
                            <p:childTnLst>
                              <p:par>
                                <p:cTn id="583" presetID="1" presetClass="exit" presetSubtype="0" fill="hold" grpId="1" nodeType="clickEffect">
                                  <p:stCondLst>
                                    <p:cond delay="0"/>
                                  </p:stCondLst>
                                  <p:childTnLst>
                                    <p:set>
                                      <p:cBhvr>
                                        <p:cTn id="584" dur="1" fill="hold">
                                          <p:stCondLst>
                                            <p:cond delay="0"/>
                                          </p:stCondLst>
                                        </p:cTn>
                                        <p:tgtEl>
                                          <p:spTgt spid="137"/>
                                        </p:tgtEl>
                                        <p:attrNameLst>
                                          <p:attrName>style.visibility</p:attrName>
                                        </p:attrNameLst>
                                      </p:cBhvr>
                                      <p:to>
                                        <p:strVal val="hidden"/>
                                      </p:to>
                                    </p:set>
                                  </p:childTnLst>
                                </p:cTn>
                              </p:par>
                            </p:childTnLst>
                          </p:cTn>
                        </p:par>
                      </p:childTnLst>
                    </p:cTn>
                  </p:par>
                  <p:par>
                    <p:cTn id="585" fill="hold">
                      <p:stCondLst>
                        <p:cond delay="indefinite"/>
                      </p:stCondLst>
                      <p:childTnLst>
                        <p:par>
                          <p:cTn id="586" fill="hold">
                            <p:stCondLst>
                              <p:cond delay="0"/>
                            </p:stCondLst>
                            <p:childTnLst>
                              <p:par>
                                <p:cTn id="587" presetID="1" presetClass="entr" presetSubtype="0" fill="hold" grpId="0" nodeType="clickEffect">
                                  <p:stCondLst>
                                    <p:cond delay="0"/>
                                  </p:stCondLst>
                                  <p:childTnLst>
                                    <p:set>
                                      <p:cBhvr>
                                        <p:cTn id="588" dur="1" fill="hold">
                                          <p:stCondLst>
                                            <p:cond delay="0"/>
                                          </p:stCondLst>
                                        </p:cTn>
                                        <p:tgtEl>
                                          <p:spTgt spid="138"/>
                                        </p:tgtEl>
                                        <p:attrNameLst>
                                          <p:attrName>style.visibility</p:attrName>
                                        </p:attrNameLst>
                                      </p:cBhvr>
                                      <p:to>
                                        <p:strVal val="visible"/>
                                      </p:to>
                                    </p:set>
                                  </p:childTnLst>
                                </p:cTn>
                              </p:par>
                            </p:childTnLst>
                          </p:cTn>
                        </p:par>
                      </p:childTnLst>
                    </p:cTn>
                  </p:par>
                  <p:par>
                    <p:cTn id="589" fill="hold">
                      <p:stCondLst>
                        <p:cond delay="indefinite"/>
                      </p:stCondLst>
                      <p:childTnLst>
                        <p:par>
                          <p:cTn id="590" fill="hold">
                            <p:stCondLst>
                              <p:cond delay="0"/>
                            </p:stCondLst>
                            <p:childTnLst>
                              <p:par>
                                <p:cTn id="591" presetID="1" presetClass="exit" presetSubtype="0" fill="hold" grpId="1" nodeType="clickEffect">
                                  <p:stCondLst>
                                    <p:cond delay="0"/>
                                  </p:stCondLst>
                                  <p:childTnLst>
                                    <p:set>
                                      <p:cBhvr>
                                        <p:cTn id="592" dur="1" fill="hold">
                                          <p:stCondLst>
                                            <p:cond delay="0"/>
                                          </p:stCondLst>
                                        </p:cTn>
                                        <p:tgtEl>
                                          <p:spTgt spid="138"/>
                                        </p:tgtEl>
                                        <p:attrNameLst>
                                          <p:attrName>style.visibility</p:attrName>
                                        </p:attrNameLst>
                                      </p:cBhvr>
                                      <p:to>
                                        <p:strVal val="hidden"/>
                                      </p:to>
                                    </p:set>
                                  </p:childTnLst>
                                </p:cTn>
                              </p:par>
                            </p:childTnLst>
                          </p:cTn>
                        </p:par>
                      </p:childTnLst>
                    </p:cTn>
                  </p:par>
                  <p:par>
                    <p:cTn id="593" fill="hold">
                      <p:stCondLst>
                        <p:cond delay="indefinite"/>
                      </p:stCondLst>
                      <p:childTnLst>
                        <p:par>
                          <p:cTn id="594" fill="hold">
                            <p:stCondLst>
                              <p:cond delay="0"/>
                            </p:stCondLst>
                            <p:childTnLst>
                              <p:par>
                                <p:cTn id="595" presetID="1" presetClass="entr" presetSubtype="0" fill="hold" grpId="0" nodeType="clickEffect">
                                  <p:stCondLst>
                                    <p:cond delay="0"/>
                                  </p:stCondLst>
                                  <p:childTnLst>
                                    <p:set>
                                      <p:cBhvr>
                                        <p:cTn id="596" dur="1" fill="hold">
                                          <p:stCondLst>
                                            <p:cond delay="0"/>
                                          </p:stCondLst>
                                        </p:cTn>
                                        <p:tgtEl>
                                          <p:spTgt spid="139"/>
                                        </p:tgtEl>
                                        <p:attrNameLst>
                                          <p:attrName>style.visibility</p:attrName>
                                        </p:attrNameLst>
                                      </p:cBhvr>
                                      <p:to>
                                        <p:strVal val="visible"/>
                                      </p:to>
                                    </p:set>
                                  </p:childTnLst>
                                </p:cTn>
                              </p:par>
                            </p:childTnLst>
                          </p:cTn>
                        </p:par>
                      </p:childTnLst>
                    </p:cTn>
                  </p:par>
                  <p:par>
                    <p:cTn id="597" fill="hold">
                      <p:stCondLst>
                        <p:cond delay="indefinite"/>
                      </p:stCondLst>
                      <p:childTnLst>
                        <p:par>
                          <p:cTn id="598" fill="hold">
                            <p:stCondLst>
                              <p:cond delay="0"/>
                            </p:stCondLst>
                            <p:childTnLst>
                              <p:par>
                                <p:cTn id="599" presetID="1" presetClass="exit" presetSubtype="0" fill="hold" grpId="1" nodeType="clickEffect">
                                  <p:stCondLst>
                                    <p:cond delay="0"/>
                                  </p:stCondLst>
                                  <p:childTnLst>
                                    <p:set>
                                      <p:cBhvr>
                                        <p:cTn id="600" dur="1" fill="hold">
                                          <p:stCondLst>
                                            <p:cond delay="0"/>
                                          </p:stCondLst>
                                        </p:cTn>
                                        <p:tgtEl>
                                          <p:spTgt spid="139"/>
                                        </p:tgtEl>
                                        <p:attrNameLst>
                                          <p:attrName>style.visibility</p:attrName>
                                        </p:attrNameLst>
                                      </p:cBhvr>
                                      <p:to>
                                        <p:strVal val="hidden"/>
                                      </p:to>
                                    </p:set>
                                  </p:childTnLst>
                                </p:cTn>
                              </p:par>
                            </p:childTnLst>
                          </p:cTn>
                        </p:par>
                      </p:childTnLst>
                    </p:cTn>
                  </p:par>
                  <p:par>
                    <p:cTn id="601" fill="hold">
                      <p:stCondLst>
                        <p:cond delay="indefinite"/>
                      </p:stCondLst>
                      <p:childTnLst>
                        <p:par>
                          <p:cTn id="602" fill="hold">
                            <p:stCondLst>
                              <p:cond delay="0"/>
                            </p:stCondLst>
                            <p:childTnLst>
                              <p:par>
                                <p:cTn id="603" presetID="1" presetClass="entr" presetSubtype="0" fill="hold" grpId="0" nodeType="clickEffect">
                                  <p:stCondLst>
                                    <p:cond delay="0"/>
                                  </p:stCondLst>
                                  <p:childTnLst>
                                    <p:set>
                                      <p:cBhvr>
                                        <p:cTn id="604" dur="1" fill="hold">
                                          <p:stCondLst>
                                            <p:cond delay="0"/>
                                          </p:stCondLst>
                                        </p:cTn>
                                        <p:tgtEl>
                                          <p:spTgt spid="143"/>
                                        </p:tgtEl>
                                        <p:attrNameLst>
                                          <p:attrName>style.visibility</p:attrName>
                                        </p:attrNameLst>
                                      </p:cBhvr>
                                      <p:to>
                                        <p:strVal val="visible"/>
                                      </p:to>
                                    </p:set>
                                  </p:childTnLst>
                                </p:cTn>
                              </p:par>
                            </p:childTnLst>
                          </p:cTn>
                        </p:par>
                      </p:childTnLst>
                    </p:cTn>
                  </p:par>
                  <p:par>
                    <p:cTn id="605" fill="hold">
                      <p:stCondLst>
                        <p:cond delay="indefinite"/>
                      </p:stCondLst>
                      <p:childTnLst>
                        <p:par>
                          <p:cTn id="606" fill="hold">
                            <p:stCondLst>
                              <p:cond delay="0"/>
                            </p:stCondLst>
                            <p:childTnLst>
                              <p:par>
                                <p:cTn id="607" presetID="1" presetClass="exit" presetSubtype="0" fill="hold" grpId="1" nodeType="clickEffect">
                                  <p:stCondLst>
                                    <p:cond delay="0"/>
                                  </p:stCondLst>
                                  <p:childTnLst>
                                    <p:set>
                                      <p:cBhvr>
                                        <p:cTn id="608" dur="1" fill="hold">
                                          <p:stCondLst>
                                            <p:cond delay="0"/>
                                          </p:stCondLst>
                                        </p:cTn>
                                        <p:tgtEl>
                                          <p:spTgt spid="143"/>
                                        </p:tgtEl>
                                        <p:attrNameLst>
                                          <p:attrName>style.visibility</p:attrName>
                                        </p:attrNameLst>
                                      </p:cBhvr>
                                      <p:to>
                                        <p:strVal val="hidden"/>
                                      </p:to>
                                    </p:set>
                                  </p:childTnLst>
                                </p:cTn>
                              </p:par>
                            </p:childTnLst>
                          </p:cTn>
                        </p:par>
                      </p:childTnLst>
                    </p:cTn>
                  </p:par>
                  <p:par>
                    <p:cTn id="609" fill="hold">
                      <p:stCondLst>
                        <p:cond delay="indefinite"/>
                      </p:stCondLst>
                      <p:childTnLst>
                        <p:par>
                          <p:cTn id="610" fill="hold">
                            <p:stCondLst>
                              <p:cond delay="0"/>
                            </p:stCondLst>
                            <p:childTnLst>
                              <p:par>
                                <p:cTn id="611" presetID="1" presetClass="entr" presetSubtype="0" fill="hold" grpId="0" nodeType="clickEffect">
                                  <p:stCondLst>
                                    <p:cond delay="0"/>
                                  </p:stCondLst>
                                  <p:childTnLst>
                                    <p:set>
                                      <p:cBhvr>
                                        <p:cTn id="612" dur="1" fill="hold">
                                          <p:stCondLst>
                                            <p:cond delay="0"/>
                                          </p:stCondLst>
                                        </p:cTn>
                                        <p:tgtEl>
                                          <p:spTgt spid="142"/>
                                        </p:tgtEl>
                                        <p:attrNameLst>
                                          <p:attrName>style.visibility</p:attrName>
                                        </p:attrNameLst>
                                      </p:cBhvr>
                                      <p:to>
                                        <p:strVal val="visible"/>
                                      </p:to>
                                    </p:set>
                                  </p:childTnLst>
                                </p:cTn>
                              </p:par>
                            </p:childTnLst>
                          </p:cTn>
                        </p:par>
                      </p:childTnLst>
                    </p:cTn>
                  </p:par>
                  <p:par>
                    <p:cTn id="613" fill="hold">
                      <p:stCondLst>
                        <p:cond delay="indefinite"/>
                      </p:stCondLst>
                      <p:childTnLst>
                        <p:par>
                          <p:cTn id="614" fill="hold">
                            <p:stCondLst>
                              <p:cond delay="0"/>
                            </p:stCondLst>
                            <p:childTnLst>
                              <p:par>
                                <p:cTn id="615" presetID="1" presetClass="exit" presetSubtype="0" fill="hold" grpId="1" nodeType="clickEffect">
                                  <p:stCondLst>
                                    <p:cond delay="0"/>
                                  </p:stCondLst>
                                  <p:childTnLst>
                                    <p:set>
                                      <p:cBhvr>
                                        <p:cTn id="616" dur="1" fill="hold">
                                          <p:stCondLst>
                                            <p:cond delay="0"/>
                                          </p:stCondLst>
                                        </p:cTn>
                                        <p:tgtEl>
                                          <p:spTgt spid="142"/>
                                        </p:tgtEl>
                                        <p:attrNameLst>
                                          <p:attrName>style.visibility</p:attrName>
                                        </p:attrNameLst>
                                      </p:cBhvr>
                                      <p:to>
                                        <p:strVal val="hidden"/>
                                      </p:to>
                                    </p:set>
                                  </p:childTnLst>
                                </p:cTn>
                              </p:par>
                            </p:childTnLst>
                          </p:cTn>
                        </p:par>
                      </p:childTnLst>
                    </p:cTn>
                  </p:par>
                  <p:par>
                    <p:cTn id="617" fill="hold">
                      <p:stCondLst>
                        <p:cond delay="indefinite"/>
                      </p:stCondLst>
                      <p:childTnLst>
                        <p:par>
                          <p:cTn id="618" fill="hold">
                            <p:stCondLst>
                              <p:cond delay="0"/>
                            </p:stCondLst>
                            <p:childTnLst>
                              <p:par>
                                <p:cTn id="619" presetID="1" presetClass="entr" presetSubtype="0" fill="hold" grpId="0" nodeType="clickEffect">
                                  <p:stCondLst>
                                    <p:cond delay="0"/>
                                  </p:stCondLst>
                                  <p:childTnLst>
                                    <p:set>
                                      <p:cBhvr>
                                        <p:cTn id="620" dur="1" fill="hold">
                                          <p:stCondLst>
                                            <p:cond delay="0"/>
                                          </p:stCondLst>
                                        </p:cTn>
                                        <p:tgtEl>
                                          <p:spTgt spid="141"/>
                                        </p:tgtEl>
                                        <p:attrNameLst>
                                          <p:attrName>style.visibility</p:attrName>
                                        </p:attrNameLst>
                                      </p:cBhvr>
                                      <p:to>
                                        <p:strVal val="visible"/>
                                      </p:to>
                                    </p:set>
                                  </p:childTnLst>
                                </p:cTn>
                              </p:par>
                            </p:childTnLst>
                          </p:cTn>
                        </p:par>
                      </p:childTnLst>
                    </p:cTn>
                  </p:par>
                  <p:par>
                    <p:cTn id="621" fill="hold">
                      <p:stCondLst>
                        <p:cond delay="indefinite"/>
                      </p:stCondLst>
                      <p:childTnLst>
                        <p:par>
                          <p:cTn id="622" fill="hold">
                            <p:stCondLst>
                              <p:cond delay="0"/>
                            </p:stCondLst>
                            <p:childTnLst>
                              <p:par>
                                <p:cTn id="623" presetID="1" presetClass="exit" presetSubtype="0" fill="hold" grpId="1" nodeType="clickEffect">
                                  <p:stCondLst>
                                    <p:cond delay="0"/>
                                  </p:stCondLst>
                                  <p:childTnLst>
                                    <p:set>
                                      <p:cBhvr>
                                        <p:cTn id="624" dur="1" fill="hold">
                                          <p:stCondLst>
                                            <p:cond delay="0"/>
                                          </p:stCondLst>
                                        </p:cTn>
                                        <p:tgtEl>
                                          <p:spTgt spid="141"/>
                                        </p:tgtEl>
                                        <p:attrNameLst>
                                          <p:attrName>style.visibility</p:attrName>
                                        </p:attrNameLst>
                                      </p:cBhvr>
                                      <p:to>
                                        <p:strVal val="hidden"/>
                                      </p:to>
                                    </p:set>
                                  </p:childTnLst>
                                </p:cTn>
                              </p:par>
                            </p:childTnLst>
                          </p:cTn>
                        </p:par>
                      </p:childTnLst>
                    </p:cTn>
                  </p:par>
                  <p:par>
                    <p:cTn id="625" fill="hold">
                      <p:stCondLst>
                        <p:cond delay="indefinite"/>
                      </p:stCondLst>
                      <p:childTnLst>
                        <p:par>
                          <p:cTn id="626" fill="hold">
                            <p:stCondLst>
                              <p:cond delay="0"/>
                            </p:stCondLst>
                            <p:childTnLst>
                              <p:par>
                                <p:cTn id="627" presetID="1" presetClass="entr" presetSubtype="0" fill="hold" grpId="0" nodeType="clickEffect">
                                  <p:stCondLst>
                                    <p:cond delay="0"/>
                                  </p:stCondLst>
                                  <p:childTnLst>
                                    <p:set>
                                      <p:cBhvr>
                                        <p:cTn id="628" dur="1" fill="hold">
                                          <p:stCondLst>
                                            <p:cond delay="0"/>
                                          </p:stCondLst>
                                        </p:cTn>
                                        <p:tgtEl>
                                          <p:spTgt spid="169"/>
                                        </p:tgtEl>
                                        <p:attrNameLst>
                                          <p:attrName>style.visibility</p:attrName>
                                        </p:attrNameLst>
                                      </p:cBhvr>
                                      <p:to>
                                        <p:strVal val="visible"/>
                                      </p:to>
                                    </p:set>
                                  </p:childTnLst>
                                </p:cTn>
                              </p:par>
                            </p:childTnLst>
                          </p:cTn>
                        </p:par>
                      </p:childTnLst>
                    </p:cTn>
                  </p:par>
                  <p:par>
                    <p:cTn id="629" fill="hold">
                      <p:stCondLst>
                        <p:cond delay="indefinite"/>
                      </p:stCondLst>
                      <p:childTnLst>
                        <p:par>
                          <p:cTn id="630" fill="hold">
                            <p:stCondLst>
                              <p:cond delay="0"/>
                            </p:stCondLst>
                            <p:childTnLst>
                              <p:par>
                                <p:cTn id="631" presetID="1" presetClass="exit" presetSubtype="0" fill="hold" grpId="1" nodeType="clickEffect">
                                  <p:stCondLst>
                                    <p:cond delay="0"/>
                                  </p:stCondLst>
                                  <p:childTnLst>
                                    <p:set>
                                      <p:cBhvr>
                                        <p:cTn id="632" dur="1" fill="hold">
                                          <p:stCondLst>
                                            <p:cond delay="0"/>
                                          </p:stCondLst>
                                        </p:cTn>
                                        <p:tgtEl>
                                          <p:spTgt spid="169"/>
                                        </p:tgtEl>
                                        <p:attrNameLst>
                                          <p:attrName>style.visibility</p:attrName>
                                        </p:attrNameLst>
                                      </p:cBhvr>
                                      <p:to>
                                        <p:strVal val="hidden"/>
                                      </p:to>
                                    </p:set>
                                  </p:childTnLst>
                                </p:cTn>
                              </p:par>
                            </p:childTnLst>
                          </p:cTn>
                        </p:par>
                      </p:childTnLst>
                    </p:cTn>
                  </p:par>
                  <p:par>
                    <p:cTn id="633" fill="hold">
                      <p:stCondLst>
                        <p:cond delay="indefinite"/>
                      </p:stCondLst>
                      <p:childTnLst>
                        <p:par>
                          <p:cTn id="634" fill="hold">
                            <p:stCondLst>
                              <p:cond delay="0"/>
                            </p:stCondLst>
                            <p:childTnLst>
                              <p:par>
                                <p:cTn id="635" presetID="1" presetClass="entr" presetSubtype="0" fill="hold" grpId="0" nodeType="clickEffect">
                                  <p:stCondLst>
                                    <p:cond delay="0"/>
                                  </p:stCondLst>
                                  <p:childTnLst>
                                    <p:set>
                                      <p:cBhvr>
                                        <p:cTn id="636" dur="1" fill="hold">
                                          <p:stCondLst>
                                            <p:cond delay="0"/>
                                          </p:stCondLst>
                                        </p:cTn>
                                        <p:tgtEl>
                                          <p:spTgt spid="168"/>
                                        </p:tgtEl>
                                        <p:attrNameLst>
                                          <p:attrName>style.visibility</p:attrName>
                                        </p:attrNameLst>
                                      </p:cBhvr>
                                      <p:to>
                                        <p:strVal val="visible"/>
                                      </p:to>
                                    </p:set>
                                  </p:childTnLst>
                                </p:cTn>
                              </p:par>
                            </p:childTnLst>
                          </p:cTn>
                        </p:par>
                      </p:childTnLst>
                    </p:cTn>
                  </p:par>
                  <p:par>
                    <p:cTn id="637" fill="hold">
                      <p:stCondLst>
                        <p:cond delay="indefinite"/>
                      </p:stCondLst>
                      <p:childTnLst>
                        <p:par>
                          <p:cTn id="638" fill="hold">
                            <p:stCondLst>
                              <p:cond delay="0"/>
                            </p:stCondLst>
                            <p:childTnLst>
                              <p:par>
                                <p:cTn id="639" presetID="1" presetClass="exit" presetSubtype="0" fill="hold" grpId="1" nodeType="clickEffect">
                                  <p:stCondLst>
                                    <p:cond delay="0"/>
                                  </p:stCondLst>
                                  <p:childTnLst>
                                    <p:set>
                                      <p:cBhvr>
                                        <p:cTn id="640" dur="1" fill="hold">
                                          <p:stCondLst>
                                            <p:cond delay="0"/>
                                          </p:stCondLst>
                                        </p:cTn>
                                        <p:tgtEl>
                                          <p:spTgt spid="168"/>
                                        </p:tgtEl>
                                        <p:attrNameLst>
                                          <p:attrName>style.visibility</p:attrName>
                                        </p:attrNameLst>
                                      </p:cBhvr>
                                      <p:to>
                                        <p:strVal val="hidden"/>
                                      </p:to>
                                    </p:set>
                                  </p:childTnLst>
                                </p:cTn>
                              </p:par>
                            </p:childTnLst>
                          </p:cTn>
                        </p:par>
                      </p:childTnLst>
                    </p:cTn>
                  </p:par>
                  <p:par>
                    <p:cTn id="641" fill="hold">
                      <p:stCondLst>
                        <p:cond delay="indefinite"/>
                      </p:stCondLst>
                      <p:childTnLst>
                        <p:par>
                          <p:cTn id="642" fill="hold">
                            <p:stCondLst>
                              <p:cond delay="0"/>
                            </p:stCondLst>
                            <p:childTnLst>
                              <p:par>
                                <p:cTn id="643" presetID="1" presetClass="entr" presetSubtype="0" fill="hold" grpId="0" nodeType="clickEffect">
                                  <p:stCondLst>
                                    <p:cond delay="0"/>
                                  </p:stCondLst>
                                  <p:childTnLst>
                                    <p:set>
                                      <p:cBhvr>
                                        <p:cTn id="644" dur="1" fill="hold">
                                          <p:stCondLst>
                                            <p:cond delay="0"/>
                                          </p:stCondLst>
                                        </p:cTn>
                                        <p:tgtEl>
                                          <p:spTgt spid="167"/>
                                        </p:tgtEl>
                                        <p:attrNameLst>
                                          <p:attrName>style.visibility</p:attrName>
                                        </p:attrNameLst>
                                      </p:cBhvr>
                                      <p:to>
                                        <p:strVal val="visible"/>
                                      </p:to>
                                    </p:set>
                                  </p:childTnLst>
                                </p:cTn>
                              </p:par>
                            </p:childTnLst>
                          </p:cTn>
                        </p:par>
                      </p:childTnLst>
                    </p:cTn>
                  </p:par>
                  <p:par>
                    <p:cTn id="645" fill="hold">
                      <p:stCondLst>
                        <p:cond delay="indefinite"/>
                      </p:stCondLst>
                      <p:childTnLst>
                        <p:par>
                          <p:cTn id="646" fill="hold">
                            <p:stCondLst>
                              <p:cond delay="0"/>
                            </p:stCondLst>
                            <p:childTnLst>
                              <p:par>
                                <p:cTn id="647" presetID="1" presetClass="exit" presetSubtype="0" fill="hold" grpId="1" nodeType="clickEffect">
                                  <p:stCondLst>
                                    <p:cond delay="0"/>
                                  </p:stCondLst>
                                  <p:childTnLst>
                                    <p:set>
                                      <p:cBhvr>
                                        <p:cTn id="648" dur="1" fill="hold">
                                          <p:stCondLst>
                                            <p:cond delay="0"/>
                                          </p:stCondLst>
                                        </p:cTn>
                                        <p:tgtEl>
                                          <p:spTgt spid="167"/>
                                        </p:tgtEl>
                                        <p:attrNameLst>
                                          <p:attrName>style.visibility</p:attrName>
                                        </p:attrNameLst>
                                      </p:cBhvr>
                                      <p:to>
                                        <p:strVal val="hidden"/>
                                      </p:to>
                                    </p:set>
                                  </p:childTnLst>
                                </p:cTn>
                              </p:par>
                            </p:childTnLst>
                          </p:cTn>
                        </p:par>
                      </p:childTnLst>
                    </p:cTn>
                  </p:par>
                  <p:par>
                    <p:cTn id="649" fill="hold">
                      <p:stCondLst>
                        <p:cond delay="indefinite"/>
                      </p:stCondLst>
                      <p:childTnLst>
                        <p:par>
                          <p:cTn id="650" fill="hold">
                            <p:stCondLst>
                              <p:cond delay="0"/>
                            </p:stCondLst>
                            <p:childTnLst>
                              <p:par>
                                <p:cTn id="651" presetID="1" presetClass="entr" presetSubtype="0" fill="hold" grpId="0" nodeType="clickEffect">
                                  <p:stCondLst>
                                    <p:cond delay="0"/>
                                  </p:stCondLst>
                                  <p:childTnLst>
                                    <p:set>
                                      <p:cBhvr>
                                        <p:cTn id="652" dur="1" fill="hold">
                                          <p:stCondLst>
                                            <p:cond delay="0"/>
                                          </p:stCondLst>
                                        </p:cTn>
                                        <p:tgtEl>
                                          <p:spTgt spid="166"/>
                                        </p:tgtEl>
                                        <p:attrNameLst>
                                          <p:attrName>style.visibility</p:attrName>
                                        </p:attrNameLst>
                                      </p:cBhvr>
                                      <p:to>
                                        <p:strVal val="visible"/>
                                      </p:to>
                                    </p:set>
                                  </p:childTnLst>
                                </p:cTn>
                              </p:par>
                            </p:childTnLst>
                          </p:cTn>
                        </p:par>
                      </p:childTnLst>
                    </p:cTn>
                  </p:par>
                  <p:par>
                    <p:cTn id="653" fill="hold">
                      <p:stCondLst>
                        <p:cond delay="indefinite"/>
                      </p:stCondLst>
                      <p:childTnLst>
                        <p:par>
                          <p:cTn id="654" fill="hold">
                            <p:stCondLst>
                              <p:cond delay="0"/>
                            </p:stCondLst>
                            <p:childTnLst>
                              <p:par>
                                <p:cTn id="655" presetID="1" presetClass="exit" presetSubtype="0" fill="hold" grpId="1" nodeType="clickEffect">
                                  <p:stCondLst>
                                    <p:cond delay="0"/>
                                  </p:stCondLst>
                                  <p:childTnLst>
                                    <p:set>
                                      <p:cBhvr>
                                        <p:cTn id="656" dur="1" fill="hold">
                                          <p:stCondLst>
                                            <p:cond delay="0"/>
                                          </p:stCondLst>
                                        </p:cTn>
                                        <p:tgtEl>
                                          <p:spTgt spid="166"/>
                                        </p:tgtEl>
                                        <p:attrNameLst>
                                          <p:attrName>style.visibility</p:attrName>
                                        </p:attrNameLst>
                                      </p:cBhvr>
                                      <p:to>
                                        <p:strVal val="hidden"/>
                                      </p:to>
                                    </p:set>
                                  </p:childTnLst>
                                </p:cTn>
                              </p:par>
                            </p:childTnLst>
                          </p:cTn>
                        </p:par>
                      </p:childTnLst>
                    </p:cTn>
                  </p:par>
                  <p:par>
                    <p:cTn id="657" fill="hold">
                      <p:stCondLst>
                        <p:cond delay="indefinite"/>
                      </p:stCondLst>
                      <p:childTnLst>
                        <p:par>
                          <p:cTn id="658" fill="hold">
                            <p:stCondLst>
                              <p:cond delay="0"/>
                            </p:stCondLst>
                            <p:childTnLst>
                              <p:par>
                                <p:cTn id="659" presetID="1" presetClass="entr" presetSubtype="0" fill="hold" grpId="0" nodeType="clickEffect">
                                  <p:stCondLst>
                                    <p:cond delay="0"/>
                                  </p:stCondLst>
                                  <p:childTnLst>
                                    <p:set>
                                      <p:cBhvr>
                                        <p:cTn id="660" dur="1" fill="hold">
                                          <p:stCondLst>
                                            <p:cond delay="0"/>
                                          </p:stCondLst>
                                        </p:cTn>
                                        <p:tgtEl>
                                          <p:spTgt spid="165"/>
                                        </p:tgtEl>
                                        <p:attrNameLst>
                                          <p:attrName>style.visibility</p:attrName>
                                        </p:attrNameLst>
                                      </p:cBhvr>
                                      <p:to>
                                        <p:strVal val="visible"/>
                                      </p:to>
                                    </p:set>
                                  </p:childTnLst>
                                </p:cTn>
                              </p:par>
                            </p:childTnLst>
                          </p:cTn>
                        </p:par>
                      </p:childTnLst>
                    </p:cTn>
                  </p:par>
                  <p:par>
                    <p:cTn id="661" fill="hold">
                      <p:stCondLst>
                        <p:cond delay="indefinite"/>
                      </p:stCondLst>
                      <p:childTnLst>
                        <p:par>
                          <p:cTn id="662" fill="hold">
                            <p:stCondLst>
                              <p:cond delay="0"/>
                            </p:stCondLst>
                            <p:childTnLst>
                              <p:par>
                                <p:cTn id="663" presetID="1" presetClass="exit" presetSubtype="0" fill="hold" grpId="1" nodeType="clickEffect">
                                  <p:stCondLst>
                                    <p:cond delay="0"/>
                                  </p:stCondLst>
                                  <p:childTnLst>
                                    <p:set>
                                      <p:cBhvr>
                                        <p:cTn id="664" dur="1" fill="hold">
                                          <p:stCondLst>
                                            <p:cond delay="0"/>
                                          </p:stCondLst>
                                        </p:cTn>
                                        <p:tgtEl>
                                          <p:spTgt spid="165"/>
                                        </p:tgtEl>
                                        <p:attrNameLst>
                                          <p:attrName>style.visibility</p:attrName>
                                        </p:attrNameLst>
                                      </p:cBhvr>
                                      <p:to>
                                        <p:strVal val="hidden"/>
                                      </p:to>
                                    </p:set>
                                  </p:childTnLst>
                                </p:cTn>
                              </p:par>
                            </p:childTnLst>
                          </p:cTn>
                        </p:par>
                      </p:childTnLst>
                    </p:cTn>
                  </p:par>
                  <p:par>
                    <p:cTn id="665" fill="hold">
                      <p:stCondLst>
                        <p:cond delay="indefinite"/>
                      </p:stCondLst>
                      <p:childTnLst>
                        <p:par>
                          <p:cTn id="666" fill="hold">
                            <p:stCondLst>
                              <p:cond delay="0"/>
                            </p:stCondLst>
                            <p:childTnLst>
                              <p:par>
                                <p:cTn id="667" presetID="1" presetClass="entr" presetSubtype="0" fill="hold" grpId="0" nodeType="clickEffect">
                                  <p:stCondLst>
                                    <p:cond delay="0"/>
                                  </p:stCondLst>
                                  <p:childTnLst>
                                    <p:set>
                                      <p:cBhvr>
                                        <p:cTn id="668" dur="1" fill="hold">
                                          <p:stCondLst>
                                            <p:cond delay="0"/>
                                          </p:stCondLst>
                                        </p:cTn>
                                        <p:tgtEl>
                                          <p:spTgt spid="140"/>
                                        </p:tgtEl>
                                        <p:attrNameLst>
                                          <p:attrName>style.visibility</p:attrName>
                                        </p:attrNameLst>
                                      </p:cBhvr>
                                      <p:to>
                                        <p:strVal val="visible"/>
                                      </p:to>
                                    </p:set>
                                  </p:childTnLst>
                                </p:cTn>
                              </p:par>
                            </p:childTnLst>
                          </p:cTn>
                        </p:par>
                      </p:childTnLst>
                    </p:cTn>
                  </p:par>
                  <p:par>
                    <p:cTn id="669" fill="hold">
                      <p:stCondLst>
                        <p:cond delay="indefinite"/>
                      </p:stCondLst>
                      <p:childTnLst>
                        <p:par>
                          <p:cTn id="670" fill="hold">
                            <p:stCondLst>
                              <p:cond delay="0"/>
                            </p:stCondLst>
                            <p:childTnLst>
                              <p:par>
                                <p:cTn id="671" presetID="1" presetClass="exit" presetSubtype="0" fill="hold" grpId="1" nodeType="clickEffect">
                                  <p:stCondLst>
                                    <p:cond delay="0"/>
                                  </p:stCondLst>
                                  <p:childTnLst>
                                    <p:set>
                                      <p:cBhvr>
                                        <p:cTn id="672" dur="1" fill="hold">
                                          <p:stCondLst>
                                            <p:cond delay="0"/>
                                          </p:stCondLst>
                                        </p:cTn>
                                        <p:tgtEl>
                                          <p:spTgt spid="140"/>
                                        </p:tgtEl>
                                        <p:attrNameLst>
                                          <p:attrName>style.visibility</p:attrName>
                                        </p:attrNameLst>
                                      </p:cBhvr>
                                      <p:to>
                                        <p:strVal val="hidden"/>
                                      </p:to>
                                    </p:set>
                                  </p:childTnLst>
                                </p:cTn>
                              </p:par>
                            </p:childTnLst>
                          </p:cTn>
                        </p:par>
                      </p:childTnLst>
                    </p:cTn>
                  </p:par>
                  <p:par>
                    <p:cTn id="673" fill="hold">
                      <p:stCondLst>
                        <p:cond delay="indefinite"/>
                      </p:stCondLst>
                      <p:childTnLst>
                        <p:par>
                          <p:cTn id="674" fill="hold">
                            <p:stCondLst>
                              <p:cond delay="0"/>
                            </p:stCondLst>
                            <p:childTnLst>
                              <p:par>
                                <p:cTn id="675" presetID="1" presetClass="entr" presetSubtype="0" fill="hold" grpId="0" nodeType="clickEffect">
                                  <p:stCondLst>
                                    <p:cond delay="0"/>
                                  </p:stCondLst>
                                  <p:childTnLst>
                                    <p:set>
                                      <p:cBhvr>
                                        <p:cTn id="676" dur="1" fill="hold">
                                          <p:stCondLst>
                                            <p:cond delay="0"/>
                                          </p:stCondLst>
                                        </p:cTn>
                                        <p:tgtEl>
                                          <p:spTgt spid="144"/>
                                        </p:tgtEl>
                                        <p:attrNameLst>
                                          <p:attrName>style.visibility</p:attrName>
                                        </p:attrNameLst>
                                      </p:cBhvr>
                                      <p:to>
                                        <p:strVal val="visible"/>
                                      </p:to>
                                    </p:set>
                                  </p:childTnLst>
                                </p:cTn>
                              </p:par>
                            </p:childTnLst>
                          </p:cTn>
                        </p:par>
                      </p:childTnLst>
                    </p:cTn>
                  </p:par>
                  <p:par>
                    <p:cTn id="677" fill="hold">
                      <p:stCondLst>
                        <p:cond delay="indefinite"/>
                      </p:stCondLst>
                      <p:childTnLst>
                        <p:par>
                          <p:cTn id="678" fill="hold">
                            <p:stCondLst>
                              <p:cond delay="0"/>
                            </p:stCondLst>
                            <p:childTnLst>
                              <p:par>
                                <p:cTn id="679" presetID="1" presetClass="exit" presetSubtype="0" fill="hold" grpId="1" nodeType="clickEffect">
                                  <p:stCondLst>
                                    <p:cond delay="0"/>
                                  </p:stCondLst>
                                  <p:childTnLst>
                                    <p:set>
                                      <p:cBhvr>
                                        <p:cTn id="680" dur="1" fill="hold">
                                          <p:stCondLst>
                                            <p:cond delay="0"/>
                                          </p:stCondLst>
                                        </p:cTn>
                                        <p:tgtEl>
                                          <p:spTgt spid="144"/>
                                        </p:tgtEl>
                                        <p:attrNameLst>
                                          <p:attrName>style.visibility</p:attrName>
                                        </p:attrNameLst>
                                      </p:cBhvr>
                                      <p:to>
                                        <p:strVal val="hidden"/>
                                      </p:to>
                                    </p:set>
                                  </p:childTnLst>
                                </p:cTn>
                              </p:par>
                            </p:childTnLst>
                          </p:cTn>
                        </p:par>
                      </p:childTnLst>
                    </p:cTn>
                  </p:par>
                  <p:par>
                    <p:cTn id="681" fill="hold">
                      <p:stCondLst>
                        <p:cond delay="indefinite"/>
                      </p:stCondLst>
                      <p:childTnLst>
                        <p:par>
                          <p:cTn id="682" fill="hold">
                            <p:stCondLst>
                              <p:cond delay="0"/>
                            </p:stCondLst>
                            <p:childTnLst>
                              <p:par>
                                <p:cTn id="683" presetID="1" presetClass="entr" presetSubtype="0" fill="hold" grpId="0" nodeType="clickEffect">
                                  <p:stCondLst>
                                    <p:cond delay="0"/>
                                  </p:stCondLst>
                                  <p:childTnLst>
                                    <p:set>
                                      <p:cBhvr>
                                        <p:cTn id="684" dur="1" fill="hold">
                                          <p:stCondLst>
                                            <p:cond delay="0"/>
                                          </p:stCondLst>
                                        </p:cTn>
                                        <p:tgtEl>
                                          <p:spTgt spid="147"/>
                                        </p:tgtEl>
                                        <p:attrNameLst>
                                          <p:attrName>style.visibility</p:attrName>
                                        </p:attrNameLst>
                                      </p:cBhvr>
                                      <p:to>
                                        <p:strVal val="visible"/>
                                      </p:to>
                                    </p:set>
                                  </p:childTnLst>
                                </p:cTn>
                              </p:par>
                            </p:childTnLst>
                          </p:cTn>
                        </p:par>
                      </p:childTnLst>
                    </p:cTn>
                  </p:par>
                  <p:par>
                    <p:cTn id="685" fill="hold">
                      <p:stCondLst>
                        <p:cond delay="indefinite"/>
                      </p:stCondLst>
                      <p:childTnLst>
                        <p:par>
                          <p:cTn id="686" fill="hold">
                            <p:stCondLst>
                              <p:cond delay="0"/>
                            </p:stCondLst>
                            <p:childTnLst>
                              <p:par>
                                <p:cTn id="687" presetID="1" presetClass="exit" presetSubtype="0" fill="hold" grpId="1" nodeType="clickEffect">
                                  <p:stCondLst>
                                    <p:cond delay="0"/>
                                  </p:stCondLst>
                                  <p:childTnLst>
                                    <p:set>
                                      <p:cBhvr>
                                        <p:cTn id="688" dur="1" fill="hold">
                                          <p:stCondLst>
                                            <p:cond delay="0"/>
                                          </p:stCondLst>
                                        </p:cTn>
                                        <p:tgtEl>
                                          <p:spTgt spid="147"/>
                                        </p:tgtEl>
                                        <p:attrNameLst>
                                          <p:attrName>style.visibility</p:attrName>
                                        </p:attrNameLst>
                                      </p:cBhvr>
                                      <p:to>
                                        <p:strVal val="hidden"/>
                                      </p:to>
                                    </p:set>
                                  </p:childTnLst>
                                </p:cTn>
                              </p:par>
                            </p:childTnLst>
                          </p:cTn>
                        </p:par>
                      </p:childTnLst>
                    </p:cTn>
                  </p:par>
                  <p:par>
                    <p:cTn id="689" fill="hold">
                      <p:stCondLst>
                        <p:cond delay="indefinite"/>
                      </p:stCondLst>
                      <p:childTnLst>
                        <p:par>
                          <p:cTn id="690" fill="hold">
                            <p:stCondLst>
                              <p:cond delay="0"/>
                            </p:stCondLst>
                            <p:childTnLst>
                              <p:par>
                                <p:cTn id="691" presetID="1" presetClass="entr" presetSubtype="0" fill="hold" grpId="0" nodeType="clickEffect">
                                  <p:stCondLst>
                                    <p:cond delay="0"/>
                                  </p:stCondLst>
                                  <p:childTnLst>
                                    <p:set>
                                      <p:cBhvr>
                                        <p:cTn id="692" dur="1" fill="hold">
                                          <p:stCondLst>
                                            <p:cond delay="0"/>
                                          </p:stCondLst>
                                        </p:cTn>
                                        <p:tgtEl>
                                          <p:spTgt spid="148"/>
                                        </p:tgtEl>
                                        <p:attrNameLst>
                                          <p:attrName>style.visibility</p:attrName>
                                        </p:attrNameLst>
                                      </p:cBhvr>
                                      <p:to>
                                        <p:strVal val="visible"/>
                                      </p:to>
                                    </p:set>
                                  </p:childTnLst>
                                </p:cTn>
                              </p:par>
                            </p:childTnLst>
                          </p:cTn>
                        </p:par>
                      </p:childTnLst>
                    </p:cTn>
                  </p:par>
                  <p:par>
                    <p:cTn id="693" fill="hold">
                      <p:stCondLst>
                        <p:cond delay="indefinite"/>
                      </p:stCondLst>
                      <p:childTnLst>
                        <p:par>
                          <p:cTn id="694" fill="hold">
                            <p:stCondLst>
                              <p:cond delay="0"/>
                            </p:stCondLst>
                            <p:childTnLst>
                              <p:par>
                                <p:cTn id="695" presetID="1" presetClass="exit" presetSubtype="0" fill="hold" grpId="1" nodeType="clickEffect">
                                  <p:stCondLst>
                                    <p:cond delay="0"/>
                                  </p:stCondLst>
                                  <p:childTnLst>
                                    <p:set>
                                      <p:cBhvr>
                                        <p:cTn id="696" dur="1" fill="hold">
                                          <p:stCondLst>
                                            <p:cond delay="0"/>
                                          </p:stCondLst>
                                        </p:cTn>
                                        <p:tgtEl>
                                          <p:spTgt spid="148"/>
                                        </p:tgtEl>
                                        <p:attrNameLst>
                                          <p:attrName>style.visibility</p:attrName>
                                        </p:attrNameLst>
                                      </p:cBhvr>
                                      <p:to>
                                        <p:strVal val="hidden"/>
                                      </p:to>
                                    </p:set>
                                  </p:childTnLst>
                                </p:cTn>
                              </p:par>
                            </p:childTnLst>
                          </p:cTn>
                        </p:par>
                      </p:childTnLst>
                    </p:cTn>
                  </p:par>
                  <p:par>
                    <p:cTn id="697" fill="hold">
                      <p:stCondLst>
                        <p:cond delay="indefinite"/>
                      </p:stCondLst>
                      <p:childTnLst>
                        <p:par>
                          <p:cTn id="698" fill="hold">
                            <p:stCondLst>
                              <p:cond delay="0"/>
                            </p:stCondLst>
                            <p:childTnLst>
                              <p:par>
                                <p:cTn id="699" presetID="1" presetClass="entr" presetSubtype="0" fill="hold" grpId="0" nodeType="clickEffect">
                                  <p:stCondLst>
                                    <p:cond delay="0"/>
                                  </p:stCondLst>
                                  <p:childTnLst>
                                    <p:set>
                                      <p:cBhvr>
                                        <p:cTn id="700" dur="1" fill="hold">
                                          <p:stCondLst>
                                            <p:cond delay="0"/>
                                          </p:stCondLst>
                                        </p:cTn>
                                        <p:tgtEl>
                                          <p:spTgt spid="149"/>
                                        </p:tgtEl>
                                        <p:attrNameLst>
                                          <p:attrName>style.visibility</p:attrName>
                                        </p:attrNameLst>
                                      </p:cBhvr>
                                      <p:to>
                                        <p:strVal val="visible"/>
                                      </p:to>
                                    </p:set>
                                  </p:childTnLst>
                                </p:cTn>
                              </p:par>
                            </p:childTnLst>
                          </p:cTn>
                        </p:par>
                      </p:childTnLst>
                    </p:cTn>
                  </p:par>
                  <p:par>
                    <p:cTn id="701" fill="hold">
                      <p:stCondLst>
                        <p:cond delay="indefinite"/>
                      </p:stCondLst>
                      <p:childTnLst>
                        <p:par>
                          <p:cTn id="702" fill="hold">
                            <p:stCondLst>
                              <p:cond delay="0"/>
                            </p:stCondLst>
                            <p:childTnLst>
                              <p:par>
                                <p:cTn id="703" presetID="1" presetClass="exit" presetSubtype="0" fill="hold" grpId="1" nodeType="clickEffect">
                                  <p:stCondLst>
                                    <p:cond delay="0"/>
                                  </p:stCondLst>
                                  <p:childTnLst>
                                    <p:set>
                                      <p:cBhvr>
                                        <p:cTn id="704" dur="1" fill="hold">
                                          <p:stCondLst>
                                            <p:cond delay="0"/>
                                          </p:stCondLst>
                                        </p:cTn>
                                        <p:tgtEl>
                                          <p:spTgt spid="149"/>
                                        </p:tgtEl>
                                        <p:attrNameLst>
                                          <p:attrName>style.visibility</p:attrName>
                                        </p:attrNameLst>
                                      </p:cBhvr>
                                      <p:to>
                                        <p:strVal val="hidden"/>
                                      </p:to>
                                    </p:set>
                                  </p:childTnLst>
                                </p:cTn>
                              </p:par>
                            </p:childTnLst>
                          </p:cTn>
                        </p:par>
                      </p:childTnLst>
                    </p:cTn>
                  </p:par>
                  <p:par>
                    <p:cTn id="705" fill="hold">
                      <p:stCondLst>
                        <p:cond delay="indefinite"/>
                      </p:stCondLst>
                      <p:childTnLst>
                        <p:par>
                          <p:cTn id="706" fill="hold">
                            <p:stCondLst>
                              <p:cond delay="0"/>
                            </p:stCondLst>
                            <p:childTnLst>
                              <p:par>
                                <p:cTn id="707" presetID="1" presetClass="entr" presetSubtype="0" fill="hold" grpId="0" nodeType="clickEffect">
                                  <p:stCondLst>
                                    <p:cond delay="0"/>
                                  </p:stCondLst>
                                  <p:childTnLst>
                                    <p:set>
                                      <p:cBhvr>
                                        <p:cTn id="708" dur="1" fill="hold">
                                          <p:stCondLst>
                                            <p:cond delay="0"/>
                                          </p:stCondLst>
                                        </p:cTn>
                                        <p:tgtEl>
                                          <p:spTgt spid="145"/>
                                        </p:tgtEl>
                                        <p:attrNameLst>
                                          <p:attrName>style.visibility</p:attrName>
                                        </p:attrNameLst>
                                      </p:cBhvr>
                                      <p:to>
                                        <p:strVal val="visible"/>
                                      </p:to>
                                    </p:set>
                                  </p:childTnLst>
                                </p:cTn>
                              </p:par>
                            </p:childTnLst>
                          </p:cTn>
                        </p:par>
                      </p:childTnLst>
                    </p:cTn>
                  </p:par>
                  <p:par>
                    <p:cTn id="709" fill="hold">
                      <p:stCondLst>
                        <p:cond delay="indefinite"/>
                      </p:stCondLst>
                      <p:childTnLst>
                        <p:par>
                          <p:cTn id="710" fill="hold">
                            <p:stCondLst>
                              <p:cond delay="0"/>
                            </p:stCondLst>
                            <p:childTnLst>
                              <p:par>
                                <p:cTn id="711" presetID="1" presetClass="exit" presetSubtype="0" fill="hold" grpId="1" nodeType="clickEffect">
                                  <p:stCondLst>
                                    <p:cond delay="0"/>
                                  </p:stCondLst>
                                  <p:childTnLst>
                                    <p:set>
                                      <p:cBhvr>
                                        <p:cTn id="712" dur="1" fill="hold">
                                          <p:stCondLst>
                                            <p:cond delay="0"/>
                                          </p:stCondLst>
                                        </p:cTn>
                                        <p:tgtEl>
                                          <p:spTgt spid="145"/>
                                        </p:tgtEl>
                                        <p:attrNameLst>
                                          <p:attrName>style.visibility</p:attrName>
                                        </p:attrNameLst>
                                      </p:cBhvr>
                                      <p:to>
                                        <p:strVal val="hidden"/>
                                      </p:to>
                                    </p:set>
                                  </p:childTnLst>
                                </p:cTn>
                              </p:par>
                            </p:childTnLst>
                          </p:cTn>
                        </p:par>
                      </p:childTnLst>
                    </p:cTn>
                  </p:par>
                  <p:par>
                    <p:cTn id="713" fill="hold">
                      <p:stCondLst>
                        <p:cond delay="indefinite"/>
                      </p:stCondLst>
                      <p:childTnLst>
                        <p:par>
                          <p:cTn id="714" fill="hold">
                            <p:stCondLst>
                              <p:cond delay="0"/>
                            </p:stCondLst>
                            <p:childTnLst>
                              <p:par>
                                <p:cTn id="715" presetID="1" presetClass="entr" presetSubtype="0" fill="hold" grpId="0" nodeType="clickEffect">
                                  <p:stCondLst>
                                    <p:cond delay="0"/>
                                  </p:stCondLst>
                                  <p:childTnLst>
                                    <p:set>
                                      <p:cBhvr>
                                        <p:cTn id="716" dur="1" fill="hold">
                                          <p:stCondLst>
                                            <p:cond delay="0"/>
                                          </p:stCondLst>
                                        </p:cTn>
                                        <p:tgtEl>
                                          <p:spTgt spid="146"/>
                                        </p:tgtEl>
                                        <p:attrNameLst>
                                          <p:attrName>style.visibility</p:attrName>
                                        </p:attrNameLst>
                                      </p:cBhvr>
                                      <p:to>
                                        <p:strVal val="visible"/>
                                      </p:to>
                                    </p:set>
                                  </p:childTnLst>
                                </p:cTn>
                              </p:par>
                            </p:childTnLst>
                          </p:cTn>
                        </p:par>
                      </p:childTnLst>
                    </p:cTn>
                  </p:par>
                  <p:par>
                    <p:cTn id="717" fill="hold">
                      <p:stCondLst>
                        <p:cond delay="indefinite"/>
                      </p:stCondLst>
                      <p:childTnLst>
                        <p:par>
                          <p:cTn id="718" fill="hold">
                            <p:stCondLst>
                              <p:cond delay="0"/>
                            </p:stCondLst>
                            <p:childTnLst>
                              <p:par>
                                <p:cTn id="719" presetID="1" presetClass="exit" presetSubtype="0" fill="hold" grpId="1" nodeType="clickEffect">
                                  <p:stCondLst>
                                    <p:cond delay="0"/>
                                  </p:stCondLst>
                                  <p:childTnLst>
                                    <p:set>
                                      <p:cBhvr>
                                        <p:cTn id="720" dur="1" fill="hold">
                                          <p:stCondLst>
                                            <p:cond delay="0"/>
                                          </p:stCondLst>
                                        </p:cTn>
                                        <p:tgtEl>
                                          <p:spTgt spid="146"/>
                                        </p:tgtEl>
                                        <p:attrNameLst>
                                          <p:attrName>style.visibility</p:attrName>
                                        </p:attrNameLst>
                                      </p:cBhvr>
                                      <p:to>
                                        <p:strVal val="hidden"/>
                                      </p:to>
                                    </p:set>
                                  </p:childTnLst>
                                </p:cTn>
                              </p:par>
                            </p:childTnLst>
                          </p:cTn>
                        </p:par>
                      </p:childTnLst>
                    </p:cTn>
                  </p:par>
                  <p:par>
                    <p:cTn id="721" fill="hold">
                      <p:stCondLst>
                        <p:cond delay="indefinite"/>
                      </p:stCondLst>
                      <p:childTnLst>
                        <p:par>
                          <p:cTn id="722" fill="hold">
                            <p:stCondLst>
                              <p:cond delay="0"/>
                            </p:stCondLst>
                            <p:childTnLst>
                              <p:par>
                                <p:cTn id="723" presetID="1" presetClass="entr" presetSubtype="0" fill="hold" grpId="0" nodeType="clickEffect">
                                  <p:stCondLst>
                                    <p:cond delay="0"/>
                                  </p:stCondLst>
                                  <p:childTnLst>
                                    <p:set>
                                      <p:cBhvr>
                                        <p:cTn id="724" dur="1" fill="hold">
                                          <p:stCondLst>
                                            <p:cond delay="0"/>
                                          </p:stCondLst>
                                        </p:cTn>
                                        <p:tgtEl>
                                          <p:spTgt spid="150"/>
                                        </p:tgtEl>
                                        <p:attrNameLst>
                                          <p:attrName>style.visibility</p:attrName>
                                        </p:attrNameLst>
                                      </p:cBhvr>
                                      <p:to>
                                        <p:strVal val="visible"/>
                                      </p:to>
                                    </p:set>
                                  </p:childTnLst>
                                </p:cTn>
                              </p:par>
                            </p:childTnLst>
                          </p:cTn>
                        </p:par>
                      </p:childTnLst>
                    </p:cTn>
                  </p:par>
                  <p:par>
                    <p:cTn id="725" fill="hold">
                      <p:stCondLst>
                        <p:cond delay="indefinite"/>
                      </p:stCondLst>
                      <p:childTnLst>
                        <p:par>
                          <p:cTn id="726" fill="hold">
                            <p:stCondLst>
                              <p:cond delay="0"/>
                            </p:stCondLst>
                            <p:childTnLst>
                              <p:par>
                                <p:cTn id="727" presetID="1" presetClass="exit" presetSubtype="0" fill="hold" grpId="1" nodeType="clickEffect">
                                  <p:stCondLst>
                                    <p:cond delay="0"/>
                                  </p:stCondLst>
                                  <p:childTnLst>
                                    <p:set>
                                      <p:cBhvr>
                                        <p:cTn id="728" dur="1" fill="hold">
                                          <p:stCondLst>
                                            <p:cond delay="0"/>
                                          </p:stCondLst>
                                        </p:cTn>
                                        <p:tgtEl>
                                          <p:spTgt spid="150"/>
                                        </p:tgtEl>
                                        <p:attrNameLst>
                                          <p:attrName>style.visibility</p:attrName>
                                        </p:attrNameLst>
                                      </p:cBhvr>
                                      <p:to>
                                        <p:strVal val="hidden"/>
                                      </p:to>
                                    </p:set>
                                  </p:childTnLst>
                                </p:cTn>
                              </p:par>
                            </p:childTnLst>
                          </p:cTn>
                        </p:par>
                      </p:childTnLst>
                    </p:cTn>
                  </p:par>
                  <p:par>
                    <p:cTn id="729" fill="hold">
                      <p:stCondLst>
                        <p:cond delay="indefinite"/>
                      </p:stCondLst>
                      <p:childTnLst>
                        <p:par>
                          <p:cTn id="730" fill="hold">
                            <p:stCondLst>
                              <p:cond delay="0"/>
                            </p:stCondLst>
                            <p:childTnLst>
                              <p:par>
                                <p:cTn id="731" presetID="1" presetClass="entr" presetSubtype="0" fill="hold" grpId="0" nodeType="clickEffect">
                                  <p:stCondLst>
                                    <p:cond delay="0"/>
                                  </p:stCondLst>
                                  <p:childTnLst>
                                    <p:set>
                                      <p:cBhvr>
                                        <p:cTn id="732" dur="1" fill="hold">
                                          <p:stCondLst>
                                            <p:cond delay="0"/>
                                          </p:stCondLst>
                                        </p:cTn>
                                        <p:tgtEl>
                                          <p:spTgt spid="151"/>
                                        </p:tgtEl>
                                        <p:attrNameLst>
                                          <p:attrName>style.visibility</p:attrName>
                                        </p:attrNameLst>
                                      </p:cBhvr>
                                      <p:to>
                                        <p:strVal val="visible"/>
                                      </p:to>
                                    </p:set>
                                  </p:childTnLst>
                                </p:cTn>
                              </p:par>
                            </p:childTnLst>
                          </p:cTn>
                        </p:par>
                      </p:childTnLst>
                    </p:cTn>
                  </p:par>
                  <p:par>
                    <p:cTn id="733" fill="hold">
                      <p:stCondLst>
                        <p:cond delay="indefinite"/>
                      </p:stCondLst>
                      <p:childTnLst>
                        <p:par>
                          <p:cTn id="734" fill="hold">
                            <p:stCondLst>
                              <p:cond delay="0"/>
                            </p:stCondLst>
                            <p:childTnLst>
                              <p:par>
                                <p:cTn id="735" presetID="1" presetClass="exit" presetSubtype="0" fill="hold" grpId="1" nodeType="clickEffect">
                                  <p:stCondLst>
                                    <p:cond delay="0"/>
                                  </p:stCondLst>
                                  <p:childTnLst>
                                    <p:set>
                                      <p:cBhvr>
                                        <p:cTn id="736" dur="1" fill="hold">
                                          <p:stCondLst>
                                            <p:cond delay="0"/>
                                          </p:stCondLst>
                                        </p:cTn>
                                        <p:tgtEl>
                                          <p:spTgt spid="151"/>
                                        </p:tgtEl>
                                        <p:attrNameLst>
                                          <p:attrName>style.visibility</p:attrName>
                                        </p:attrNameLst>
                                      </p:cBhvr>
                                      <p:to>
                                        <p:strVal val="hidden"/>
                                      </p:to>
                                    </p:set>
                                  </p:childTnLst>
                                </p:cTn>
                              </p:par>
                            </p:childTnLst>
                          </p:cTn>
                        </p:par>
                      </p:childTnLst>
                    </p:cTn>
                  </p:par>
                  <p:par>
                    <p:cTn id="737" fill="hold">
                      <p:stCondLst>
                        <p:cond delay="indefinite"/>
                      </p:stCondLst>
                      <p:childTnLst>
                        <p:par>
                          <p:cTn id="738" fill="hold">
                            <p:stCondLst>
                              <p:cond delay="0"/>
                            </p:stCondLst>
                            <p:childTnLst>
                              <p:par>
                                <p:cTn id="739" presetID="1" presetClass="entr" presetSubtype="0" fill="hold" grpId="0" nodeType="clickEffect">
                                  <p:stCondLst>
                                    <p:cond delay="0"/>
                                  </p:stCondLst>
                                  <p:childTnLst>
                                    <p:set>
                                      <p:cBhvr>
                                        <p:cTn id="740" dur="1" fill="hold">
                                          <p:stCondLst>
                                            <p:cond delay="0"/>
                                          </p:stCondLst>
                                        </p:cTn>
                                        <p:tgtEl>
                                          <p:spTgt spid="152"/>
                                        </p:tgtEl>
                                        <p:attrNameLst>
                                          <p:attrName>style.visibility</p:attrName>
                                        </p:attrNameLst>
                                      </p:cBhvr>
                                      <p:to>
                                        <p:strVal val="visible"/>
                                      </p:to>
                                    </p:set>
                                  </p:childTnLst>
                                </p:cTn>
                              </p:par>
                            </p:childTnLst>
                          </p:cTn>
                        </p:par>
                      </p:childTnLst>
                    </p:cTn>
                  </p:par>
                  <p:par>
                    <p:cTn id="741" fill="hold">
                      <p:stCondLst>
                        <p:cond delay="indefinite"/>
                      </p:stCondLst>
                      <p:childTnLst>
                        <p:par>
                          <p:cTn id="742" fill="hold">
                            <p:stCondLst>
                              <p:cond delay="0"/>
                            </p:stCondLst>
                            <p:childTnLst>
                              <p:par>
                                <p:cTn id="743" presetID="1" presetClass="exit" presetSubtype="0" fill="hold" grpId="1" nodeType="clickEffect">
                                  <p:stCondLst>
                                    <p:cond delay="0"/>
                                  </p:stCondLst>
                                  <p:childTnLst>
                                    <p:set>
                                      <p:cBhvr>
                                        <p:cTn id="744" dur="1" fill="hold">
                                          <p:stCondLst>
                                            <p:cond delay="0"/>
                                          </p:stCondLst>
                                        </p:cTn>
                                        <p:tgtEl>
                                          <p:spTgt spid="152"/>
                                        </p:tgtEl>
                                        <p:attrNameLst>
                                          <p:attrName>style.visibility</p:attrName>
                                        </p:attrNameLst>
                                      </p:cBhvr>
                                      <p:to>
                                        <p:strVal val="hidden"/>
                                      </p:to>
                                    </p:set>
                                  </p:childTnLst>
                                </p:cTn>
                              </p:par>
                            </p:childTnLst>
                          </p:cTn>
                        </p:par>
                      </p:childTnLst>
                    </p:cTn>
                  </p:par>
                  <p:par>
                    <p:cTn id="745" fill="hold">
                      <p:stCondLst>
                        <p:cond delay="indefinite"/>
                      </p:stCondLst>
                      <p:childTnLst>
                        <p:par>
                          <p:cTn id="746" fill="hold">
                            <p:stCondLst>
                              <p:cond delay="0"/>
                            </p:stCondLst>
                            <p:childTnLst>
                              <p:par>
                                <p:cTn id="747" presetID="1" presetClass="entr" presetSubtype="0" fill="hold" grpId="0" nodeType="clickEffect">
                                  <p:stCondLst>
                                    <p:cond delay="0"/>
                                  </p:stCondLst>
                                  <p:childTnLst>
                                    <p:set>
                                      <p:cBhvr>
                                        <p:cTn id="748" dur="1" fill="hold">
                                          <p:stCondLst>
                                            <p:cond delay="0"/>
                                          </p:stCondLst>
                                        </p:cTn>
                                        <p:tgtEl>
                                          <p:spTgt spid="153"/>
                                        </p:tgtEl>
                                        <p:attrNameLst>
                                          <p:attrName>style.visibility</p:attrName>
                                        </p:attrNameLst>
                                      </p:cBhvr>
                                      <p:to>
                                        <p:strVal val="visible"/>
                                      </p:to>
                                    </p:set>
                                  </p:childTnLst>
                                </p:cTn>
                              </p:par>
                            </p:childTnLst>
                          </p:cTn>
                        </p:par>
                      </p:childTnLst>
                    </p:cTn>
                  </p:par>
                  <p:par>
                    <p:cTn id="749" fill="hold">
                      <p:stCondLst>
                        <p:cond delay="indefinite"/>
                      </p:stCondLst>
                      <p:childTnLst>
                        <p:par>
                          <p:cTn id="750" fill="hold">
                            <p:stCondLst>
                              <p:cond delay="0"/>
                            </p:stCondLst>
                            <p:childTnLst>
                              <p:par>
                                <p:cTn id="751" presetID="1" presetClass="exit" presetSubtype="0" fill="hold" grpId="1" nodeType="clickEffect">
                                  <p:stCondLst>
                                    <p:cond delay="0"/>
                                  </p:stCondLst>
                                  <p:childTnLst>
                                    <p:set>
                                      <p:cBhvr>
                                        <p:cTn id="752" dur="1" fill="hold">
                                          <p:stCondLst>
                                            <p:cond delay="0"/>
                                          </p:stCondLst>
                                        </p:cTn>
                                        <p:tgtEl>
                                          <p:spTgt spid="153"/>
                                        </p:tgtEl>
                                        <p:attrNameLst>
                                          <p:attrName>style.visibility</p:attrName>
                                        </p:attrNameLst>
                                      </p:cBhvr>
                                      <p:to>
                                        <p:strVal val="hidden"/>
                                      </p:to>
                                    </p:set>
                                  </p:childTnLst>
                                </p:cTn>
                              </p:par>
                            </p:childTnLst>
                          </p:cTn>
                        </p:par>
                      </p:childTnLst>
                    </p:cTn>
                  </p:par>
                  <p:par>
                    <p:cTn id="753" fill="hold">
                      <p:stCondLst>
                        <p:cond delay="indefinite"/>
                      </p:stCondLst>
                      <p:childTnLst>
                        <p:par>
                          <p:cTn id="754" fill="hold">
                            <p:stCondLst>
                              <p:cond delay="0"/>
                            </p:stCondLst>
                            <p:childTnLst>
                              <p:par>
                                <p:cTn id="755" presetID="1" presetClass="entr" presetSubtype="0" fill="hold" grpId="0" nodeType="clickEffect">
                                  <p:stCondLst>
                                    <p:cond delay="0"/>
                                  </p:stCondLst>
                                  <p:childTnLst>
                                    <p:set>
                                      <p:cBhvr>
                                        <p:cTn id="756" dur="1" fill="hold">
                                          <p:stCondLst>
                                            <p:cond delay="0"/>
                                          </p:stCondLst>
                                        </p:cTn>
                                        <p:tgtEl>
                                          <p:spTgt spid="154"/>
                                        </p:tgtEl>
                                        <p:attrNameLst>
                                          <p:attrName>style.visibility</p:attrName>
                                        </p:attrNameLst>
                                      </p:cBhvr>
                                      <p:to>
                                        <p:strVal val="visible"/>
                                      </p:to>
                                    </p:set>
                                  </p:childTnLst>
                                </p:cTn>
                              </p:par>
                            </p:childTnLst>
                          </p:cTn>
                        </p:par>
                      </p:childTnLst>
                    </p:cTn>
                  </p:par>
                  <p:par>
                    <p:cTn id="757" fill="hold">
                      <p:stCondLst>
                        <p:cond delay="indefinite"/>
                      </p:stCondLst>
                      <p:childTnLst>
                        <p:par>
                          <p:cTn id="758" fill="hold">
                            <p:stCondLst>
                              <p:cond delay="0"/>
                            </p:stCondLst>
                            <p:childTnLst>
                              <p:par>
                                <p:cTn id="759" presetID="1" presetClass="exit" presetSubtype="0" fill="hold" grpId="1" nodeType="clickEffect">
                                  <p:stCondLst>
                                    <p:cond delay="0"/>
                                  </p:stCondLst>
                                  <p:childTnLst>
                                    <p:set>
                                      <p:cBhvr>
                                        <p:cTn id="760" dur="1" fill="hold">
                                          <p:stCondLst>
                                            <p:cond delay="0"/>
                                          </p:stCondLst>
                                        </p:cTn>
                                        <p:tgtEl>
                                          <p:spTgt spid="154"/>
                                        </p:tgtEl>
                                        <p:attrNameLst>
                                          <p:attrName>style.visibility</p:attrName>
                                        </p:attrNameLst>
                                      </p:cBhvr>
                                      <p:to>
                                        <p:strVal val="hidden"/>
                                      </p:to>
                                    </p:set>
                                  </p:childTnLst>
                                </p:cTn>
                              </p:par>
                            </p:childTnLst>
                          </p:cTn>
                        </p:par>
                      </p:childTnLst>
                    </p:cTn>
                  </p:par>
                  <p:par>
                    <p:cTn id="761" fill="hold">
                      <p:stCondLst>
                        <p:cond delay="indefinite"/>
                      </p:stCondLst>
                      <p:childTnLst>
                        <p:par>
                          <p:cTn id="762" fill="hold">
                            <p:stCondLst>
                              <p:cond delay="0"/>
                            </p:stCondLst>
                            <p:childTnLst>
                              <p:par>
                                <p:cTn id="763" presetID="1" presetClass="entr" presetSubtype="0" fill="hold" grpId="0" nodeType="clickEffect">
                                  <p:stCondLst>
                                    <p:cond delay="0"/>
                                  </p:stCondLst>
                                  <p:childTnLst>
                                    <p:set>
                                      <p:cBhvr>
                                        <p:cTn id="764" dur="1" fill="hold">
                                          <p:stCondLst>
                                            <p:cond delay="0"/>
                                          </p:stCondLst>
                                        </p:cTn>
                                        <p:tgtEl>
                                          <p:spTgt spid="170"/>
                                        </p:tgtEl>
                                        <p:attrNameLst>
                                          <p:attrName>style.visibility</p:attrName>
                                        </p:attrNameLst>
                                      </p:cBhvr>
                                      <p:to>
                                        <p:strVal val="visible"/>
                                      </p:to>
                                    </p:set>
                                  </p:childTnLst>
                                </p:cTn>
                              </p:par>
                            </p:childTnLst>
                          </p:cTn>
                        </p:par>
                      </p:childTnLst>
                    </p:cTn>
                  </p:par>
                  <p:par>
                    <p:cTn id="765" fill="hold">
                      <p:stCondLst>
                        <p:cond delay="indefinite"/>
                      </p:stCondLst>
                      <p:childTnLst>
                        <p:par>
                          <p:cTn id="766" fill="hold">
                            <p:stCondLst>
                              <p:cond delay="0"/>
                            </p:stCondLst>
                            <p:childTnLst>
                              <p:par>
                                <p:cTn id="767" presetID="1" presetClass="exit" presetSubtype="0" fill="hold" grpId="1" nodeType="clickEffect">
                                  <p:stCondLst>
                                    <p:cond delay="0"/>
                                  </p:stCondLst>
                                  <p:childTnLst>
                                    <p:set>
                                      <p:cBhvr>
                                        <p:cTn id="768" dur="1" fill="hold">
                                          <p:stCondLst>
                                            <p:cond delay="0"/>
                                          </p:stCondLst>
                                        </p:cTn>
                                        <p:tgtEl>
                                          <p:spTgt spid="170"/>
                                        </p:tgtEl>
                                        <p:attrNameLst>
                                          <p:attrName>style.visibility</p:attrName>
                                        </p:attrNameLst>
                                      </p:cBhvr>
                                      <p:to>
                                        <p:strVal val="hidden"/>
                                      </p:to>
                                    </p:set>
                                  </p:childTnLst>
                                </p:cTn>
                              </p:par>
                            </p:childTnLst>
                          </p:cTn>
                        </p:par>
                      </p:childTnLst>
                    </p:cTn>
                  </p:par>
                  <p:par>
                    <p:cTn id="769" fill="hold">
                      <p:stCondLst>
                        <p:cond delay="indefinite"/>
                      </p:stCondLst>
                      <p:childTnLst>
                        <p:par>
                          <p:cTn id="770" fill="hold">
                            <p:stCondLst>
                              <p:cond delay="0"/>
                            </p:stCondLst>
                            <p:childTnLst>
                              <p:par>
                                <p:cTn id="771" presetID="1" presetClass="entr" presetSubtype="0" fill="hold" grpId="0" nodeType="clickEffect">
                                  <p:stCondLst>
                                    <p:cond delay="0"/>
                                  </p:stCondLst>
                                  <p:childTnLst>
                                    <p:set>
                                      <p:cBhvr>
                                        <p:cTn id="772" dur="1" fill="hold">
                                          <p:stCondLst>
                                            <p:cond delay="0"/>
                                          </p:stCondLst>
                                        </p:cTn>
                                        <p:tgtEl>
                                          <p:spTgt spid="171"/>
                                        </p:tgtEl>
                                        <p:attrNameLst>
                                          <p:attrName>style.visibility</p:attrName>
                                        </p:attrNameLst>
                                      </p:cBhvr>
                                      <p:to>
                                        <p:strVal val="visible"/>
                                      </p:to>
                                    </p:set>
                                  </p:childTnLst>
                                </p:cTn>
                              </p:par>
                            </p:childTnLst>
                          </p:cTn>
                        </p:par>
                      </p:childTnLst>
                    </p:cTn>
                  </p:par>
                  <p:par>
                    <p:cTn id="773" fill="hold">
                      <p:stCondLst>
                        <p:cond delay="indefinite"/>
                      </p:stCondLst>
                      <p:childTnLst>
                        <p:par>
                          <p:cTn id="774" fill="hold">
                            <p:stCondLst>
                              <p:cond delay="0"/>
                            </p:stCondLst>
                            <p:childTnLst>
                              <p:par>
                                <p:cTn id="775" presetID="1" presetClass="exit" presetSubtype="0" fill="hold" grpId="1" nodeType="clickEffect">
                                  <p:stCondLst>
                                    <p:cond delay="0"/>
                                  </p:stCondLst>
                                  <p:childTnLst>
                                    <p:set>
                                      <p:cBhvr>
                                        <p:cTn id="776" dur="1" fill="hold">
                                          <p:stCondLst>
                                            <p:cond delay="0"/>
                                          </p:stCondLst>
                                        </p:cTn>
                                        <p:tgtEl>
                                          <p:spTgt spid="171"/>
                                        </p:tgtEl>
                                        <p:attrNameLst>
                                          <p:attrName>style.visibility</p:attrName>
                                        </p:attrNameLst>
                                      </p:cBhvr>
                                      <p:to>
                                        <p:strVal val="hidden"/>
                                      </p:to>
                                    </p:set>
                                  </p:childTnLst>
                                </p:cTn>
                              </p:par>
                            </p:childTnLst>
                          </p:cTn>
                        </p:par>
                      </p:childTnLst>
                    </p:cTn>
                  </p:par>
                  <p:par>
                    <p:cTn id="777" fill="hold">
                      <p:stCondLst>
                        <p:cond delay="indefinite"/>
                      </p:stCondLst>
                      <p:childTnLst>
                        <p:par>
                          <p:cTn id="778" fill="hold">
                            <p:stCondLst>
                              <p:cond delay="0"/>
                            </p:stCondLst>
                            <p:childTnLst>
                              <p:par>
                                <p:cTn id="779" presetID="1" presetClass="entr" presetSubtype="0" fill="hold" grpId="0" nodeType="clickEffect">
                                  <p:stCondLst>
                                    <p:cond delay="0"/>
                                  </p:stCondLst>
                                  <p:childTnLst>
                                    <p:set>
                                      <p:cBhvr>
                                        <p:cTn id="780" dur="1" fill="hold">
                                          <p:stCondLst>
                                            <p:cond delay="0"/>
                                          </p:stCondLst>
                                        </p:cTn>
                                        <p:tgtEl>
                                          <p:spTgt spid="172"/>
                                        </p:tgtEl>
                                        <p:attrNameLst>
                                          <p:attrName>style.visibility</p:attrName>
                                        </p:attrNameLst>
                                      </p:cBhvr>
                                      <p:to>
                                        <p:strVal val="visible"/>
                                      </p:to>
                                    </p:set>
                                  </p:childTnLst>
                                </p:cTn>
                              </p:par>
                            </p:childTnLst>
                          </p:cTn>
                        </p:par>
                      </p:childTnLst>
                    </p:cTn>
                  </p:par>
                  <p:par>
                    <p:cTn id="781" fill="hold">
                      <p:stCondLst>
                        <p:cond delay="indefinite"/>
                      </p:stCondLst>
                      <p:childTnLst>
                        <p:par>
                          <p:cTn id="782" fill="hold">
                            <p:stCondLst>
                              <p:cond delay="0"/>
                            </p:stCondLst>
                            <p:childTnLst>
                              <p:par>
                                <p:cTn id="783" presetID="1" presetClass="exit" presetSubtype="0" fill="hold" grpId="1" nodeType="clickEffect">
                                  <p:stCondLst>
                                    <p:cond delay="0"/>
                                  </p:stCondLst>
                                  <p:childTnLst>
                                    <p:set>
                                      <p:cBhvr>
                                        <p:cTn id="784" dur="1" fill="hold">
                                          <p:stCondLst>
                                            <p:cond delay="0"/>
                                          </p:stCondLst>
                                        </p:cTn>
                                        <p:tgtEl>
                                          <p:spTgt spid="172"/>
                                        </p:tgtEl>
                                        <p:attrNameLst>
                                          <p:attrName>style.visibility</p:attrName>
                                        </p:attrNameLst>
                                      </p:cBhvr>
                                      <p:to>
                                        <p:strVal val="hidden"/>
                                      </p:to>
                                    </p:set>
                                  </p:childTnLst>
                                </p:cTn>
                              </p:par>
                            </p:childTnLst>
                          </p:cTn>
                        </p:par>
                      </p:childTnLst>
                    </p:cTn>
                  </p:par>
                  <p:par>
                    <p:cTn id="785" fill="hold">
                      <p:stCondLst>
                        <p:cond delay="indefinite"/>
                      </p:stCondLst>
                      <p:childTnLst>
                        <p:par>
                          <p:cTn id="786" fill="hold">
                            <p:stCondLst>
                              <p:cond delay="0"/>
                            </p:stCondLst>
                            <p:childTnLst>
                              <p:par>
                                <p:cTn id="787" presetID="1" presetClass="entr" presetSubtype="0" fill="hold" grpId="0" nodeType="clickEffect">
                                  <p:stCondLst>
                                    <p:cond delay="0"/>
                                  </p:stCondLst>
                                  <p:childTnLst>
                                    <p:set>
                                      <p:cBhvr>
                                        <p:cTn id="788" dur="1" fill="hold">
                                          <p:stCondLst>
                                            <p:cond delay="0"/>
                                          </p:stCondLst>
                                        </p:cTn>
                                        <p:tgtEl>
                                          <p:spTgt spid="173"/>
                                        </p:tgtEl>
                                        <p:attrNameLst>
                                          <p:attrName>style.visibility</p:attrName>
                                        </p:attrNameLst>
                                      </p:cBhvr>
                                      <p:to>
                                        <p:strVal val="visible"/>
                                      </p:to>
                                    </p:set>
                                  </p:childTnLst>
                                </p:cTn>
                              </p:par>
                            </p:childTnLst>
                          </p:cTn>
                        </p:par>
                      </p:childTnLst>
                    </p:cTn>
                  </p:par>
                  <p:par>
                    <p:cTn id="789" fill="hold">
                      <p:stCondLst>
                        <p:cond delay="indefinite"/>
                      </p:stCondLst>
                      <p:childTnLst>
                        <p:par>
                          <p:cTn id="790" fill="hold">
                            <p:stCondLst>
                              <p:cond delay="0"/>
                            </p:stCondLst>
                            <p:childTnLst>
                              <p:par>
                                <p:cTn id="791" presetID="1" presetClass="exit" presetSubtype="0" fill="hold" grpId="1" nodeType="clickEffect">
                                  <p:stCondLst>
                                    <p:cond delay="0"/>
                                  </p:stCondLst>
                                  <p:childTnLst>
                                    <p:set>
                                      <p:cBhvr>
                                        <p:cTn id="792" dur="1" fill="hold">
                                          <p:stCondLst>
                                            <p:cond delay="0"/>
                                          </p:stCondLst>
                                        </p:cTn>
                                        <p:tgtEl>
                                          <p:spTgt spid="173"/>
                                        </p:tgtEl>
                                        <p:attrNameLst>
                                          <p:attrName>style.visibility</p:attrName>
                                        </p:attrNameLst>
                                      </p:cBhvr>
                                      <p:to>
                                        <p:strVal val="hidden"/>
                                      </p:to>
                                    </p:set>
                                  </p:childTnLst>
                                </p:cTn>
                              </p:par>
                            </p:childTnLst>
                          </p:cTn>
                        </p:par>
                      </p:childTnLst>
                    </p:cTn>
                  </p:par>
                </p:childTnLst>
              </p:cTn>
              <p:nextCondLst>
                <p:cond evt="onClick" delay="0">
                  <p:tgtEl>
                    <p:spTgt spid="4"/>
                  </p:tgtEl>
                </p:cond>
              </p:nextCondLst>
            </p:seq>
            <p:seq concurrent="1" nextAc="seek">
              <p:cTn id="793" restart="whenNotActive" fill="hold" evtFilter="cancelBubble" nodeType="interactiveSeq">
                <p:stCondLst>
                  <p:cond evt="onClick" delay="0">
                    <p:tgtEl>
                      <p:spTgt spid="69"/>
                    </p:tgtEl>
                  </p:cond>
                </p:stCondLst>
                <p:endSync evt="end" delay="0">
                  <p:rtn val="all"/>
                </p:endSync>
                <p:childTnLst>
                  <p:par>
                    <p:cTn id="794" fill="hold">
                      <p:stCondLst>
                        <p:cond delay="0"/>
                      </p:stCondLst>
                      <p:childTnLst>
                        <p:par>
                          <p:cTn id="795" fill="hold">
                            <p:stCondLst>
                              <p:cond delay="0"/>
                            </p:stCondLst>
                            <p:childTnLst>
                              <p:par>
                                <p:cTn id="796" presetID="10" presetClass="entr" presetSubtype="0" fill="hold" nodeType="clickEffect">
                                  <p:stCondLst>
                                    <p:cond delay="0"/>
                                  </p:stCondLst>
                                  <p:childTnLst>
                                    <p:set>
                                      <p:cBhvr>
                                        <p:cTn id="797" dur="1" fill="hold">
                                          <p:stCondLst>
                                            <p:cond delay="0"/>
                                          </p:stCondLst>
                                        </p:cTn>
                                        <p:tgtEl>
                                          <p:spTgt spid="71"/>
                                        </p:tgtEl>
                                        <p:attrNameLst>
                                          <p:attrName>style.visibility</p:attrName>
                                        </p:attrNameLst>
                                      </p:cBhvr>
                                      <p:to>
                                        <p:strVal val="visible"/>
                                      </p:to>
                                    </p:set>
                                    <p:animEffect transition="in" filter="fade">
                                      <p:cBhvr>
                                        <p:cTn id="798" dur="500"/>
                                        <p:tgtEl>
                                          <p:spTgt spid="71"/>
                                        </p:tgtEl>
                                      </p:cBhvr>
                                    </p:animEffect>
                                  </p:childTnLst>
                                </p:cTn>
                              </p:par>
                            </p:childTnLst>
                          </p:cTn>
                        </p:par>
                      </p:childTnLst>
                    </p:cTn>
                  </p:par>
                </p:childTnLst>
              </p:cTn>
              <p:nextCondLst>
                <p:cond evt="onClick" delay="0">
                  <p:tgtEl>
                    <p:spTgt spid="69"/>
                  </p:tgtEl>
                </p:cond>
              </p:nextCondLst>
            </p:seq>
            <p:seq concurrent="1" nextAc="seek">
              <p:cTn id="799" restart="whenNotActive" fill="hold" evtFilter="cancelBubble" nodeType="interactiveSeq">
                <p:stCondLst>
                  <p:cond evt="onClick" delay="0">
                    <p:tgtEl>
                      <p:spTgt spid="71"/>
                    </p:tgtEl>
                  </p:cond>
                </p:stCondLst>
                <p:endSync evt="end" delay="0">
                  <p:rtn val="all"/>
                </p:endSync>
                <p:childTnLst>
                  <p:par>
                    <p:cTn id="800" fill="hold">
                      <p:stCondLst>
                        <p:cond delay="0"/>
                      </p:stCondLst>
                      <p:childTnLst>
                        <p:par>
                          <p:cTn id="801" fill="hold">
                            <p:stCondLst>
                              <p:cond delay="0"/>
                            </p:stCondLst>
                            <p:childTnLst>
                              <p:par>
                                <p:cTn id="802" presetID="10" presetClass="exit" presetSubtype="0" fill="hold" nodeType="clickEffect">
                                  <p:stCondLst>
                                    <p:cond delay="0"/>
                                  </p:stCondLst>
                                  <p:childTnLst>
                                    <p:animEffect transition="out" filter="fade">
                                      <p:cBhvr>
                                        <p:cTn id="803" dur="500"/>
                                        <p:tgtEl>
                                          <p:spTgt spid="71"/>
                                        </p:tgtEl>
                                      </p:cBhvr>
                                    </p:animEffect>
                                    <p:set>
                                      <p:cBhvr>
                                        <p:cTn id="804" dur="1" fill="hold">
                                          <p:stCondLst>
                                            <p:cond delay="499"/>
                                          </p:stCondLst>
                                        </p:cTn>
                                        <p:tgtEl>
                                          <p:spTgt spid="71"/>
                                        </p:tgtEl>
                                        <p:attrNameLst>
                                          <p:attrName>style.visibility</p:attrName>
                                        </p:attrNameLst>
                                      </p:cBhvr>
                                      <p:to>
                                        <p:strVal val="hidden"/>
                                      </p:to>
                                    </p:set>
                                  </p:childTnLst>
                                </p:cTn>
                              </p:par>
                            </p:childTnLst>
                          </p:cTn>
                        </p:par>
                      </p:childTnLst>
                    </p:cTn>
                  </p:par>
                </p:childTnLst>
              </p:cTn>
              <p:nextCondLst>
                <p:cond evt="onClick" delay="0">
                  <p:tgtEl>
                    <p:spTgt spid="71"/>
                  </p:tgtEl>
                </p:cond>
              </p:nextCondLst>
            </p:seq>
            <p:seq concurrent="1" nextAc="seek">
              <p:cTn id="805" restart="whenNotActive" fill="hold" evtFilter="cancelBubble" nodeType="interactiveSeq">
                <p:stCondLst>
                  <p:cond evt="onClick" delay="0">
                    <p:tgtEl>
                      <p:spTgt spid="70"/>
                    </p:tgtEl>
                  </p:cond>
                </p:stCondLst>
                <p:endSync evt="end" delay="0">
                  <p:rtn val="all"/>
                </p:endSync>
                <p:childTnLst>
                  <p:par>
                    <p:cTn id="806" fill="hold">
                      <p:stCondLst>
                        <p:cond delay="0"/>
                      </p:stCondLst>
                      <p:childTnLst>
                        <p:par>
                          <p:cTn id="807" fill="hold">
                            <p:stCondLst>
                              <p:cond delay="0"/>
                            </p:stCondLst>
                            <p:childTnLst>
                              <p:par>
                                <p:cTn id="808" presetID="10" presetClass="entr" presetSubtype="0" fill="hold" nodeType="clickEffect">
                                  <p:stCondLst>
                                    <p:cond delay="0"/>
                                  </p:stCondLst>
                                  <p:childTnLst>
                                    <p:set>
                                      <p:cBhvr>
                                        <p:cTn id="809" dur="1" fill="hold">
                                          <p:stCondLst>
                                            <p:cond delay="0"/>
                                          </p:stCondLst>
                                        </p:cTn>
                                        <p:tgtEl>
                                          <p:spTgt spid="72"/>
                                        </p:tgtEl>
                                        <p:attrNameLst>
                                          <p:attrName>style.visibility</p:attrName>
                                        </p:attrNameLst>
                                      </p:cBhvr>
                                      <p:to>
                                        <p:strVal val="visible"/>
                                      </p:to>
                                    </p:set>
                                    <p:animEffect transition="in" filter="fade">
                                      <p:cBhvr>
                                        <p:cTn id="810" dur="500"/>
                                        <p:tgtEl>
                                          <p:spTgt spid="72"/>
                                        </p:tgtEl>
                                      </p:cBhvr>
                                    </p:animEffect>
                                  </p:childTnLst>
                                </p:cTn>
                              </p:par>
                            </p:childTnLst>
                          </p:cTn>
                        </p:par>
                      </p:childTnLst>
                    </p:cTn>
                  </p:par>
                </p:childTnLst>
              </p:cTn>
              <p:nextCondLst>
                <p:cond evt="onClick" delay="0">
                  <p:tgtEl>
                    <p:spTgt spid="70"/>
                  </p:tgtEl>
                </p:cond>
              </p:nextCondLst>
            </p:seq>
            <p:seq concurrent="1" nextAc="seek">
              <p:cTn id="811" restart="whenNotActive" fill="hold" evtFilter="cancelBubble" nodeType="interactiveSeq">
                <p:stCondLst>
                  <p:cond evt="onClick" delay="0">
                    <p:tgtEl>
                      <p:spTgt spid="72"/>
                    </p:tgtEl>
                  </p:cond>
                </p:stCondLst>
                <p:endSync evt="end" delay="0">
                  <p:rtn val="all"/>
                </p:endSync>
                <p:childTnLst>
                  <p:par>
                    <p:cTn id="812" fill="hold">
                      <p:stCondLst>
                        <p:cond delay="0"/>
                      </p:stCondLst>
                      <p:childTnLst>
                        <p:par>
                          <p:cTn id="813" fill="hold">
                            <p:stCondLst>
                              <p:cond delay="0"/>
                            </p:stCondLst>
                            <p:childTnLst>
                              <p:par>
                                <p:cTn id="814" presetID="10" presetClass="exit" presetSubtype="0" fill="hold" nodeType="clickEffect">
                                  <p:stCondLst>
                                    <p:cond delay="0"/>
                                  </p:stCondLst>
                                  <p:childTnLst>
                                    <p:animEffect transition="out" filter="fade">
                                      <p:cBhvr>
                                        <p:cTn id="815" dur="500"/>
                                        <p:tgtEl>
                                          <p:spTgt spid="72"/>
                                        </p:tgtEl>
                                      </p:cBhvr>
                                    </p:animEffect>
                                    <p:set>
                                      <p:cBhvr>
                                        <p:cTn id="816" dur="1" fill="hold">
                                          <p:stCondLst>
                                            <p:cond delay="499"/>
                                          </p:stCondLst>
                                        </p:cTn>
                                        <p:tgtEl>
                                          <p:spTgt spid="72"/>
                                        </p:tgtEl>
                                        <p:attrNameLst>
                                          <p:attrName>style.visibility</p:attrName>
                                        </p:attrNameLst>
                                      </p:cBhvr>
                                      <p:to>
                                        <p:strVal val="hidden"/>
                                      </p:to>
                                    </p:set>
                                  </p:childTnLst>
                                </p:cTn>
                              </p:par>
                            </p:childTnLst>
                          </p:cTn>
                        </p:par>
                      </p:childTnLst>
                    </p:cTn>
                  </p:par>
                </p:childTnLst>
              </p:cTn>
              <p:nextCondLst>
                <p:cond evt="onClick" delay="0">
                  <p:tgtEl>
                    <p:spTgt spid="72"/>
                  </p:tgtEl>
                </p:cond>
              </p:nextCondLst>
            </p:seq>
          </p:childTnLst>
        </p:cTn>
      </p:par>
    </p:tnLst>
    <p:bldLst>
      <p:bldP spid="134" grpId="0" animBg="1"/>
      <p:bldP spid="134" grpId="1" animBg="1"/>
      <p:bldP spid="135" grpId="0" animBg="1"/>
      <p:bldP spid="135" grpId="1" animBg="1"/>
      <p:bldP spid="136" grpId="0" animBg="1"/>
      <p:bldP spid="136" grpId="1" animBg="1"/>
      <p:bldP spid="137" grpId="0" animBg="1"/>
      <p:bldP spid="137" grpId="1" animBg="1"/>
      <p:bldP spid="138" grpId="0" animBg="1"/>
      <p:bldP spid="138" grpId="1" animBg="1"/>
      <p:bldP spid="139" grpId="0" animBg="1"/>
      <p:bldP spid="139" grpId="1" animBg="1"/>
      <p:bldP spid="140" grpId="0" animBg="1"/>
      <p:bldP spid="140" grpId="1" animBg="1"/>
      <p:bldP spid="141" grpId="0" animBg="1"/>
      <p:bldP spid="141" grpId="1" animBg="1"/>
      <p:bldP spid="142" grpId="0" animBg="1"/>
      <p:bldP spid="142" grpId="1" animBg="1"/>
      <p:bldP spid="143" grpId="0" animBg="1"/>
      <p:bldP spid="143" grpId="1" animBg="1"/>
      <p:bldP spid="144" grpId="0" animBg="1"/>
      <p:bldP spid="144" grpId="1" animBg="1"/>
      <p:bldP spid="145" grpId="0" animBg="1"/>
      <p:bldP spid="145" grpId="1" animBg="1"/>
      <p:bldP spid="146" grpId="0" animBg="1"/>
      <p:bldP spid="146" grpId="1" animBg="1"/>
      <p:bldP spid="147" grpId="0" animBg="1"/>
      <p:bldP spid="147" grpId="1" animBg="1"/>
      <p:bldP spid="148" grpId="0" animBg="1"/>
      <p:bldP spid="148" grpId="1" animBg="1"/>
      <p:bldP spid="149" grpId="0" animBg="1"/>
      <p:bldP spid="149" grpId="1" animBg="1"/>
      <p:bldP spid="150" grpId="0" animBg="1"/>
      <p:bldP spid="150" grpId="1" animBg="1"/>
      <p:bldP spid="151" grpId="0" animBg="1"/>
      <p:bldP spid="151" grpId="1" animBg="1"/>
      <p:bldP spid="152" grpId="0" animBg="1"/>
      <p:bldP spid="152" grpId="1" animBg="1"/>
      <p:bldP spid="153" grpId="0" animBg="1"/>
      <p:bldP spid="153" grpId="1" animBg="1"/>
      <p:bldP spid="154" grpId="0" animBg="1"/>
      <p:bldP spid="154" grpId="1" animBg="1"/>
      <p:bldP spid="155" grpId="0" animBg="1"/>
      <p:bldP spid="155" grpId="1" animBg="1"/>
      <p:bldP spid="156" grpId="0" animBg="1"/>
      <p:bldP spid="156" grpId="1" animBg="1"/>
      <p:bldP spid="157" grpId="0" animBg="1"/>
      <p:bldP spid="157" grpId="1" animBg="1"/>
      <p:bldP spid="158" grpId="0" animBg="1"/>
      <p:bldP spid="158" grpId="1" animBg="1"/>
      <p:bldP spid="159" grpId="0" animBg="1"/>
      <p:bldP spid="159" grpId="1" animBg="1"/>
      <p:bldP spid="160" grpId="0" animBg="1"/>
      <p:bldP spid="160" grpId="1" animBg="1"/>
      <p:bldP spid="161" grpId="0" animBg="1"/>
      <p:bldP spid="161" grpId="1" animBg="1"/>
      <p:bldP spid="162" grpId="0" animBg="1"/>
      <p:bldP spid="162" grpId="1" animBg="1"/>
      <p:bldP spid="163" grpId="0" animBg="1"/>
      <p:bldP spid="163" grpId="1" animBg="1"/>
      <p:bldP spid="164" grpId="0" animBg="1"/>
      <p:bldP spid="164" grpId="1" animBg="1"/>
      <p:bldP spid="165" grpId="0" animBg="1"/>
      <p:bldP spid="165" grpId="1" animBg="1"/>
      <p:bldP spid="166" grpId="0" animBg="1"/>
      <p:bldP spid="166" grpId="1" animBg="1"/>
      <p:bldP spid="167" grpId="0" animBg="1"/>
      <p:bldP spid="167" grpId="1" animBg="1"/>
      <p:bldP spid="168" grpId="0" animBg="1"/>
      <p:bldP spid="168" grpId="1" animBg="1"/>
      <p:bldP spid="169" grpId="0" animBg="1"/>
      <p:bldP spid="169" grpId="1" animBg="1"/>
      <p:bldP spid="170" grpId="0" animBg="1"/>
      <p:bldP spid="170" grpId="1" animBg="1"/>
      <p:bldP spid="171" grpId="0" animBg="1"/>
      <p:bldP spid="171" grpId="1" animBg="1"/>
      <p:bldP spid="172" grpId="0" animBg="1"/>
      <p:bldP spid="172" grpId="1" animBg="1"/>
      <p:bldP spid="173" grpId="0" animBg="1"/>
      <p:bldP spid="173" grpId="1" animBg="1"/>
      <p:bldP spid="81" grpId="0" animBg="1"/>
      <p:bldP spid="82" grpId="0" animBg="1"/>
      <p:bldP spid="83" grpId="0" animBg="1"/>
      <p:bldP spid="85" grpId="0" animBg="1"/>
      <p:bldP spid="86" grpId="0" animBg="1"/>
      <p:bldP spid="87" grpId="0" animBg="1"/>
      <p:bldP spid="88" grpId="0" animBg="1"/>
      <p:bldP spid="89" grpId="0" animBg="1"/>
      <p:bldP spid="90" grpId="0" animBg="1"/>
      <p:bldP spid="91" grpId="0" animBg="1"/>
      <p:bldP spid="92" grpId="0" animBg="1"/>
      <p:bldP spid="93" grpId="0" animBg="1"/>
      <p:bldP spid="94" grpId="0" animBg="1"/>
      <p:bldP spid="95" grpId="0" animBg="1"/>
      <p:bldP spid="96" grpId="0" animBg="1"/>
      <p:bldP spid="97" grpId="0" animBg="1"/>
      <p:bldP spid="98" grpId="0" animBg="1"/>
      <p:bldP spid="99" grpId="0" animBg="1"/>
      <p:bldP spid="100" grpId="0" animBg="1"/>
      <p:bldP spid="101" grpId="0" animBg="1"/>
      <p:bldP spid="102" grpId="0" animBg="1"/>
      <p:bldP spid="103" grpId="0" animBg="1"/>
      <p:bldP spid="104" grpId="0" animBg="1"/>
      <p:bldP spid="105" grpId="0" animBg="1"/>
      <p:bldP spid="106" grpId="0" animBg="1"/>
      <p:bldP spid="107" grpId="0" animBg="1"/>
      <p:bldP spid="108" grpId="0" animBg="1"/>
      <p:bldP spid="109" grpId="0" animBg="1"/>
      <p:bldP spid="111" grpId="0" animBg="1"/>
      <p:bldP spid="112" grpId="0" animBg="1"/>
      <p:bldP spid="113" grpId="0" animBg="1"/>
      <p:bldP spid="114" grpId="0" animBg="1"/>
      <p:bldP spid="115" grpId="0" animBg="1"/>
      <p:bldP spid="116" grpId="0" animBg="1"/>
      <p:bldP spid="117" grpId="0" animBg="1"/>
      <p:bldP spid="118" grpId="0" animBg="1"/>
      <p:bldP spid="119" grpId="0" animBg="1"/>
      <p:bldP spid="121" grpId="0" animBg="1"/>
      <p:bldP spid="122" grpId="0" animBg="1"/>
      <p:bldP spid="123" grpId="0" animBg="1"/>
      <p:bldP spid="124" grpId="0" animBg="1"/>
      <p:bldP spid="125" grpId="0" animBg="1"/>
      <p:bldP spid="126" grpId="0" animBg="1"/>
      <p:bldP spid="127" grpId="0" animBg="1"/>
      <p:bldP spid="128" grpId="0" animBg="1"/>
      <p:bldP spid="129" grpId="0" animBg="1"/>
      <p:bldP spid="130" grpId="0" animBg="1"/>
      <p:bldP spid="131" grpId="0" animBg="1"/>
      <p:bldP spid="132" grpId="0" animBg="1"/>
      <p:bldP spid="205" grpId="0" animBg="1"/>
      <p:bldP spid="206" grpId="0" animBg="1"/>
      <p:bldP spid="207" grpId="0" animBg="1"/>
      <p:bldP spid="208" grpId="0" animBg="1"/>
      <p:bldP spid="209" grpId="0" animBg="1"/>
      <p:bldP spid="210" grpId="0" animBg="1"/>
      <p:bldP spid="211" grpId="0" animBg="1"/>
      <p:bldP spid="212" grpId="0" animBg="1"/>
      <p:bldP spid="213" grpId="0" animBg="1"/>
      <p:bldP spid="214" grpId="0" animBg="1"/>
      <p:bldP spid="215" grpId="0" animBg="1"/>
      <p:bldP spid="216" grpId="0" animBg="1"/>
      <p:bldP spid="217" grpId="0" animBg="1"/>
      <p:bldP spid="219" grpId="0" animBg="1"/>
      <p:bldP spid="220" grpId="0" animBg="1"/>
      <p:bldP spid="221" grpId="0" animBg="1"/>
      <p:bldP spid="222" grpId="0" animBg="1"/>
      <p:bldP spid="223" grpId="0" animBg="1"/>
      <p:bldP spid="224" grpId="0" animBg="1"/>
      <p:bldP spid="225" grpId="0" animBg="1"/>
      <p:bldP spid="226" grpId="0" animBg="1"/>
      <p:bldP spid="227" grpId="0" animBg="1"/>
      <p:bldP spid="229" grpId="0" animBg="1"/>
      <p:bldP spid="230" grpId="0" animBg="1"/>
      <p:bldP spid="231" grpId="0" animBg="1"/>
      <p:bldP spid="232" grpId="0" animBg="1"/>
      <p:bldP spid="233" grpId="0" animBg="1"/>
      <p:bldP spid="234" grpId="0" animBg="1"/>
      <p:bldP spid="235" grpId="0" animBg="1"/>
      <p:bldP spid="236" grpId="0" animBg="1"/>
      <p:bldP spid="237" grpId="0" animBg="1"/>
      <p:bldP spid="238" grpId="0" animBg="1"/>
      <p:bldP spid="239" grpId="0" animBg="1"/>
      <p:bldP spid="240" grpId="0" animBg="1"/>
      <p:bldP spid="241" grpId="0" animBg="1"/>
      <p:bldP spid="242" grpId="0" animBg="1"/>
      <p:bldP spid="243" grpId="0" animBg="1"/>
      <p:bldP spid="244" grpId="0" animBg="1"/>
      <p:bldP spid="245" grpId="0" animBg="1"/>
      <p:bldP spid="246" grpId="0" animBg="1"/>
      <p:bldP spid="247" grpId="0" animBg="1"/>
      <p:bldP spid="248" grpId="0" animBg="1"/>
      <p:bldP spid="249" grpId="0" animBg="1"/>
      <p:bldP spid="250" grpId="0" animBg="1"/>
      <p:bldP spid="251" grpId="0" animBg="1"/>
      <p:bldP spid="252" grpId="0" animBg="1"/>
      <p:bldP spid="253" grpId="0" animBg="1"/>
      <p:bldP spid="255" grpId="0" animBg="1"/>
      <p:bldP spid="256" grpId="0" animBg="1"/>
      <p:bldP spid="257" grpId="0" animBg="1"/>
      <p:bldP spid="258" grpId="0" animBg="1"/>
      <p:bldP spid="259" grpId="0" animBg="1"/>
      <p:bldP spid="260"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فقاعة التفكير: على شكل سحابة 3">
            <a:extLst>
              <a:ext uri="{FF2B5EF4-FFF2-40B4-BE49-F238E27FC236}">
                <a16:creationId xmlns:a16="http://schemas.microsoft.com/office/drawing/2014/main" id="{F9F619B3-954A-489B-BA43-CB5C762ECD03}"/>
              </a:ext>
            </a:extLst>
          </p:cNvPr>
          <p:cNvSpPr/>
          <p:nvPr/>
        </p:nvSpPr>
        <p:spPr>
          <a:xfrm>
            <a:off x="2649894" y="1604864"/>
            <a:ext cx="6979298" cy="3209731"/>
          </a:xfrm>
          <a:prstGeom prst="cloudCallout">
            <a:avLst>
              <a:gd name="adj1" fmla="val -55555"/>
              <a:gd name="adj2" fmla="val -52035"/>
            </a:avLst>
          </a:prstGeom>
          <a:solidFill>
            <a:srgbClr val="BDE2F2"/>
          </a:solidFill>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soft" dir="t">
                <a:rot lat="0" lon="0" rev="15600000"/>
              </a:lightRig>
            </a:scene3d>
            <a:sp3d extrusionH="57150" prstMaterial="softEdge">
              <a:bevelT w="25400" h="38100"/>
            </a:sp3d>
          </a:bodyPr>
          <a:lstStyle/>
          <a:p>
            <a:pPr algn="ctr"/>
            <a:r>
              <a:rPr lang="ar-OM" sz="9600" b="1" dirty="0">
                <a:ln/>
                <a:solidFill>
                  <a:srgbClr val="6B4408"/>
                </a:solidFill>
                <a:latin typeface="Traditional Arabic" panose="02020603050405020304" pitchFamily="18" charset="-78"/>
                <a:cs typeface="Traditional Arabic" panose="02020603050405020304" pitchFamily="18" charset="-78"/>
              </a:rPr>
              <a:t>انْتهَتْ اللُّعْبَةُ</a:t>
            </a:r>
            <a:endParaRPr lang="en-US" sz="9600" b="1" dirty="0">
              <a:ln/>
              <a:solidFill>
                <a:srgbClr val="6B4408"/>
              </a:solidFill>
              <a:latin typeface="Traditional Arabic" panose="02020603050405020304" pitchFamily="18" charset="-78"/>
              <a:cs typeface="Traditional Arabic" panose="02020603050405020304" pitchFamily="18" charset="-78"/>
            </a:endParaRPr>
          </a:p>
        </p:txBody>
      </p:sp>
      <p:pic>
        <p:nvPicPr>
          <p:cNvPr id="6" name="صورة 5" descr="صورة تحتوي على سمك, كمبيوتر, شاشة عرض, لوحة المفاتيح&#10;&#10;تم إنشاء الوصف تلقائياً">
            <a:hlinkClick r:id="rId2" action="ppaction://hlinksldjump"/>
            <a:extLst>
              <a:ext uri="{FF2B5EF4-FFF2-40B4-BE49-F238E27FC236}">
                <a16:creationId xmlns:a16="http://schemas.microsoft.com/office/drawing/2014/main" id="{24D4D986-6669-41E8-93E4-02FA2358506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53339" y="-53823"/>
            <a:ext cx="4517115" cy="2774804"/>
          </a:xfrm>
          <a:prstGeom prst="rect">
            <a:avLst/>
          </a:prstGeom>
        </p:spPr>
      </p:pic>
    </p:spTree>
    <p:extLst>
      <p:ext uri="{BB962C8B-B14F-4D97-AF65-F5344CB8AC3E}">
        <p14:creationId xmlns:p14="http://schemas.microsoft.com/office/powerpoint/2010/main" val="3374267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42435">
            <a:hlinkClick r:id="" action="ppaction://media"/>
          </p:cNvPr>
          <p:cNvPicPr>
            <a:picLocks noChangeAspect="1"/>
          </p:cNvPicPr>
          <p:nvPr>
            <a:audioFile r:link="rId1"/>
            <p:extLst>
              <p:ext uri="{DAA4B4D4-6D71-4841-9C94-3DE7FCFB9230}">
                <p14:media xmlns:p14="http://schemas.microsoft.com/office/powerpoint/2010/main" r:embed="rId2">
                  <p14:trim st="8439" end="14595.4871"/>
                </p14:media>
              </p:ext>
            </p:extLst>
          </p:nvPr>
        </p:nvPicPr>
        <p:blipFill>
          <a:blip r:embed="rId4"/>
          <a:stretch>
            <a:fillRect/>
          </a:stretch>
        </p:blipFill>
        <p:spPr>
          <a:xfrm>
            <a:off x="6006353" y="7014883"/>
            <a:ext cx="609600" cy="609600"/>
          </a:xfrm>
          <a:prstGeom prst="rect">
            <a:avLst/>
          </a:prstGeom>
        </p:spPr>
      </p:pic>
      <p:sp>
        <p:nvSpPr>
          <p:cNvPr id="134" name="مستطيل 133"/>
          <p:cNvSpPr/>
          <p:nvPr/>
        </p:nvSpPr>
        <p:spPr>
          <a:xfrm>
            <a:off x="10320469" y="520969"/>
            <a:ext cx="1503419" cy="764275"/>
          </a:xfrm>
          <a:prstGeom prst="rect">
            <a:avLst/>
          </a:prstGeom>
          <a:blipFill dpi="0" rotWithShape="1">
            <a:blip r:embed="rId5"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١٠</a:t>
            </a:r>
            <a:endParaRPr lang="ar-OM" sz="8000" b="1" dirty="0">
              <a:ln w="11430"/>
              <a:solidFill>
                <a:srgbClr val="0070C0"/>
              </a:solidFill>
              <a:effectLst>
                <a:outerShdw blurRad="50800" dist="39000" dir="5460000" algn="tl">
                  <a:srgbClr val="000000">
                    <a:alpha val="38000"/>
                  </a:srgbClr>
                </a:outerShdw>
              </a:effectLst>
            </a:endParaRPr>
          </a:p>
        </p:txBody>
      </p:sp>
      <p:sp>
        <p:nvSpPr>
          <p:cNvPr id="135" name="مستطيل 134"/>
          <p:cNvSpPr/>
          <p:nvPr/>
        </p:nvSpPr>
        <p:spPr>
          <a:xfrm>
            <a:off x="10320469" y="520969"/>
            <a:ext cx="1503419" cy="764275"/>
          </a:xfrm>
          <a:prstGeom prst="rect">
            <a:avLst/>
          </a:prstGeom>
          <a:blipFill dpi="0" rotWithShape="1">
            <a:blip r:embed="rId5"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١٢</a:t>
            </a:r>
            <a:endParaRPr lang="ar-OM" sz="8000" b="1" dirty="0">
              <a:ln w="11430"/>
              <a:solidFill>
                <a:srgbClr val="0070C0"/>
              </a:solidFill>
              <a:effectLst>
                <a:outerShdw blurRad="50800" dist="39000" dir="5460000" algn="tl">
                  <a:srgbClr val="000000">
                    <a:alpha val="38000"/>
                  </a:srgbClr>
                </a:outerShdw>
              </a:effectLst>
            </a:endParaRPr>
          </a:p>
        </p:txBody>
      </p:sp>
      <p:sp>
        <p:nvSpPr>
          <p:cNvPr id="136" name="مستطيل 135"/>
          <p:cNvSpPr/>
          <p:nvPr/>
        </p:nvSpPr>
        <p:spPr>
          <a:xfrm>
            <a:off x="10320469" y="520969"/>
            <a:ext cx="1503419" cy="764275"/>
          </a:xfrm>
          <a:prstGeom prst="rect">
            <a:avLst/>
          </a:prstGeom>
          <a:blipFill dpi="0" rotWithShape="1">
            <a:blip r:embed="rId5"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١٣</a:t>
            </a:r>
            <a:endParaRPr lang="ar-OM" sz="8000" b="1" dirty="0">
              <a:ln w="11430"/>
              <a:solidFill>
                <a:srgbClr val="0070C0"/>
              </a:solidFill>
              <a:effectLst>
                <a:outerShdw blurRad="50800" dist="39000" dir="5460000" algn="tl">
                  <a:srgbClr val="000000">
                    <a:alpha val="38000"/>
                  </a:srgbClr>
                </a:outerShdw>
              </a:effectLst>
            </a:endParaRPr>
          </a:p>
        </p:txBody>
      </p:sp>
      <p:sp>
        <p:nvSpPr>
          <p:cNvPr id="137" name="مستطيل 136"/>
          <p:cNvSpPr/>
          <p:nvPr/>
        </p:nvSpPr>
        <p:spPr>
          <a:xfrm>
            <a:off x="10320469" y="520969"/>
            <a:ext cx="1503419" cy="764275"/>
          </a:xfrm>
          <a:prstGeom prst="rect">
            <a:avLst/>
          </a:prstGeom>
          <a:blipFill dpi="0" rotWithShape="1">
            <a:blip r:embed="rId5"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١٤</a:t>
            </a:r>
            <a:endParaRPr lang="ar-OM" sz="8000" b="1" dirty="0">
              <a:ln w="11430"/>
              <a:solidFill>
                <a:srgbClr val="0070C0"/>
              </a:solidFill>
              <a:effectLst>
                <a:outerShdw blurRad="50800" dist="39000" dir="5460000" algn="tl">
                  <a:srgbClr val="000000">
                    <a:alpha val="38000"/>
                  </a:srgbClr>
                </a:outerShdw>
              </a:effectLst>
            </a:endParaRPr>
          </a:p>
        </p:txBody>
      </p:sp>
      <p:sp>
        <p:nvSpPr>
          <p:cNvPr id="138" name="مستطيل 137"/>
          <p:cNvSpPr/>
          <p:nvPr/>
        </p:nvSpPr>
        <p:spPr>
          <a:xfrm>
            <a:off x="10320469" y="520969"/>
            <a:ext cx="1503419" cy="764275"/>
          </a:xfrm>
          <a:prstGeom prst="rect">
            <a:avLst/>
          </a:prstGeom>
          <a:blipFill dpi="0" rotWithShape="1">
            <a:blip r:embed="rId5"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١٥</a:t>
            </a:r>
            <a:endParaRPr lang="ar-OM" sz="8000" b="1" dirty="0">
              <a:ln w="11430"/>
              <a:solidFill>
                <a:srgbClr val="0070C0"/>
              </a:solidFill>
              <a:effectLst>
                <a:outerShdw blurRad="50800" dist="39000" dir="5460000" algn="tl">
                  <a:srgbClr val="000000">
                    <a:alpha val="38000"/>
                  </a:srgbClr>
                </a:outerShdw>
              </a:effectLst>
            </a:endParaRPr>
          </a:p>
        </p:txBody>
      </p:sp>
      <p:sp>
        <p:nvSpPr>
          <p:cNvPr id="139" name="مستطيل 138"/>
          <p:cNvSpPr/>
          <p:nvPr/>
        </p:nvSpPr>
        <p:spPr>
          <a:xfrm>
            <a:off x="10320469" y="520969"/>
            <a:ext cx="1503419" cy="764275"/>
          </a:xfrm>
          <a:prstGeom prst="rect">
            <a:avLst/>
          </a:prstGeom>
          <a:blipFill dpi="0" rotWithShape="1">
            <a:blip r:embed="rId5"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١٦</a:t>
            </a:r>
            <a:endParaRPr lang="ar-OM" sz="8000" b="1" dirty="0">
              <a:ln w="11430"/>
              <a:solidFill>
                <a:srgbClr val="0070C0"/>
              </a:solidFill>
              <a:effectLst>
                <a:outerShdw blurRad="50800" dist="39000" dir="5460000" algn="tl">
                  <a:srgbClr val="000000">
                    <a:alpha val="38000"/>
                  </a:srgbClr>
                </a:outerShdw>
              </a:effectLst>
            </a:endParaRPr>
          </a:p>
        </p:txBody>
      </p:sp>
      <p:sp>
        <p:nvSpPr>
          <p:cNvPr id="140" name="مستطيل 139"/>
          <p:cNvSpPr/>
          <p:nvPr/>
        </p:nvSpPr>
        <p:spPr>
          <a:xfrm>
            <a:off x="10320469" y="520969"/>
            <a:ext cx="1503419" cy="764275"/>
          </a:xfrm>
          <a:prstGeom prst="rect">
            <a:avLst/>
          </a:prstGeom>
          <a:blipFill dpi="0" rotWithShape="1">
            <a:blip r:embed="rId5"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٢٥</a:t>
            </a:r>
            <a:endParaRPr lang="ar-OM" sz="8000" b="1" dirty="0">
              <a:ln w="11430"/>
              <a:solidFill>
                <a:srgbClr val="0070C0"/>
              </a:solidFill>
              <a:effectLst>
                <a:outerShdw blurRad="50800" dist="39000" dir="5460000" algn="tl">
                  <a:srgbClr val="000000">
                    <a:alpha val="38000"/>
                  </a:srgbClr>
                </a:outerShdw>
              </a:effectLst>
            </a:endParaRPr>
          </a:p>
        </p:txBody>
      </p:sp>
      <p:sp>
        <p:nvSpPr>
          <p:cNvPr id="141" name="مستطيل 140"/>
          <p:cNvSpPr/>
          <p:nvPr/>
        </p:nvSpPr>
        <p:spPr>
          <a:xfrm>
            <a:off x="10320469" y="520969"/>
            <a:ext cx="1503419" cy="764275"/>
          </a:xfrm>
          <a:prstGeom prst="rect">
            <a:avLst/>
          </a:prstGeom>
          <a:blipFill dpi="0" rotWithShape="1">
            <a:blip r:embed="rId5"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١٩</a:t>
            </a:r>
            <a:endParaRPr lang="ar-OM" sz="8000" b="1" dirty="0">
              <a:ln w="11430"/>
              <a:solidFill>
                <a:srgbClr val="0070C0"/>
              </a:solidFill>
              <a:effectLst>
                <a:outerShdw blurRad="50800" dist="39000" dir="5460000" algn="tl">
                  <a:srgbClr val="000000">
                    <a:alpha val="38000"/>
                  </a:srgbClr>
                </a:outerShdw>
              </a:effectLst>
            </a:endParaRPr>
          </a:p>
        </p:txBody>
      </p:sp>
      <p:sp>
        <p:nvSpPr>
          <p:cNvPr id="142" name="مستطيل 141"/>
          <p:cNvSpPr/>
          <p:nvPr/>
        </p:nvSpPr>
        <p:spPr>
          <a:xfrm>
            <a:off x="10320469" y="520969"/>
            <a:ext cx="1503419" cy="764275"/>
          </a:xfrm>
          <a:prstGeom prst="rect">
            <a:avLst/>
          </a:prstGeom>
          <a:blipFill dpi="0" rotWithShape="1">
            <a:blip r:embed="rId5"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١٨</a:t>
            </a:r>
            <a:endParaRPr lang="ar-OM" sz="8000" b="1" dirty="0">
              <a:ln w="11430"/>
              <a:solidFill>
                <a:srgbClr val="0070C0"/>
              </a:solidFill>
              <a:effectLst>
                <a:outerShdw blurRad="50800" dist="39000" dir="5460000" algn="tl">
                  <a:srgbClr val="000000">
                    <a:alpha val="38000"/>
                  </a:srgbClr>
                </a:outerShdw>
              </a:effectLst>
            </a:endParaRPr>
          </a:p>
        </p:txBody>
      </p:sp>
      <p:sp>
        <p:nvSpPr>
          <p:cNvPr id="143" name="مستطيل 142"/>
          <p:cNvSpPr/>
          <p:nvPr/>
        </p:nvSpPr>
        <p:spPr>
          <a:xfrm>
            <a:off x="10320469" y="520969"/>
            <a:ext cx="1503419" cy="764275"/>
          </a:xfrm>
          <a:prstGeom prst="rect">
            <a:avLst/>
          </a:prstGeom>
          <a:blipFill dpi="0" rotWithShape="1">
            <a:blip r:embed="rId5"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١٧</a:t>
            </a:r>
            <a:endParaRPr lang="ar-OM" sz="8000" b="1" dirty="0">
              <a:ln w="11430"/>
              <a:solidFill>
                <a:srgbClr val="0070C0"/>
              </a:solidFill>
              <a:effectLst>
                <a:outerShdw blurRad="50800" dist="39000" dir="5460000" algn="tl">
                  <a:srgbClr val="000000">
                    <a:alpha val="38000"/>
                  </a:srgbClr>
                </a:outerShdw>
              </a:effectLst>
            </a:endParaRPr>
          </a:p>
        </p:txBody>
      </p:sp>
      <p:sp>
        <p:nvSpPr>
          <p:cNvPr id="144" name="مستطيل 143"/>
          <p:cNvSpPr/>
          <p:nvPr/>
        </p:nvSpPr>
        <p:spPr>
          <a:xfrm>
            <a:off x="10320469" y="520969"/>
            <a:ext cx="1503419" cy="764275"/>
          </a:xfrm>
          <a:prstGeom prst="rect">
            <a:avLst/>
          </a:prstGeom>
          <a:blipFill dpi="0" rotWithShape="1">
            <a:blip r:embed="rId5"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٢٦</a:t>
            </a:r>
            <a:endParaRPr lang="ar-OM" sz="8000" b="1" dirty="0">
              <a:ln w="11430"/>
              <a:solidFill>
                <a:srgbClr val="0070C0"/>
              </a:solidFill>
              <a:effectLst>
                <a:outerShdw blurRad="50800" dist="39000" dir="5460000" algn="tl">
                  <a:srgbClr val="000000">
                    <a:alpha val="38000"/>
                  </a:srgbClr>
                </a:outerShdw>
              </a:effectLst>
            </a:endParaRPr>
          </a:p>
        </p:txBody>
      </p:sp>
      <p:sp>
        <p:nvSpPr>
          <p:cNvPr id="145" name="مستطيل 144"/>
          <p:cNvSpPr/>
          <p:nvPr/>
        </p:nvSpPr>
        <p:spPr>
          <a:xfrm>
            <a:off x="10320469" y="520969"/>
            <a:ext cx="1503419" cy="764275"/>
          </a:xfrm>
          <a:prstGeom prst="rect">
            <a:avLst/>
          </a:prstGeom>
          <a:blipFill dpi="0" rotWithShape="1">
            <a:blip r:embed="rId5"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٣٠</a:t>
            </a:r>
            <a:endParaRPr lang="ar-OM" sz="8000" b="1" dirty="0">
              <a:ln w="11430"/>
              <a:solidFill>
                <a:srgbClr val="0070C0"/>
              </a:solidFill>
              <a:effectLst>
                <a:outerShdw blurRad="50800" dist="39000" dir="5460000" algn="tl">
                  <a:srgbClr val="000000">
                    <a:alpha val="38000"/>
                  </a:srgbClr>
                </a:outerShdw>
              </a:effectLst>
            </a:endParaRPr>
          </a:p>
        </p:txBody>
      </p:sp>
      <p:sp>
        <p:nvSpPr>
          <p:cNvPr id="146" name="مستطيل 145"/>
          <p:cNvSpPr/>
          <p:nvPr/>
        </p:nvSpPr>
        <p:spPr>
          <a:xfrm>
            <a:off x="10320469" y="520969"/>
            <a:ext cx="1503419" cy="764275"/>
          </a:xfrm>
          <a:prstGeom prst="rect">
            <a:avLst/>
          </a:prstGeom>
          <a:blipFill dpi="0" rotWithShape="1">
            <a:blip r:embed="rId5"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٣١</a:t>
            </a:r>
            <a:endParaRPr lang="ar-OM" sz="8000" b="1" dirty="0">
              <a:ln w="11430"/>
              <a:solidFill>
                <a:srgbClr val="0070C0"/>
              </a:solidFill>
              <a:effectLst>
                <a:outerShdw blurRad="50800" dist="39000" dir="5460000" algn="tl">
                  <a:srgbClr val="000000">
                    <a:alpha val="38000"/>
                  </a:srgbClr>
                </a:outerShdw>
              </a:effectLst>
            </a:endParaRPr>
          </a:p>
        </p:txBody>
      </p:sp>
      <p:sp>
        <p:nvSpPr>
          <p:cNvPr id="147" name="مستطيل 146"/>
          <p:cNvSpPr/>
          <p:nvPr/>
        </p:nvSpPr>
        <p:spPr>
          <a:xfrm>
            <a:off x="10320469" y="520969"/>
            <a:ext cx="1503419" cy="764275"/>
          </a:xfrm>
          <a:prstGeom prst="rect">
            <a:avLst/>
          </a:prstGeom>
          <a:blipFill dpi="0" rotWithShape="1">
            <a:blip r:embed="rId5"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٢٧</a:t>
            </a:r>
            <a:endParaRPr lang="ar-OM" sz="8000" b="1" dirty="0">
              <a:ln w="11430"/>
              <a:solidFill>
                <a:srgbClr val="0070C0"/>
              </a:solidFill>
              <a:effectLst>
                <a:outerShdw blurRad="50800" dist="39000" dir="5460000" algn="tl">
                  <a:srgbClr val="000000">
                    <a:alpha val="38000"/>
                  </a:srgbClr>
                </a:outerShdw>
              </a:effectLst>
            </a:endParaRPr>
          </a:p>
        </p:txBody>
      </p:sp>
      <p:sp>
        <p:nvSpPr>
          <p:cNvPr id="148" name="مستطيل 147"/>
          <p:cNvSpPr/>
          <p:nvPr/>
        </p:nvSpPr>
        <p:spPr>
          <a:xfrm>
            <a:off x="10320469" y="520969"/>
            <a:ext cx="1503419" cy="764275"/>
          </a:xfrm>
          <a:prstGeom prst="rect">
            <a:avLst/>
          </a:prstGeom>
          <a:blipFill dpi="0" rotWithShape="1">
            <a:blip r:embed="rId5"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٢٨</a:t>
            </a:r>
            <a:endParaRPr lang="ar-OM" sz="8000" b="1" dirty="0">
              <a:ln w="11430"/>
              <a:solidFill>
                <a:srgbClr val="0070C0"/>
              </a:solidFill>
              <a:effectLst>
                <a:outerShdw blurRad="50800" dist="39000" dir="5460000" algn="tl">
                  <a:srgbClr val="000000">
                    <a:alpha val="38000"/>
                  </a:srgbClr>
                </a:outerShdw>
              </a:effectLst>
            </a:endParaRPr>
          </a:p>
        </p:txBody>
      </p:sp>
      <p:sp>
        <p:nvSpPr>
          <p:cNvPr id="149" name="مستطيل 148"/>
          <p:cNvSpPr/>
          <p:nvPr/>
        </p:nvSpPr>
        <p:spPr>
          <a:xfrm>
            <a:off x="10320469" y="520969"/>
            <a:ext cx="1503419" cy="764275"/>
          </a:xfrm>
          <a:prstGeom prst="rect">
            <a:avLst/>
          </a:prstGeom>
          <a:blipFill dpi="0" rotWithShape="1">
            <a:blip r:embed="rId5"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٢٩</a:t>
            </a:r>
            <a:endParaRPr lang="ar-OM" sz="8000" b="1" dirty="0">
              <a:ln w="11430"/>
              <a:solidFill>
                <a:srgbClr val="0070C0"/>
              </a:solidFill>
              <a:effectLst>
                <a:outerShdw blurRad="50800" dist="39000" dir="5460000" algn="tl">
                  <a:srgbClr val="000000">
                    <a:alpha val="38000"/>
                  </a:srgbClr>
                </a:outerShdw>
              </a:effectLst>
            </a:endParaRPr>
          </a:p>
        </p:txBody>
      </p:sp>
      <p:sp>
        <p:nvSpPr>
          <p:cNvPr id="150" name="مستطيل 149"/>
          <p:cNvSpPr/>
          <p:nvPr/>
        </p:nvSpPr>
        <p:spPr>
          <a:xfrm>
            <a:off x="10320469" y="520969"/>
            <a:ext cx="1503419" cy="764275"/>
          </a:xfrm>
          <a:prstGeom prst="rect">
            <a:avLst/>
          </a:prstGeom>
          <a:blipFill dpi="0" rotWithShape="1">
            <a:blip r:embed="rId5"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٣٢</a:t>
            </a:r>
            <a:endParaRPr lang="ar-OM" sz="8000" b="1" dirty="0">
              <a:ln w="11430"/>
              <a:solidFill>
                <a:srgbClr val="0070C0"/>
              </a:solidFill>
              <a:effectLst>
                <a:outerShdw blurRad="50800" dist="39000" dir="5460000" algn="tl">
                  <a:srgbClr val="000000">
                    <a:alpha val="38000"/>
                  </a:srgbClr>
                </a:outerShdw>
              </a:effectLst>
            </a:endParaRPr>
          </a:p>
        </p:txBody>
      </p:sp>
      <p:sp>
        <p:nvSpPr>
          <p:cNvPr id="151" name="مستطيل 150"/>
          <p:cNvSpPr/>
          <p:nvPr/>
        </p:nvSpPr>
        <p:spPr>
          <a:xfrm>
            <a:off x="10320469" y="520969"/>
            <a:ext cx="1503419" cy="764275"/>
          </a:xfrm>
          <a:prstGeom prst="rect">
            <a:avLst/>
          </a:prstGeom>
          <a:blipFill dpi="0" rotWithShape="1">
            <a:blip r:embed="rId5"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٣٣</a:t>
            </a:r>
            <a:endParaRPr lang="ar-OM" sz="8000" b="1" dirty="0">
              <a:ln w="11430"/>
              <a:solidFill>
                <a:srgbClr val="0070C0"/>
              </a:solidFill>
              <a:effectLst>
                <a:outerShdw blurRad="50800" dist="39000" dir="5460000" algn="tl">
                  <a:srgbClr val="000000">
                    <a:alpha val="38000"/>
                  </a:srgbClr>
                </a:outerShdw>
              </a:effectLst>
            </a:endParaRPr>
          </a:p>
        </p:txBody>
      </p:sp>
      <p:sp>
        <p:nvSpPr>
          <p:cNvPr id="152" name="مستطيل 151"/>
          <p:cNvSpPr/>
          <p:nvPr/>
        </p:nvSpPr>
        <p:spPr>
          <a:xfrm>
            <a:off x="10320469" y="520969"/>
            <a:ext cx="1503419" cy="764275"/>
          </a:xfrm>
          <a:prstGeom prst="rect">
            <a:avLst/>
          </a:prstGeom>
          <a:blipFill dpi="0" rotWithShape="1">
            <a:blip r:embed="rId5"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٣٤</a:t>
            </a:r>
            <a:endParaRPr lang="ar-OM" sz="8000" b="1" dirty="0">
              <a:ln w="11430"/>
              <a:solidFill>
                <a:srgbClr val="0070C0"/>
              </a:solidFill>
              <a:effectLst>
                <a:outerShdw blurRad="50800" dist="39000" dir="5460000" algn="tl">
                  <a:srgbClr val="000000">
                    <a:alpha val="38000"/>
                  </a:srgbClr>
                </a:outerShdw>
              </a:effectLst>
            </a:endParaRPr>
          </a:p>
        </p:txBody>
      </p:sp>
      <p:sp>
        <p:nvSpPr>
          <p:cNvPr id="153" name="مستطيل 152"/>
          <p:cNvSpPr/>
          <p:nvPr/>
        </p:nvSpPr>
        <p:spPr>
          <a:xfrm>
            <a:off x="10320469" y="520969"/>
            <a:ext cx="1503419" cy="764275"/>
          </a:xfrm>
          <a:prstGeom prst="rect">
            <a:avLst/>
          </a:prstGeom>
          <a:blipFill dpi="0" rotWithShape="1">
            <a:blip r:embed="rId5"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٣٥</a:t>
            </a:r>
            <a:endParaRPr lang="ar-OM" sz="8000" b="1" dirty="0">
              <a:ln w="11430"/>
              <a:solidFill>
                <a:srgbClr val="0070C0"/>
              </a:solidFill>
              <a:effectLst>
                <a:outerShdw blurRad="50800" dist="39000" dir="5460000" algn="tl">
                  <a:srgbClr val="000000">
                    <a:alpha val="38000"/>
                  </a:srgbClr>
                </a:outerShdw>
              </a:effectLst>
            </a:endParaRPr>
          </a:p>
        </p:txBody>
      </p:sp>
      <p:sp>
        <p:nvSpPr>
          <p:cNvPr id="154" name="مستطيل 153"/>
          <p:cNvSpPr/>
          <p:nvPr/>
        </p:nvSpPr>
        <p:spPr>
          <a:xfrm>
            <a:off x="10320469" y="520969"/>
            <a:ext cx="1503419" cy="764275"/>
          </a:xfrm>
          <a:prstGeom prst="rect">
            <a:avLst/>
          </a:prstGeom>
          <a:blipFill dpi="0" rotWithShape="1">
            <a:blip r:embed="rId5"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٣٦</a:t>
            </a:r>
            <a:endParaRPr lang="ar-OM" sz="8000" b="1" dirty="0">
              <a:ln w="11430"/>
              <a:solidFill>
                <a:srgbClr val="0070C0"/>
              </a:solidFill>
              <a:effectLst>
                <a:outerShdw blurRad="50800" dist="39000" dir="5460000" algn="tl">
                  <a:srgbClr val="000000">
                    <a:alpha val="38000"/>
                  </a:srgbClr>
                </a:outerShdw>
              </a:effectLst>
            </a:endParaRPr>
          </a:p>
        </p:txBody>
      </p:sp>
      <p:sp>
        <p:nvSpPr>
          <p:cNvPr id="155" name="مستطيل 154"/>
          <p:cNvSpPr/>
          <p:nvPr/>
        </p:nvSpPr>
        <p:spPr>
          <a:xfrm>
            <a:off x="10470411" y="520969"/>
            <a:ext cx="1353479" cy="764275"/>
          </a:xfrm>
          <a:prstGeom prst="rect">
            <a:avLst/>
          </a:prstGeom>
          <a:blipFill dpi="0" rotWithShape="1">
            <a:blip r:embed="rId6"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١</a:t>
            </a:r>
            <a:endParaRPr lang="ar-OM" sz="8000" b="1" dirty="0">
              <a:ln w="11430"/>
              <a:solidFill>
                <a:srgbClr val="0070C0"/>
              </a:solidFill>
              <a:effectLst>
                <a:outerShdw blurRad="50800" dist="39000" dir="5460000" algn="tl">
                  <a:srgbClr val="000000">
                    <a:alpha val="38000"/>
                  </a:srgbClr>
                </a:outerShdw>
              </a:effectLst>
            </a:endParaRPr>
          </a:p>
        </p:txBody>
      </p:sp>
      <p:sp>
        <p:nvSpPr>
          <p:cNvPr id="156" name="مستطيل 155"/>
          <p:cNvSpPr/>
          <p:nvPr/>
        </p:nvSpPr>
        <p:spPr>
          <a:xfrm>
            <a:off x="10470411" y="495481"/>
            <a:ext cx="1353479" cy="764275"/>
          </a:xfrm>
          <a:prstGeom prst="rect">
            <a:avLst/>
          </a:prstGeom>
          <a:blipFill dpi="0" rotWithShape="1">
            <a:blip r:embed="rId6"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٢</a:t>
            </a:r>
            <a:endParaRPr lang="ar-OM" sz="8000" b="1" dirty="0">
              <a:ln w="11430"/>
              <a:solidFill>
                <a:srgbClr val="0070C0"/>
              </a:solidFill>
              <a:effectLst>
                <a:outerShdw blurRad="50800" dist="39000" dir="5460000" algn="tl">
                  <a:srgbClr val="000000">
                    <a:alpha val="38000"/>
                  </a:srgbClr>
                </a:outerShdw>
              </a:effectLst>
            </a:endParaRPr>
          </a:p>
        </p:txBody>
      </p:sp>
      <p:sp>
        <p:nvSpPr>
          <p:cNvPr id="157" name="مستطيل 156"/>
          <p:cNvSpPr/>
          <p:nvPr/>
        </p:nvSpPr>
        <p:spPr>
          <a:xfrm>
            <a:off x="10470411" y="495481"/>
            <a:ext cx="1353479" cy="764275"/>
          </a:xfrm>
          <a:prstGeom prst="rect">
            <a:avLst/>
          </a:prstGeom>
          <a:blipFill dpi="0" rotWithShape="1">
            <a:blip r:embed="rId6"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٣</a:t>
            </a:r>
            <a:endParaRPr lang="ar-OM" sz="8000" b="1" dirty="0">
              <a:ln w="11430"/>
              <a:solidFill>
                <a:srgbClr val="0070C0"/>
              </a:solidFill>
              <a:effectLst>
                <a:outerShdw blurRad="50800" dist="39000" dir="5460000" algn="tl">
                  <a:srgbClr val="000000">
                    <a:alpha val="38000"/>
                  </a:srgbClr>
                </a:outerShdw>
              </a:effectLst>
            </a:endParaRPr>
          </a:p>
        </p:txBody>
      </p:sp>
      <p:sp>
        <p:nvSpPr>
          <p:cNvPr id="158" name="مستطيل 157"/>
          <p:cNvSpPr/>
          <p:nvPr/>
        </p:nvSpPr>
        <p:spPr>
          <a:xfrm>
            <a:off x="10470411" y="495481"/>
            <a:ext cx="1353479" cy="764275"/>
          </a:xfrm>
          <a:prstGeom prst="rect">
            <a:avLst/>
          </a:prstGeom>
          <a:blipFill dpi="0" rotWithShape="1">
            <a:blip r:embed="rId6"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٤</a:t>
            </a:r>
            <a:endParaRPr lang="ar-OM" sz="8000" b="1" dirty="0">
              <a:ln w="11430"/>
              <a:solidFill>
                <a:srgbClr val="0070C0"/>
              </a:solidFill>
              <a:effectLst>
                <a:outerShdw blurRad="50800" dist="39000" dir="5460000" algn="tl">
                  <a:srgbClr val="000000">
                    <a:alpha val="38000"/>
                  </a:srgbClr>
                </a:outerShdw>
              </a:effectLst>
            </a:endParaRPr>
          </a:p>
        </p:txBody>
      </p:sp>
      <p:sp>
        <p:nvSpPr>
          <p:cNvPr id="159" name="مستطيل 158"/>
          <p:cNvSpPr/>
          <p:nvPr/>
        </p:nvSpPr>
        <p:spPr>
          <a:xfrm>
            <a:off x="10470411" y="495481"/>
            <a:ext cx="1353479" cy="764275"/>
          </a:xfrm>
          <a:prstGeom prst="rect">
            <a:avLst/>
          </a:prstGeom>
          <a:blipFill dpi="0" rotWithShape="1">
            <a:blip r:embed="rId6"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٥</a:t>
            </a:r>
            <a:endParaRPr lang="ar-OM" sz="8000" b="1" dirty="0">
              <a:ln w="11430"/>
              <a:solidFill>
                <a:srgbClr val="0070C0"/>
              </a:solidFill>
              <a:effectLst>
                <a:outerShdw blurRad="50800" dist="39000" dir="5460000" algn="tl">
                  <a:srgbClr val="000000">
                    <a:alpha val="38000"/>
                  </a:srgbClr>
                </a:outerShdw>
              </a:effectLst>
            </a:endParaRPr>
          </a:p>
        </p:txBody>
      </p:sp>
      <p:sp>
        <p:nvSpPr>
          <p:cNvPr id="160" name="مستطيل 159"/>
          <p:cNvSpPr/>
          <p:nvPr/>
        </p:nvSpPr>
        <p:spPr>
          <a:xfrm>
            <a:off x="10470411" y="495481"/>
            <a:ext cx="1353479" cy="764275"/>
          </a:xfrm>
          <a:prstGeom prst="rect">
            <a:avLst/>
          </a:prstGeom>
          <a:blipFill dpi="0" rotWithShape="1">
            <a:blip r:embed="rId6"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٦</a:t>
            </a:r>
            <a:endParaRPr lang="ar-OM" sz="8000" b="1" dirty="0">
              <a:ln w="11430"/>
              <a:solidFill>
                <a:srgbClr val="0070C0"/>
              </a:solidFill>
              <a:effectLst>
                <a:outerShdw blurRad="50800" dist="39000" dir="5460000" algn="tl">
                  <a:srgbClr val="000000">
                    <a:alpha val="38000"/>
                  </a:srgbClr>
                </a:outerShdw>
              </a:effectLst>
            </a:endParaRPr>
          </a:p>
        </p:txBody>
      </p:sp>
      <p:sp>
        <p:nvSpPr>
          <p:cNvPr id="161" name="مستطيل 160"/>
          <p:cNvSpPr/>
          <p:nvPr/>
        </p:nvSpPr>
        <p:spPr>
          <a:xfrm>
            <a:off x="10470411" y="495481"/>
            <a:ext cx="1353479" cy="764275"/>
          </a:xfrm>
          <a:prstGeom prst="rect">
            <a:avLst/>
          </a:prstGeom>
          <a:blipFill dpi="0" rotWithShape="1">
            <a:blip r:embed="rId6"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٧</a:t>
            </a:r>
            <a:endParaRPr lang="ar-OM" sz="8000" b="1" dirty="0">
              <a:ln w="11430"/>
              <a:solidFill>
                <a:srgbClr val="0070C0"/>
              </a:solidFill>
              <a:effectLst>
                <a:outerShdw blurRad="50800" dist="39000" dir="5460000" algn="tl">
                  <a:srgbClr val="000000">
                    <a:alpha val="38000"/>
                  </a:srgbClr>
                </a:outerShdw>
              </a:effectLst>
            </a:endParaRPr>
          </a:p>
        </p:txBody>
      </p:sp>
      <p:sp>
        <p:nvSpPr>
          <p:cNvPr id="162" name="مستطيل 161"/>
          <p:cNvSpPr/>
          <p:nvPr/>
        </p:nvSpPr>
        <p:spPr>
          <a:xfrm>
            <a:off x="10470411" y="495481"/>
            <a:ext cx="1353479" cy="764275"/>
          </a:xfrm>
          <a:prstGeom prst="rect">
            <a:avLst/>
          </a:prstGeom>
          <a:blipFill dpi="0" rotWithShape="1">
            <a:blip r:embed="rId6"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٨</a:t>
            </a:r>
            <a:endParaRPr lang="ar-OM" sz="8000" b="1" dirty="0">
              <a:ln w="11430"/>
              <a:solidFill>
                <a:srgbClr val="0070C0"/>
              </a:solidFill>
              <a:effectLst>
                <a:outerShdw blurRad="50800" dist="39000" dir="5460000" algn="tl">
                  <a:srgbClr val="000000">
                    <a:alpha val="38000"/>
                  </a:srgbClr>
                </a:outerShdw>
              </a:effectLst>
            </a:endParaRPr>
          </a:p>
        </p:txBody>
      </p:sp>
      <p:sp>
        <p:nvSpPr>
          <p:cNvPr id="163" name="مستطيل 162"/>
          <p:cNvSpPr/>
          <p:nvPr/>
        </p:nvSpPr>
        <p:spPr>
          <a:xfrm>
            <a:off x="10470411" y="495481"/>
            <a:ext cx="1353479" cy="764275"/>
          </a:xfrm>
          <a:prstGeom prst="rect">
            <a:avLst/>
          </a:prstGeom>
          <a:blipFill dpi="0" rotWithShape="1">
            <a:blip r:embed="rId6"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٩</a:t>
            </a:r>
            <a:endParaRPr lang="ar-OM" sz="8000" b="1" dirty="0">
              <a:ln w="11430"/>
              <a:solidFill>
                <a:srgbClr val="0070C0"/>
              </a:solidFill>
              <a:effectLst>
                <a:outerShdw blurRad="50800" dist="39000" dir="5460000" algn="tl">
                  <a:srgbClr val="000000">
                    <a:alpha val="38000"/>
                  </a:srgbClr>
                </a:outerShdw>
              </a:effectLst>
            </a:endParaRPr>
          </a:p>
        </p:txBody>
      </p:sp>
      <p:sp>
        <p:nvSpPr>
          <p:cNvPr id="164" name="مستطيل 163"/>
          <p:cNvSpPr/>
          <p:nvPr/>
        </p:nvSpPr>
        <p:spPr>
          <a:xfrm>
            <a:off x="10320469" y="495481"/>
            <a:ext cx="1503419" cy="764275"/>
          </a:xfrm>
          <a:prstGeom prst="rect">
            <a:avLst/>
          </a:prstGeom>
          <a:blipFill dpi="0" rotWithShape="1">
            <a:blip r:embed="rId5"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١١</a:t>
            </a:r>
            <a:endParaRPr lang="ar-OM" sz="8000" b="1" dirty="0">
              <a:ln w="11430"/>
              <a:solidFill>
                <a:srgbClr val="0070C0"/>
              </a:solidFill>
              <a:effectLst>
                <a:outerShdw blurRad="50800" dist="39000" dir="5460000" algn="tl">
                  <a:srgbClr val="000000">
                    <a:alpha val="38000"/>
                  </a:srgbClr>
                </a:outerShdw>
              </a:effectLst>
            </a:endParaRPr>
          </a:p>
        </p:txBody>
      </p:sp>
      <p:sp>
        <p:nvSpPr>
          <p:cNvPr id="165" name="مستطيل 164"/>
          <p:cNvSpPr/>
          <p:nvPr/>
        </p:nvSpPr>
        <p:spPr>
          <a:xfrm>
            <a:off x="10320469" y="495481"/>
            <a:ext cx="1503419" cy="764275"/>
          </a:xfrm>
          <a:prstGeom prst="rect">
            <a:avLst/>
          </a:prstGeom>
          <a:blipFill dpi="0" rotWithShape="1">
            <a:blip r:embed="rId5"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٢٤</a:t>
            </a:r>
            <a:endParaRPr lang="ar-OM" sz="8000" b="1" dirty="0">
              <a:ln w="11430"/>
              <a:solidFill>
                <a:srgbClr val="0070C0"/>
              </a:solidFill>
              <a:effectLst>
                <a:outerShdw blurRad="50800" dist="39000" dir="5460000" algn="tl">
                  <a:srgbClr val="000000">
                    <a:alpha val="38000"/>
                  </a:srgbClr>
                </a:outerShdw>
              </a:effectLst>
            </a:endParaRPr>
          </a:p>
        </p:txBody>
      </p:sp>
      <p:sp>
        <p:nvSpPr>
          <p:cNvPr id="166" name="مستطيل 165"/>
          <p:cNvSpPr/>
          <p:nvPr/>
        </p:nvSpPr>
        <p:spPr>
          <a:xfrm>
            <a:off x="10320469" y="495481"/>
            <a:ext cx="1503419" cy="764275"/>
          </a:xfrm>
          <a:prstGeom prst="rect">
            <a:avLst/>
          </a:prstGeom>
          <a:blipFill dpi="0" rotWithShape="1">
            <a:blip r:embed="rId5"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٢٣</a:t>
            </a:r>
            <a:endParaRPr lang="ar-OM" sz="8000" b="1" dirty="0">
              <a:ln w="11430"/>
              <a:solidFill>
                <a:srgbClr val="0070C0"/>
              </a:solidFill>
              <a:effectLst>
                <a:outerShdw blurRad="50800" dist="39000" dir="5460000" algn="tl">
                  <a:srgbClr val="000000">
                    <a:alpha val="38000"/>
                  </a:srgbClr>
                </a:outerShdw>
              </a:effectLst>
            </a:endParaRPr>
          </a:p>
        </p:txBody>
      </p:sp>
      <p:sp>
        <p:nvSpPr>
          <p:cNvPr id="167" name="مستطيل 166"/>
          <p:cNvSpPr/>
          <p:nvPr/>
        </p:nvSpPr>
        <p:spPr>
          <a:xfrm>
            <a:off x="10320469" y="495481"/>
            <a:ext cx="1503419" cy="764275"/>
          </a:xfrm>
          <a:prstGeom prst="rect">
            <a:avLst/>
          </a:prstGeom>
          <a:blipFill dpi="0" rotWithShape="1">
            <a:blip r:embed="rId5"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٢٢</a:t>
            </a:r>
            <a:endParaRPr lang="ar-OM" sz="8000" b="1" dirty="0">
              <a:ln w="11430"/>
              <a:solidFill>
                <a:srgbClr val="0070C0"/>
              </a:solidFill>
              <a:effectLst>
                <a:outerShdw blurRad="50800" dist="39000" dir="5460000" algn="tl">
                  <a:srgbClr val="000000">
                    <a:alpha val="38000"/>
                  </a:srgbClr>
                </a:outerShdw>
              </a:effectLst>
            </a:endParaRPr>
          </a:p>
        </p:txBody>
      </p:sp>
      <p:sp>
        <p:nvSpPr>
          <p:cNvPr id="168" name="مستطيل 167"/>
          <p:cNvSpPr/>
          <p:nvPr/>
        </p:nvSpPr>
        <p:spPr>
          <a:xfrm>
            <a:off x="10320469" y="495481"/>
            <a:ext cx="1503419" cy="764275"/>
          </a:xfrm>
          <a:prstGeom prst="rect">
            <a:avLst/>
          </a:prstGeom>
          <a:blipFill dpi="0" rotWithShape="1">
            <a:blip r:embed="rId5"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٢١</a:t>
            </a:r>
            <a:endParaRPr lang="ar-OM" sz="8000" b="1" dirty="0">
              <a:ln w="11430"/>
              <a:solidFill>
                <a:srgbClr val="0070C0"/>
              </a:solidFill>
              <a:effectLst>
                <a:outerShdw blurRad="50800" dist="39000" dir="5460000" algn="tl">
                  <a:srgbClr val="000000">
                    <a:alpha val="38000"/>
                  </a:srgbClr>
                </a:outerShdw>
              </a:effectLst>
            </a:endParaRPr>
          </a:p>
        </p:txBody>
      </p:sp>
      <p:sp>
        <p:nvSpPr>
          <p:cNvPr id="169" name="مستطيل 168"/>
          <p:cNvSpPr/>
          <p:nvPr/>
        </p:nvSpPr>
        <p:spPr>
          <a:xfrm>
            <a:off x="10320469" y="495481"/>
            <a:ext cx="1503419" cy="764275"/>
          </a:xfrm>
          <a:prstGeom prst="rect">
            <a:avLst/>
          </a:prstGeom>
          <a:blipFill dpi="0" rotWithShape="1">
            <a:blip r:embed="rId5"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٢٠</a:t>
            </a:r>
            <a:endParaRPr lang="ar-OM" sz="8000" b="1" dirty="0">
              <a:ln w="11430"/>
              <a:solidFill>
                <a:srgbClr val="0070C0"/>
              </a:solidFill>
              <a:effectLst>
                <a:outerShdw blurRad="50800" dist="39000" dir="5460000" algn="tl">
                  <a:srgbClr val="000000">
                    <a:alpha val="38000"/>
                  </a:srgbClr>
                </a:outerShdw>
              </a:effectLst>
            </a:endParaRPr>
          </a:p>
        </p:txBody>
      </p:sp>
      <p:sp>
        <p:nvSpPr>
          <p:cNvPr id="170" name="مستطيل 169"/>
          <p:cNvSpPr/>
          <p:nvPr/>
        </p:nvSpPr>
        <p:spPr>
          <a:xfrm>
            <a:off x="10320469" y="495481"/>
            <a:ext cx="1503419" cy="764275"/>
          </a:xfrm>
          <a:prstGeom prst="rect">
            <a:avLst/>
          </a:prstGeom>
          <a:blipFill dpi="0" rotWithShape="1">
            <a:blip r:embed="rId5"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٣٧</a:t>
            </a:r>
            <a:endParaRPr lang="ar-OM" sz="8000" b="1" dirty="0">
              <a:ln w="11430"/>
              <a:solidFill>
                <a:srgbClr val="0070C0"/>
              </a:solidFill>
              <a:effectLst>
                <a:outerShdw blurRad="50800" dist="39000" dir="5460000" algn="tl">
                  <a:srgbClr val="000000">
                    <a:alpha val="38000"/>
                  </a:srgbClr>
                </a:outerShdw>
              </a:effectLst>
            </a:endParaRPr>
          </a:p>
        </p:txBody>
      </p:sp>
      <p:sp>
        <p:nvSpPr>
          <p:cNvPr id="171" name="مستطيل 170"/>
          <p:cNvSpPr/>
          <p:nvPr/>
        </p:nvSpPr>
        <p:spPr>
          <a:xfrm>
            <a:off x="10320469" y="495481"/>
            <a:ext cx="1503419" cy="764275"/>
          </a:xfrm>
          <a:prstGeom prst="rect">
            <a:avLst/>
          </a:prstGeom>
          <a:blipFill dpi="0" rotWithShape="1">
            <a:blip r:embed="rId5"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٣٨</a:t>
            </a:r>
            <a:endParaRPr lang="ar-OM" sz="8000" b="1" dirty="0">
              <a:ln w="11430"/>
              <a:solidFill>
                <a:srgbClr val="0070C0"/>
              </a:solidFill>
              <a:effectLst>
                <a:outerShdw blurRad="50800" dist="39000" dir="5460000" algn="tl">
                  <a:srgbClr val="000000">
                    <a:alpha val="38000"/>
                  </a:srgbClr>
                </a:outerShdw>
              </a:effectLst>
            </a:endParaRPr>
          </a:p>
        </p:txBody>
      </p:sp>
      <p:sp>
        <p:nvSpPr>
          <p:cNvPr id="172" name="مستطيل 171"/>
          <p:cNvSpPr/>
          <p:nvPr/>
        </p:nvSpPr>
        <p:spPr>
          <a:xfrm>
            <a:off x="10320469" y="495481"/>
            <a:ext cx="1503419" cy="764275"/>
          </a:xfrm>
          <a:prstGeom prst="rect">
            <a:avLst/>
          </a:prstGeom>
          <a:blipFill dpi="0" rotWithShape="1">
            <a:blip r:embed="rId5"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٣٩</a:t>
            </a:r>
            <a:endParaRPr lang="ar-OM" sz="8000" b="1" dirty="0">
              <a:ln w="11430"/>
              <a:solidFill>
                <a:srgbClr val="0070C0"/>
              </a:solidFill>
              <a:effectLst>
                <a:outerShdw blurRad="50800" dist="39000" dir="5460000" algn="tl">
                  <a:srgbClr val="000000">
                    <a:alpha val="38000"/>
                  </a:srgbClr>
                </a:outerShdw>
              </a:effectLst>
            </a:endParaRPr>
          </a:p>
        </p:txBody>
      </p:sp>
      <p:sp>
        <p:nvSpPr>
          <p:cNvPr id="173" name="مستطيل 172"/>
          <p:cNvSpPr/>
          <p:nvPr/>
        </p:nvSpPr>
        <p:spPr>
          <a:xfrm>
            <a:off x="10320469" y="495481"/>
            <a:ext cx="1503419" cy="764275"/>
          </a:xfrm>
          <a:prstGeom prst="rect">
            <a:avLst/>
          </a:prstGeom>
          <a:blipFill dpi="0" rotWithShape="1">
            <a:blip r:embed="rId5"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rtl="0"/>
            <a:r>
              <a:rPr lang="ar-SA" sz="8000" b="1" dirty="0">
                <a:ln w="11430"/>
                <a:solidFill>
                  <a:srgbClr val="0070C0"/>
                </a:solidFill>
                <a:effectLst>
                  <a:outerShdw blurRad="50800" dist="39000" dir="5460000" algn="tl">
                    <a:srgbClr val="000000">
                      <a:alpha val="38000"/>
                    </a:srgbClr>
                  </a:outerShdw>
                </a:effectLst>
                <a:cs typeface="Akhbar MT" pitchFamily="2" charset="-78"/>
              </a:rPr>
              <a:t>٤٠</a:t>
            </a:r>
            <a:endParaRPr lang="ar-OM" sz="8000" b="1" dirty="0">
              <a:ln w="11430"/>
              <a:solidFill>
                <a:srgbClr val="0070C0"/>
              </a:solidFill>
              <a:effectLst>
                <a:outerShdw blurRad="50800" dist="39000" dir="5460000" algn="tl">
                  <a:srgbClr val="000000">
                    <a:alpha val="38000"/>
                  </a:srgbClr>
                </a:outerShdw>
              </a:effectLst>
              <a:cs typeface="Akhbar MT" pitchFamily="2" charset="-78"/>
            </a:endParaRPr>
          </a:p>
        </p:txBody>
      </p:sp>
      <p:pic>
        <p:nvPicPr>
          <p:cNvPr id="4" name="صورة 3"/>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84095" y="4562476"/>
            <a:ext cx="3048000" cy="2295525"/>
          </a:xfrm>
          <a:prstGeom prst="rect">
            <a:avLst/>
          </a:prstGeom>
        </p:spPr>
      </p:pic>
      <p:pic>
        <p:nvPicPr>
          <p:cNvPr id="3" name="صورة 2" descr="صورة تحتوي على سمك, كمبيوتر, شاشة عرض, لوحة المفاتيح&#10;&#10;تم إنشاء الوصف تلقائياً">
            <a:hlinkClick r:id="rId8" action="ppaction://hlinksldjump"/>
            <a:extLst>
              <a:ext uri="{FF2B5EF4-FFF2-40B4-BE49-F238E27FC236}">
                <a16:creationId xmlns:a16="http://schemas.microsoft.com/office/drawing/2014/main" id="{23483078-8F75-4D84-8F6B-8738EAEC4495}"/>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4553339" y="-53823"/>
            <a:ext cx="4517115" cy="2774804"/>
          </a:xfrm>
          <a:prstGeom prst="rect">
            <a:avLst/>
          </a:prstGeom>
        </p:spPr>
      </p:pic>
      <p:pic>
        <p:nvPicPr>
          <p:cNvPr id="69" name="صورة 68">
            <a:extLst>
              <a:ext uri="{FF2B5EF4-FFF2-40B4-BE49-F238E27FC236}">
                <a16:creationId xmlns:a16="http://schemas.microsoft.com/office/drawing/2014/main" id="{5894EF9B-DA6A-4892-BB5B-185DAE4CDA0B}"/>
              </a:ext>
            </a:extLst>
          </p:cNvPr>
          <p:cNvPicPr>
            <a:picLocks noChangeAspect="1"/>
          </p:cNvPicPr>
          <p:nvPr/>
        </p:nvPicPr>
        <p:blipFill>
          <a:blip r:embed="rId10">
            <a:extLst>
              <a:ext uri="{28A0092B-C50C-407E-A947-70E740481C1C}">
                <a14:useLocalDpi xmlns:a14="http://schemas.microsoft.com/office/drawing/2010/main" val="0"/>
              </a:ext>
            </a:extLst>
          </a:blip>
          <a:srcRect/>
          <a:stretch/>
        </p:blipFill>
        <p:spPr>
          <a:xfrm>
            <a:off x="772039" y="1414242"/>
            <a:ext cx="2687492" cy="1577429"/>
          </a:xfrm>
          <a:prstGeom prst="rect">
            <a:avLst/>
          </a:prstGeom>
        </p:spPr>
      </p:pic>
      <p:pic>
        <p:nvPicPr>
          <p:cNvPr id="70" name="صورة 69">
            <a:extLst>
              <a:ext uri="{FF2B5EF4-FFF2-40B4-BE49-F238E27FC236}">
                <a16:creationId xmlns:a16="http://schemas.microsoft.com/office/drawing/2014/main" id="{28714E41-D0A5-403A-BD9E-317E23CBF442}"/>
              </a:ext>
            </a:extLst>
          </p:cNvPr>
          <p:cNvPicPr>
            <a:picLocks noChangeAspect="1"/>
          </p:cNvPicPr>
          <p:nvPr/>
        </p:nvPicPr>
        <p:blipFill>
          <a:blip r:embed="rId11">
            <a:extLst>
              <a:ext uri="{28A0092B-C50C-407E-A947-70E740481C1C}">
                <a14:useLocalDpi xmlns:a14="http://schemas.microsoft.com/office/drawing/2010/main" val="0"/>
              </a:ext>
            </a:extLst>
          </a:blip>
          <a:srcRect/>
          <a:stretch/>
        </p:blipFill>
        <p:spPr>
          <a:xfrm>
            <a:off x="8825629" y="4842168"/>
            <a:ext cx="3116704" cy="1739556"/>
          </a:xfrm>
          <a:prstGeom prst="rect">
            <a:avLst/>
          </a:prstGeom>
        </p:spPr>
      </p:pic>
      <p:pic>
        <p:nvPicPr>
          <p:cNvPr id="71" name="صورة 70">
            <a:extLst>
              <a:ext uri="{FF2B5EF4-FFF2-40B4-BE49-F238E27FC236}">
                <a16:creationId xmlns:a16="http://schemas.microsoft.com/office/drawing/2014/main" id="{FEDAD4FF-4BEC-4DC5-AC6B-A364AC969C05}"/>
              </a:ext>
            </a:extLst>
          </p:cNvPr>
          <p:cNvPicPr>
            <a:picLocks noChangeAspect="1"/>
          </p:cNvPicPr>
          <p:nvPr/>
        </p:nvPicPr>
        <p:blipFill>
          <a:blip r:embed="rId12">
            <a:extLst>
              <a:ext uri="{28A0092B-C50C-407E-A947-70E740481C1C}">
                <a14:useLocalDpi xmlns:a14="http://schemas.microsoft.com/office/drawing/2010/main" val="0"/>
              </a:ext>
            </a:extLst>
          </a:blip>
          <a:srcRect/>
          <a:stretch/>
        </p:blipFill>
        <p:spPr>
          <a:xfrm>
            <a:off x="-20344" y="10982"/>
            <a:ext cx="12192000" cy="6858000"/>
          </a:xfrm>
          <a:prstGeom prst="rect">
            <a:avLst/>
          </a:prstGeom>
        </p:spPr>
      </p:pic>
      <p:pic>
        <p:nvPicPr>
          <p:cNvPr id="72" name="صورة 71" descr="صورة تحتوي على قوس&#10;&#10;تم إنشاء الوصف تلقائياً">
            <a:extLst>
              <a:ext uri="{FF2B5EF4-FFF2-40B4-BE49-F238E27FC236}">
                <a16:creationId xmlns:a16="http://schemas.microsoft.com/office/drawing/2014/main" id="{F545979C-2236-493F-A51F-41C3D2204FE8}"/>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5306" y="-16328"/>
            <a:ext cx="12191999" cy="6890656"/>
          </a:xfrm>
          <a:prstGeom prst="rect">
            <a:avLst/>
          </a:prstGeom>
        </p:spPr>
      </p:pic>
      <p:sp>
        <p:nvSpPr>
          <p:cNvPr id="81" name="شكل حر: شكل 80">
            <a:extLst>
              <a:ext uri="{FF2B5EF4-FFF2-40B4-BE49-F238E27FC236}">
                <a16:creationId xmlns:a16="http://schemas.microsoft.com/office/drawing/2014/main" id="{3F140B8D-A1C0-4CDD-AF4D-0348D902EAA8}"/>
              </a:ext>
            </a:extLst>
          </p:cNvPr>
          <p:cNvSpPr/>
          <p:nvPr/>
        </p:nvSpPr>
        <p:spPr>
          <a:xfrm>
            <a:off x="-4170679" y="133942"/>
            <a:ext cx="2967633" cy="2339571"/>
          </a:xfrm>
          <a:custGeom>
            <a:avLst/>
            <a:gdLst>
              <a:gd name="connsiteX0" fmla="*/ 0 w 1250156"/>
              <a:gd name="connsiteY0" fmla="*/ 0 h 750093"/>
              <a:gd name="connsiteX1" fmla="*/ 1250156 w 1250156"/>
              <a:gd name="connsiteY1" fmla="*/ 0 h 750093"/>
              <a:gd name="connsiteX2" fmla="*/ 1250156 w 1250156"/>
              <a:gd name="connsiteY2" fmla="*/ 750093 h 750093"/>
              <a:gd name="connsiteX3" fmla="*/ 0 w 1250156"/>
              <a:gd name="connsiteY3" fmla="*/ 750093 h 750093"/>
              <a:gd name="connsiteX4" fmla="*/ 0 w 1250156"/>
              <a:gd name="connsiteY4" fmla="*/ 0 h 7500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0156" h="750093">
                <a:moveTo>
                  <a:pt x="0" y="0"/>
                </a:moveTo>
                <a:lnTo>
                  <a:pt x="1250156" y="0"/>
                </a:lnTo>
                <a:lnTo>
                  <a:pt x="1250156" y="750093"/>
                </a:lnTo>
                <a:lnTo>
                  <a:pt x="0" y="750093"/>
                </a:lnTo>
                <a:lnTo>
                  <a:pt x="0" y="0"/>
                </a:lnTo>
                <a:close/>
              </a:path>
            </a:pathLst>
          </a:custGeom>
          <a:blipFill>
            <a:blip r:embed="rId14"/>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ar-OM" sz="8800" b="1" kern="1200" dirty="0">
                <a:ln w="22225">
                  <a:solidFill>
                    <a:schemeClr val="accent2"/>
                  </a:solidFill>
                  <a:prstDash val="solid"/>
                </a:ln>
                <a:solidFill>
                  <a:sysClr val="windowText" lastClr="000000"/>
                </a:solidFill>
              </a:rPr>
              <a:t>رَامَ</a:t>
            </a:r>
          </a:p>
        </p:txBody>
      </p:sp>
      <p:sp>
        <p:nvSpPr>
          <p:cNvPr id="82" name="شكل حر: شكل 81">
            <a:extLst>
              <a:ext uri="{FF2B5EF4-FFF2-40B4-BE49-F238E27FC236}">
                <a16:creationId xmlns:a16="http://schemas.microsoft.com/office/drawing/2014/main" id="{147F8A8A-9C8D-4DEE-A807-225110B5F6D0}"/>
              </a:ext>
            </a:extLst>
          </p:cNvPr>
          <p:cNvSpPr/>
          <p:nvPr/>
        </p:nvSpPr>
        <p:spPr>
          <a:xfrm>
            <a:off x="-4170679" y="258958"/>
            <a:ext cx="2967633" cy="2339571"/>
          </a:xfrm>
          <a:custGeom>
            <a:avLst/>
            <a:gdLst>
              <a:gd name="connsiteX0" fmla="*/ 0 w 1250156"/>
              <a:gd name="connsiteY0" fmla="*/ 0 h 750093"/>
              <a:gd name="connsiteX1" fmla="*/ 1250156 w 1250156"/>
              <a:gd name="connsiteY1" fmla="*/ 0 h 750093"/>
              <a:gd name="connsiteX2" fmla="*/ 1250156 w 1250156"/>
              <a:gd name="connsiteY2" fmla="*/ 750093 h 750093"/>
              <a:gd name="connsiteX3" fmla="*/ 0 w 1250156"/>
              <a:gd name="connsiteY3" fmla="*/ 750093 h 750093"/>
              <a:gd name="connsiteX4" fmla="*/ 0 w 1250156"/>
              <a:gd name="connsiteY4" fmla="*/ 0 h 7500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0156" h="750093">
                <a:moveTo>
                  <a:pt x="0" y="0"/>
                </a:moveTo>
                <a:lnTo>
                  <a:pt x="1250156" y="0"/>
                </a:lnTo>
                <a:lnTo>
                  <a:pt x="1250156" y="750093"/>
                </a:lnTo>
                <a:lnTo>
                  <a:pt x="0" y="750093"/>
                </a:lnTo>
                <a:lnTo>
                  <a:pt x="0" y="0"/>
                </a:lnTo>
                <a:close/>
              </a:path>
            </a:pathLst>
          </a:custGeom>
          <a:blipFill>
            <a:blip r:embed="rId14"/>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ar-OM" sz="8800" b="1" kern="1200" dirty="0">
                <a:ln w="22225">
                  <a:solidFill>
                    <a:schemeClr val="accent2"/>
                  </a:solidFill>
                  <a:prstDash val="solid"/>
                </a:ln>
                <a:solidFill>
                  <a:sysClr val="windowText" lastClr="000000"/>
                </a:solidFill>
              </a:rPr>
              <a:t>رَمِيمٌ</a:t>
            </a:r>
          </a:p>
        </p:txBody>
      </p:sp>
      <p:sp>
        <p:nvSpPr>
          <p:cNvPr id="83" name="شكل حر: شكل 82">
            <a:extLst>
              <a:ext uri="{FF2B5EF4-FFF2-40B4-BE49-F238E27FC236}">
                <a16:creationId xmlns:a16="http://schemas.microsoft.com/office/drawing/2014/main" id="{8C7E5652-917E-4385-8BF0-6AEA9CC67D66}"/>
              </a:ext>
            </a:extLst>
          </p:cNvPr>
          <p:cNvSpPr/>
          <p:nvPr/>
        </p:nvSpPr>
        <p:spPr>
          <a:xfrm>
            <a:off x="-4170679" y="383974"/>
            <a:ext cx="2967633" cy="2339571"/>
          </a:xfrm>
          <a:custGeom>
            <a:avLst/>
            <a:gdLst>
              <a:gd name="connsiteX0" fmla="*/ 0 w 1250156"/>
              <a:gd name="connsiteY0" fmla="*/ 0 h 750093"/>
              <a:gd name="connsiteX1" fmla="*/ 1250156 w 1250156"/>
              <a:gd name="connsiteY1" fmla="*/ 0 h 750093"/>
              <a:gd name="connsiteX2" fmla="*/ 1250156 w 1250156"/>
              <a:gd name="connsiteY2" fmla="*/ 750093 h 750093"/>
              <a:gd name="connsiteX3" fmla="*/ 0 w 1250156"/>
              <a:gd name="connsiteY3" fmla="*/ 750093 h 750093"/>
              <a:gd name="connsiteX4" fmla="*/ 0 w 1250156"/>
              <a:gd name="connsiteY4" fmla="*/ 0 h 7500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0156" h="750093">
                <a:moveTo>
                  <a:pt x="0" y="0"/>
                </a:moveTo>
                <a:lnTo>
                  <a:pt x="1250156" y="0"/>
                </a:lnTo>
                <a:lnTo>
                  <a:pt x="1250156" y="750093"/>
                </a:lnTo>
                <a:lnTo>
                  <a:pt x="0" y="750093"/>
                </a:lnTo>
                <a:lnTo>
                  <a:pt x="0" y="0"/>
                </a:lnTo>
                <a:close/>
              </a:path>
            </a:pathLst>
          </a:custGeom>
          <a:blipFill>
            <a:blip r:embed="rId14"/>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ar-OM" sz="8800" b="1" kern="1200" dirty="0">
                <a:ln w="22225">
                  <a:solidFill>
                    <a:schemeClr val="accent2"/>
                  </a:solidFill>
                  <a:prstDash val="solid"/>
                </a:ln>
                <a:solidFill>
                  <a:sysClr val="windowText" lastClr="000000"/>
                </a:solidFill>
              </a:rPr>
              <a:t>مَرامُ</a:t>
            </a:r>
          </a:p>
        </p:txBody>
      </p:sp>
      <p:sp>
        <p:nvSpPr>
          <p:cNvPr id="84" name="شكل حر: شكل 83">
            <a:extLst>
              <a:ext uri="{FF2B5EF4-FFF2-40B4-BE49-F238E27FC236}">
                <a16:creationId xmlns:a16="http://schemas.microsoft.com/office/drawing/2014/main" id="{BB0F6A96-D3F7-4E8D-98A4-FCD4D6C3301D}"/>
              </a:ext>
            </a:extLst>
          </p:cNvPr>
          <p:cNvSpPr/>
          <p:nvPr/>
        </p:nvSpPr>
        <p:spPr>
          <a:xfrm>
            <a:off x="-4170679" y="508990"/>
            <a:ext cx="2967633" cy="2339571"/>
          </a:xfrm>
          <a:custGeom>
            <a:avLst/>
            <a:gdLst>
              <a:gd name="connsiteX0" fmla="*/ 0 w 1250156"/>
              <a:gd name="connsiteY0" fmla="*/ 0 h 750093"/>
              <a:gd name="connsiteX1" fmla="*/ 1250156 w 1250156"/>
              <a:gd name="connsiteY1" fmla="*/ 0 h 750093"/>
              <a:gd name="connsiteX2" fmla="*/ 1250156 w 1250156"/>
              <a:gd name="connsiteY2" fmla="*/ 750093 h 750093"/>
              <a:gd name="connsiteX3" fmla="*/ 0 w 1250156"/>
              <a:gd name="connsiteY3" fmla="*/ 750093 h 750093"/>
              <a:gd name="connsiteX4" fmla="*/ 0 w 1250156"/>
              <a:gd name="connsiteY4" fmla="*/ 0 h 7500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0156" h="750093">
                <a:moveTo>
                  <a:pt x="0" y="0"/>
                </a:moveTo>
                <a:lnTo>
                  <a:pt x="1250156" y="0"/>
                </a:lnTo>
                <a:lnTo>
                  <a:pt x="1250156" y="750093"/>
                </a:lnTo>
                <a:lnTo>
                  <a:pt x="0" y="750093"/>
                </a:lnTo>
                <a:lnTo>
                  <a:pt x="0" y="0"/>
                </a:lnTo>
                <a:close/>
              </a:path>
            </a:pathLst>
          </a:custGeom>
          <a:blipFill>
            <a:blip r:embed="rId14"/>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ar-OM" sz="8800" b="1" kern="1200" dirty="0">
                <a:ln w="22225">
                  <a:solidFill>
                    <a:schemeClr val="accent2"/>
                  </a:solidFill>
                  <a:prstDash val="solid"/>
                </a:ln>
                <a:solidFill>
                  <a:sysClr val="windowText" lastClr="000000"/>
                </a:solidFill>
              </a:rPr>
              <a:t>مَرْمَرْ</a:t>
            </a:r>
          </a:p>
        </p:txBody>
      </p:sp>
      <p:sp>
        <p:nvSpPr>
          <p:cNvPr id="85" name="شكل حر: شكل 84">
            <a:extLst>
              <a:ext uri="{FF2B5EF4-FFF2-40B4-BE49-F238E27FC236}">
                <a16:creationId xmlns:a16="http://schemas.microsoft.com/office/drawing/2014/main" id="{6F21F6FA-60A9-4643-BED6-A4647FFF6AF7}"/>
              </a:ext>
            </a:extLst>
          </p:cNvPr>
          <p:cNvSpPr/>
          <p:nvPr/>
        </p:nvSpPr>
        <p:spPr>
          <a:xfrm>
            <a:off x="-4170679" y="634006"/>
            <a:ext cx="2967633" cy="2339571"/>
          </a:xfrm>
          <a:custGeom>
            <a:avLst/>
            <a:gdLst>
              <a:gd name="connsiteX0" fmla="*/ 0 w 1250156"/>
              <a:gd name="connsiteY0" fmla="*/ 0 h 750093"/>
              <a:gd name="connsiteX1" fmla="*/ 1250156 w 1250156"/>
              <a:gd name="connsiteY1" fmla="*/ 0 h 750093"/>
              <a:gd name="connsiteX2" fmla="*/ 1250156 w 1250156"/>
              <a:gd name="connsiteY2" fmla="*/ 750093 h 750093"/>
              <a:gd name="connsiteX3" fmla="*/ 0 w 1250156"/>
              <a:gd name="connsiteY3" fmla="*/ 750093 h 750093"/>
              <a:gd name="connsiteX4" fmla="*/ 0 w 1250156"/>
              <a:gd name="connsiteY4" fmla="*/ 0 h 7500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0156" h="750093">
                <a:moveTo>
                  <a:pt x="0" y="0"/>
                </a:moveTo>
                <a:lnTo>
                  <a:pt x="1250156" y="0"/>
                </a:lnTo>
                <a:lnTo>
                  <a:pt x="1250156" y="750093"/>
                </a:lnTo>
                <a:lnTo>
                  <a:pt x="0" y="750093"/>
                </a:lnTo>
                <a:lnTo>
                  <a:pt x="0" y="0"/>
                </a:lnTo>
                <a:close/>
              </a:path>
            </a:pathLst>
          </a:custGeom>
          <a:blipFill>
            <a:blip r:embed="rId14"/>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ar-OM" sz="8800" b="1" kern="1200" dirty="0">
                <a:ln w="22225">
                  <a:solidFill>
                    <a:schemeClr val="accent2"/>
                  </a:solidFill>
                  <a:prstDash val="solid"/>
                </a:ln>
                <a:solidFill>
                  <a:sysClr val="windowText" lastClr="000000"/>
                </a:solidFill>
              </a:rPr>
              <a:t>مَارَ</a:t>
            </a:r>
          </a:p>
        </p:txBody>
      </p:sp>
      <p:sp>
        <p:nvSpPr>
          <p:cNvPr id="86" name="شكل حر: شكل 85">
            <a:extLst>
              <a:ext uri="{FF2B5EF4-FFF2-40B4-BE49-F238E27FC236}">
                <a16:creationId xmlns:a16="http://schemas.microsoft.com/office/drawing/2014/main" id="{ED9CCD91-689D-4584-BFC9-C93821614A75}"/>
              </a:ext>
            </a:extLst>
          </p:cNvPr>
          <p:cNvSpPr/>
          <p:nvPr/>
        </p:nvSpPr>
        <p:spPr>
          <a:xfrm>
            <a:off x="-4170679" y="759022"/>
            <a:ext cx="2967633" cy="2339571"/>
          </a:xfrm>
          <a:custGeom>
            <a:avLst/>
            <a:gdLst>
              <a:gd name="connsiteX0" fmla="*/ 0 w 1250156"/>
              <a:gd name="connsiteY0" fmla="*/ 0 h 750093"/>
              <a:gd name="connsiteX1" fmla="*/ 1250156 w 1250156"/>
              <a:gd name="connsiteY1" fmla="*/ 0 h 750093"/>
              <a:gd name="connsiteX2" fmla="*/ 1250156 w 1250156"/>
              <a:gd name="connsiteY2" fmla="*/ 750093 h 750093"/>
              <a:gd name="connsiteX3" fmla="*/ 0 w 1250156"/>
              <a:gd name="connsiteY3" fmla="*/ 750093 h 750093"/>
              <a:gd name="connsiteX4" fmla="*/ 0 w 1250156"/>
              <a:gd name="connsiteY4" fmla="*/ 0 h 7500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0156" h="750093">
                <a:moveTo>
                  <a:pt x="0" y="0"/>
                </a:moveTo>
                <a:lnTo>
                  <a:pt x="1250156" y="0"/>
                </a:lnTo>
                <a:lnTo>
                  <a:pt x="1250156" y="750093"/>
                </a:lnTo>
                <a:lnTo>
                  <a:pt x="0" y="750093"/>
                </a:lnTo>
                <a:lnTo>
                  <a:pt x="0" y="0"/>
                </a:lnTo>
                <a:close/>
              </a:path>
            </a:pathLst>
          </a:custGeom>
          <a:blipFill>
            <a:blip r:embed="rId14"/>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ar-OM" sz="8800" b="1" kern="1200" dirty="0">
                <a:ln w="22225">
                  <a:solidFill>
                    <a:schemeClr val="accent2"/>
                  </a:solidFill>
                  <a:prstDash val="solid"/>
                </a:ln>
                <a:solidFill>
                  <a:sysClr val="windowText" lastClr="000000"/>
                </a:solidFill>
              </a:rPr>
              <a:t>رَامِي</a:t>
            </a:r>
          </a:p>
        </p:txBody>
      </p:sp>
      <p:sp>
        <p:nvSpPr>
          <p:cNvPr id="87" name="شكل حر: شكل 86">
            <a:extLst>
              <a:ext uri="{FF2B5EF4-FFF2-40B4-BE49-F238E27FC236}">
                <a16:creationId xmlns:a16="http://schemas.microsoft.com/office/drawing/2014/main" id="{86EFF1B3-616B-4169-A2DE-9A572390EF1F}"/>
              </a:ext>
            </a:extLst>
          </p:cNvPr>
          <p:cNvSpPr/>
          <p:nvPr/>
        </p:nvSpPr>
        <p:spPr>
          <a:xfrm>
            <a:off x="-4170679" y="884038"/>
            <a:ext cx="2967633" cy="2339571"/>
          </a:xfrm>
          <a:custGeom>
            <a:avLst/>
            <a:gdLst>
              <a:gd name="connsiteX0" fmla="*/ 0 w 1250156"/>
              <a:gd name="connsiteY0" fmla="*/ 0 h 750093"/>
              <a:gd name="connsiteX1" fmla="*/ 1250156 w 1250156"/>
              <a:gd name="connsiteY1" fmla="*/ 0 h 750093"/>
              <a:gd name="connsiteX2" fmla="*/ 1250156 w 1250156"/>
              <a:gd name="connsiteY2" fmla="*/ 750093 h 750093"/>
              <a:gd name="connsiteX3" fmla="*/ 0 w 1250156"/>
              <a:gd name="connsiteY3" fmla="*/ 750093 h 750093"/>
              <a:gd name="connsiteX4" fmla="*/ 0 w 1250156"/>
              <a:gd name="connsiteY4" fmla="*/ 0 h 7500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0156" h="750093">
                <a:moveTo>
                  <a:pt x="0" y="0"/>
                </a:moveTo>
                <a:lnTo>
                  <a:pt x="1250156" y="0"/>
                </a:lnTo>
                <a:lnTo>
                  <a:pt x="1250156" y="750093"/>
                </a:lnTo>
                <a:lnTo>
                  <a:pt x="0" y="750093"/>
                </a:lnTo>
                <a:lnTo>
                  <a:pt x="0" y="0"/>
                </a:lnTo>
                <a:close/>
              </a:path>
            </a:pathLst>
          </a:custGeom>
          <a:blipFill>
            <a:blip r:embed="rId14"/>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ar-OM" sz="8800" b="1" kern="1200" dirty="0">
                <a:ln w="22225">
                  <a:solidFill>
                    <a:schemeClr val="accent2"/>
                  </a:solidFill>
                  <a:prstDash val="solid"/>
                </a:ln>
                <a:solidFill>
                  <a:sysClr val="windowText" lastClr="000000"/>
                </a:solidFill>
              </a:rPr>
              <a:t>رِيمْ</a:t>
            </a:r>
          </a:p>
        </p:txBody>
      </p:sp>
      <p:sp>
        <p:nvSpPr>
          <p:cNvPr id="88" name="شكل حر: شكل 87">
            <a:extLst>
              <a:ext uri="{FF2B5EF4-FFF2-40B4-BE49-F238E27FC236}">
                <a16:creationId xmlns:a16="http://schemas.microsoft.com/office/drawing/2014/main" id="{2BAB18C5-D3CD-4D09-8B6C-68EFB18BAB33}"/>
              </a:ext>
            </a:extLst>
          </p:cNvPr>
          <p:cNvSpPr/>
          <p:nvPr/>
        </p:nvSpPr>
        <p:spPr>
          <a:xfrm>
            <a:off x="-4170679" y="1009054"/>
            <a:ext cx="2967633" cy="2339571"/>
          </a:xfrm>
          <a:custGeom>
            <a:avLst/>
            <a:gdLst>
              <a:gd name="connsiteX0" fmla="*/ 0 w 1250156"/>
              <a:gd name="connsiteY0" fmla="*/ 0 h 750093"/>
              <a:gd name="connsiteX1" fmla="*/ 1250156 w 1250156"/>
              <a:gd name="connsiteY1" fmla="*/ 0 h 750093"/>
              <a:gd name="connsiteX2" fmla="*/ 1250156 w 1250156"/>
              <a:gd name="connsiteY2" fmla="*/ 750093 h 750093"/>
              <a:gd name="connsiteX3" fmla="*/ 0 w 1250156"/>
              <a:gd name="connsiteY3" fmla="*/ 750093 h 750093"/>
              <a:gd name="connsiteX4" fmla="*/ 0 w 1250156"/>
              <a:gd name="connsiteY4" fmla="*/ 0 h 7500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0156" h="750093">
                <a:moveTo>
                  <a:pt x="0" y="0"/>
                </a:moveTo>
                <a:lnTo>
                  <a:pt x="1250156" y="0"/>
                </a:lnTo>
                <a:lnTo>
                  <a:pt x="1250156" y="750093"/>
                </a:lnTo>
                <a:lnTo>
                  <a:pt x="0" y="750093"/>
                </a:lnTo>
                <a:lnTo>
                  <a:pt x="0" y="0"/>
                </a:lnTo>
                <a:close/>
              </a:path>
            </a:pathLst>
          </a:custGeom>
          <a:blipFill>
            <a:blip r:embed="rId14"/>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ar-OM" sz="8800" b="1" kern="1200" dirty="0" err="1">
                <a:ln w="22225">
                  <a:solidFill>
                    <a:schemeClr val="accent2"/>
                  </a:solidFill>
                  <a:prstDash val="solid"/>
                </a:ln>
                <a:solidFill>
                  <a:sysClr val="windowText" lastClr="000000"/>
                </a:solidFill>
              </a:rPr>
              <a:t>رَمْمَمَ</a:t>
            </a:r>
            <a:endParaRPr lang="ar-OM" sz="8800" b="1" kern="1200" dirty="0">
              <a:ln w="22225">
                <a:solidFill>
                  <a:schemeClr val="accent2"/>
                </a:solidFill>
                <a:prstDash val="solid"/>
              </a:ln>
              <a:solidFill>
                <a:sysClr val="windowText" lastClr="000000"/>
              </a:solidFill>
            </a:endParaRPr>
          </a:p>
        </p:txBody>
      </p:sp>
      <p:sp>
        <p:nvSpPr>
          <p:cNvPr id="89" name="شكل حر: شكل 88">
            <a:extLst>
              <a:ext uri="{FF2B5EF4-FFF2-40B4-BE49-F238E27FC236}">
                <a16:creationId xmlns:a16="http://schemas.microsoft.com/office/drawing/2014/main" id="{8D6D7DDD-FA0E-4260-9632-3E7CCD57C8AB}"/>
              </a:ext>
            </a:extLst>
          </p:cNvPr>
          <p:cNvSpPr/>
          <p:nvPr/>
        </p:nvSpPr>
        <p:spPr>
          <a:xfrm>
            <a:off x="-4170679" y="1134070"/>
            <a:ext cx="2967633" cy="2339571"/>
          </a:xfrm>
          <a:custGeom>
            <a:avLst/>
            <a:gdLst>
              <a:gd name="connsiteX0" fmla="*/ 0 w 1250156"/>
              <a:gd name="connsiteY0" fmla="*/ 0 h 750093"/>
              <a:gd name="connsiteX1" fmla="*/ 1250156 w 1250156"/>
              <a:gd name="connsiteY1" fmla="*/ 0 h 750093"/>
              <a:gd name="connsiteX2" fmla="*/ 1250156 w 1250156"/>
              <a:gd name="connsiteY2" fmla="*/ 750093 h 750093"/>
              <a:gd name="connsiteX3" fmla="*/ 0 w 1250156"/>
              <a:gd name="connsiteY3" fmla="*/ 750093 h 750093"/>
              <a:gd name="connsiteX4" fmla="*/ 0 w 1250156"/>
              <a:gd name="connsiteY4" fmla="*/ 0 h 7500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0156" h="750093">
                <a:moveTo>
                  <a:pt x="0" y="0"/>
                </a:moveTo>
                <a:lnTo>
                  <a:pt x="1250156" y="0"/>
                </a:lnTo>
                <a:lnTo>
                  <a:pt x="1250156" y="750093"/>
                </a:lnTo>
                <a:lnTo>
                  <a:pt x="0" y="750093"/>
                </a:lnTo>
                <a:lnTo>
                  <a:pt x="0" y="0"/>
                </a:lnTo>
                <a:close/>
              </a:path>
            </a:pathLst>
          </a:custGeom>
          <a:blipFill>
            <a:blip r:embed="rId14"/>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ar-OM" sz="8800" b="1" kern="1200" dirty="0">
                <a:ln w="22225">
                  <a:solidFill>
                    <a:schemeClr val="accent2"/>
                  </a:solidFill>
                  <a:prstDash val="solid"/>
                </a:ln>
                <a:solidFill>
                  <a:sysClr val="windowText" lastClr="000000"/>
                </a:solidFill>
              </a:rPr>
              <a:t>رُومٌ</a:t>
            </a:r>
          </a:p>
        </p:txBody>
      </p:sp>
      <p:sp>
        <p:nvSpPr>
          <p:cNvPr id="90" name="شكل حر: شكل 89">
            <a:extLst>
              <a:ext uri="{FF2B5EF4-FFF2-40B4-BE49-F238E27FC236}">
                <a16:creationId xmlns:a16="http://schemas.microsoft.com/office/drawing/2014/main" id="{EF347ADD-2943-4EE6-A7B1-936794CE1B67}"/>
              </a:ext>
            </a:extLst>
          </p:cNvPr>
          <p:cNvSpPr/>
          <p:nvPr/>
        </p:nvSpPr>
        <p:spPr>
          <a:xfrm>
            <a:off x="-4170679" y="1259086"/>
            <a:ext cx="2967633" cy="2339571"/>
          </a:xfrm>
          <a:custGeom>
            <a:avLst/>
            <a:gdLst>
              <a:gd name="connsiteX0" fmla="*/ 0 w 1250156"/>
              <a:gd name="connsiteY0" fmla="*/ 0 h 750093"/>
              <a:gd name="connsiteX1" fmla="*/ 1250156 w 1250156"/>
              <a:gd name="connsiteY1" fmla="*/ 0 h 750093"/>
              <a:gd name="connsiteX2" fmla="*/ 1250156 w 1250156"/>
              <a:gd name="connsiteY2" fmla="*/ 750093 h 750093"/>
              <a:gd name="connsiteX3" fmla="*/ 0 w 1250156"/>
              <a:gd name="connsiteY3" fmla="*/ 750093 h 750093"/>
              <a:gd name="connsiteX4" fmla="*/ 0 w 1250156"/>
              <a:gd name="connsiteY4" fmla="*/ 0 h 7500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0156" h="750093">
                <a:moveTo>
                  <a:pt x="0" y="0"/>
                </a:moveTo>
                <a:lnTo>
                  <a:pt x="1250156" y="0"/>
                </a:lnTo>
                <a:lnTo>
                  <a:pt x="1250156" y="750093"/>
                </a:lnTo>
                <a:lnTo>
                  <a:pt x="0" y="750093"/>
                </a:lnTo>
                <a:lnTo>
                  <a:pt x="0" y="0"/>
                </a:lnTo>
                <a:close/>
              </a:path>
            </a:pathLst>
          </a:custGeom>
          <a:blipFill>
            <a:blip r:embed="rId14"/>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ar-OM" sz="8800" b="1" kern="1200" dirty="0">
                <a:ln w="22225">
                  <a:solidFill>
                    <a:schemeClr val="accent2"/>
                  </a:solidFill>
                  <a:prstDash val="solid"/>
                </a:ln>
                <a:solidFill>
                  <a:sysClr val="windowText" lastClr="000000"/>
                </a:solidFill>
              </a:rPr>
              <a:t>مَبْرُورٌ</a:t>
            </a:r>
          </a:p>
        </p:txBody>
      </p:sp>
      <p:sp>
        <p:nvSpPr>
          <p:cNvPr id="91" name="شكل حر: شكل 90">
            <a:extLst>
              <a:ext uri="{FF2B5EF4-FFF2-40B4-BE49-F238E27FC236}">
                <a16:creationId xmlns:a16="http://schemas.microsoft.com/office/drawing/2014/main" id="{A4A0330D-1010-4E5D-9B64-63B29F0C6F7F}"/>
              </a:ext>
            </a:extLst>
          </p:cNvPr>
          <p:cNvSpPr/>
          <p:nvPr/>
        </p:nvSpPr>
        <p:spPr>
          <a:xfrm>
            <a:off x="-4170679" y="1384102"/>
            <a:ext cx="2967633" cy="2339571"/>
          </a:xfrm>
          <a:custGeom>
            <a:avLst/>
            <a:gdLst>
              <a:gd name="connsiteX0" fmla="*/ 0 w 1250156"/>
              <a:gd name="connsiteY0" fmla="*/ 0 h 750093"/>
              <a:gd name="connsiteX1" fmla="*/ 1250156 w 1250156"/>
              <a:gd name="connsiteY1" fmla="*/ 0 h 750093"/>
              <a:gd name="connsiteX2" fmla="*/ 1250156 w 1250156"/>
              <a:gd name="connsiteY2" fmla="*/ 750093 h 750093"/>
              <a:gd name="connsiteX3" fmla="*/ 0 w 1250156"/>
              <a:gd name="connsiteY3" fmla="*/ 750093 h 750093"/>
              <a:gd name="connsiteX4" fmla="*/ 0 w 1250156"/>
              <a:gd name="connsiteY4" fmla="*/ 0 h 7500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0156" h="750093">
                <a:moveTo>
                  <a:pt x="0" y="0"/>
                </a:moveTo>
                <a:lnTo>
                  <a:pt x="1250156" y="0"/>
                </a:lnTo>
                <a:lnTo>
                  <a:pt x="1250156" y="750093"/>
                </a:lnTo>
                <a:lnTo>
                  <a:pt x="0" y="750093"/>
                </a:lnTo>
                <a:lnTo>
                  <a:pt x="0" y="0"/>
                </a:lnTo>
                <a:close/>
              </a:path>
            </a:pathLst>
          </a:custGeom>
          <a:blipFill>
            <a:blip r:embed="rId14"/>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ar-OM" sz="8800" b="1" kern="1200" dirty="0">
                <a:ln w="22225">
                  <a:solidFill>
                    <a:schemeClr val="accent2"/>
                  </a:solidFill>
                  <a:prstDash val="solid"/>
                </a:ln>
                <a:solidFill>
                  <a:sysClr val="windowText" lastClr="000000"/>
                </a:solidFill>
              </a:rPr>
              <a:t>بَرْ</a:t>
            </a:r>
          </a:p>
        </p:txBody>
      </p:sp>
      <p:sp>
        <p:nvSpPr>
          <p:cNvPr id="92" name="شكل حر: شكل 91">
            <a:extLst>
              <a:ext uri="{FF2B5EF4-FFF2-40B4-BE49-F238E27FC236}">
                <a16:creationId xmlns:a16="http://schemas.microsoft.com/office/drawing/2014/main" id="{12C619B7-4507-42CE-A407-E88E8814ECE1}"/>
              </a:ext>
            </a:extLst>
          </p:cNvPr>
          <p:cNvSpPr/>
          <p:nvPr/>
        </p:nvSpPr>
        <p:spPr>
          <a:xfrm>
            <a:off x="-4170679" y="1509118"/>
            <a:ext cx="2967633" cy="2339571"/>
          </a:xfrm>
          <a:custGeom>
            <a:avLst/>
            <a:gdLst>
              <a:gd name="connsiteX0" fmla="*/ 0 w 1250156"/>
              <a:gd name="connsiteY0" fmla="*/ 0 h 750093"/>
              <a:gd name="connsiteX1" fmla="*/ 1250156 w 1250156"/>
              <a:gd name="connsiteY1" fmla="*/ 0 h 750093"/>
              <a:gd name="connsiteX2" fmla="*/ 1250156 w 1250156"/>
              <a:gd name="connsiteY2" fmla="*/ 750093 h 750093"/>
              <a:gd name="connsiteX3" fmla="*/ 0 w 1250156"/>
              <a:gd name="connsiteY3" fmla="*/ 750093 h 750093"/>
              <a:gd name="connsiteX4" fmla="*/ 0 w 1250156"/>
              <a:gd name="connsiteY4" fmla="*/ 0 h 7500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0156" h="750093">
                <a:moveTo>
                  <a:pt x="0" y="0"/>
                </a:moveTo>
                <a:lnTo>
                  <a:pt x="1250156" y="0"/>
                </a:lnTo>
                <a:lnTo>
                  <a:pt x="1250156" y="750093"/>
                </a:lnTo>
                <a:lnTo>
                  <a:pt x="0" y="750093"/>
                </a:lnTo>
                <a:lnTo>
                  <a:pt x="0" y="0"/>
                </a:lnTo>
                <a:close/>
              </a:path>
            </a:pathLst>
          </a:custGeom>
          <a:blipFill>
            <a:blip r:embed="rId14"/>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ar-OM" sz="8800" b="1" kern="1200" dirty="0">
                <a:ln w="22225">
                  <a:solidFill>
                    <a:schemeClr val="accent2"/>
                  </a:solidFill>
                  <a:prstDash val="solid"/>
                </a:ln>
                <a:solidFill>
                  <a:sysClr val="windowText" lastClr="000000"/>
                </a:solidFill>
              </a:rPr>
              <a:t>بَارْ</a:t>
            </a:r>
          </a:p>
        </p:txBody>
      </p:sp>
      <p:sp>
        <p:nvSpPr>
          <p:cNvPr id="93" name="شكل حر: شكل 92">
            <a:extLst>
              <a:ext uri="{FF2B5EF4-FFF2-40B4-BE49-F238E27FC236}">
                <a16:creationId xmlns:a16="http://schemas.microsoft.com/office/drawing/2014/main" id="{E2C836D8-8780-47E3-BBCE-2C6709A860AA}"/>
              </a:ext>
            </a:extLst>
          </p:cNvPr>
          <p:cNvSpPr/>
          <p:nvPr/>
        </p:nvSpPr>
        <p:spPr>
          <a:xfrm>
            <a:off x="-4170679" y="1634134"/>
            <a:ext cx="2967633" cy="2339571"/>
          </a:xfrm>
          <a:custGeom>
            <a:avLst/>
            <a:gdLst>
              <a:gd name="connsiteX0" fmla="*/ 0 w 1250156"/>
              <a:gd name="connsiteY0" fmla="*/ 0 h 750093"/>
              <a:gd name="connsiteX1" fmla="*/ 1250156 w 1250156"/>
              <a:gd name="connsiteY1" fmla="*/ 0 h 750093"/>
              <a:gd name="connsiteX2" fmla="*/ 1250156 w 1250156"/>
              <a:gd name="connsiteY2" fmla="*/ 750093 h 750093"/>
              <a:gd name="connsiteX3" fmla="*/ 0 w 1250156"/>
              <a:gd name="connsiteY3" fmla="*/ 750093 h 750093"/>
              <a:gd name="connsiteX4" fmla="*/ 0 w 1250156"/>
              <a:gd name="connsiteY4" fmla="*/ 0 h 7500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0156" h="750093">
                <a:moveTo>
                  <a:pt x="0" y="0"/>
                </a:moveTo>
                <a:lnTo>
                  <a:pt x="1250156" y="0"/>
                </a:lnTo>
                <a:lnTo>
                  <a:pt x="1250156" y="750093"/>
                </a:lnTo>
                <a:lnTo>
                  <a:pt x="0" y="750093"/>
                </a:lnTo>
                <a:lnTo>
                  <a:pt x="0" y="0"/>
                </a:lnTo>
                <a:close/>
              </a:path>
            </a:pathLst>
          </a:custGeom>
          <a:blipFill>
            <a:blip r:embed="rId14"/>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ar-OM" sz="8800" b="1" kern="1200" dirty="0">
                <a:ln w="22225">
                  <a:solidFill>
                    <a:schemeClr val="accent2"/>
                  </a:solidFill>
                  <a:prstDash val="solid"/>
                </a:ln>
                <a:solidFill>
                  <a:sysClr val="windowText" lastClr="000000"/>
                </a:solidFill>
              </a:rPr>
              <a:t>مَلِيمَ </a:t>
            </a:r>
          </a:p>
        </p:txBody>
      </p:sp>
      <p:sp>
        <p:nvSpPr>
          <p:cNvPr id="94" name="شكل حر: شكل 93">
            <a:extLst>
              <a:ext uri="{FF2B5EF4-FFF2-40B4-BE49-F238E27FC236}">
                <a16:creationId xmlns:a16="http://schemas.microsoft.com/office/drawing/2014/main" id="{348A7283-119D-4FA9-888B-0532A78B4696}"/>
              </a:ext>
            </a:extLst>
          </p:cNvPr>
          <p:cNvSpPr/>
          <p:nvPr/>
        </p:nvSpPr>
        <p:spPr>
          <a:xfrm>
            <a:off x="-4170679" y="1759150"/>
            <a:ext cx="2967633" cy="2339571"/>
          </a:xfrm>
          <a:custGeom>
            <a:avLst/>
            <a:gdLst>
              <a:gd name="connsiteX0" fmla="*/ 0 w 1250156"/>
              <a:gd name="connsiteY0" fmla="*/ 0 h 750093"/>
              <a:gd name="connsiteX1" fmla="*/ 1250156 w 1250156"/>
              <a:gd name="connsiteY1" fmla="*/ 0 h 750093"/>
              <a:gd name="connsiteX2" fmla="*/ 1250156 w 1250156"/>
              <a:gd name="connsiteY2" fmla="*/ 750093 h 750093"/>
              <a:gd name="connsiteX3" fmla="*/ 0 w 1250156"/>
              <a:gd name="connsiteY3" fmla="*/ 750093 h 750093"/>
              <a:gd name="connsiteX4" fmla="*/ 0 w 1250156"/>
              <a:gd name="connsiteY4" fmla="*/ 0 h 7500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0156" h="750093">
                <a:moveTo>
                  <a:pt x="0" y="0"/>
                </a:moveTo>
                <a:lnTo>
                  <a:pt x="1250156" y="0"/>
                </a:lnTo>
                <a:lnTo>
                  <a:pt x="1250156" y="750093"/>
                </a:lnTo>
                <a:lnTo>
                  <a:pt x="0" y="750093"/>
                </a:lnTo>
                <a:lnTo>
                  <a:pt x="0" y="0"/>
                </a:lnTo>
                <a:close/>
              </a:path>
            </a:pathLst>
          </a:custGeom>
          <a:blipFill>
            <a:blip r:embed="rId14"/>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ar-OM" sz="8800" b="1" kern="1200" dirty="0">
                <a:ln w="22225">
                  <a:solidFill>
                    <a:schemeClr val="accent2"/>
                  </a:solidFill>
                  <a:prstDash val="solid"/>
                </a:ln>
                <a:solidFill>
                  <a:sysClr val="windowText" lastClr="000000"/>
                </a:solidFill>
              </a:rPr>
              <a:t>مَلُومُ</a:t>
            </a:r>
          </a:p>
        </p:txBody>
      </p:sp>
      <p:sp>
        <p:nvSpPr>
          <p:cNvPr id="95" name="شكل حر: شكل 94">
            <a:extLst>
              <a:ext uri="{FF2B5EF4-FFF2-40B4-BE49-F238E27FC236}">
                <a16:creationId xmlns:a16="http://schemas.microsoft.com/office/drawing/2014/main" id="{91F49D5F-7BF1-4A0D-8E88-3D3F2168E8E7}"/>
              </a:ext>
            </a:extLst>
          </p:cNvPr>
          <p:cNvSpPr/>
          <p:nvPr/>
        </p:nvSpPr>
        <p:spPr>
          <a:xfrm>
            <a:off x="-4170679" y="1884166"/>
            <a:ext cx="2967633" cy="2339571"/>
          </a:xfrm>
          <a:custGeom>
            <a:avLst/>
            <a:gdLst>
              <a:gd name="connsiteX0" fmla="*/ 0 w 1250156"/>
              <a:gd name="connsiteY0" fmla="*/ 0 h 750093"/>
              <a:gd name="connsiteX1" fmla="*/ 1250156 w 1250156"/>
              <a:gd name="connsiteY1" fmla="*/ 0 h 750093"/>
              <a:gd name="connsiteX2" fmla="*/ 1250156 w 1250156"/>
              <a:gd name="connsiteY2" fmla="*/ 750093 h 750093"/>
              <a:gd name="connsiteX3" fmla="*/ 0 w 1250156"/>
              <a:gd name="connsiteY3" fmla="*/ 750093 h 750093"/>
              <a:gd name="connsiteX4" fmla="*/ 0 w 1250156"/>
              <a:gd name="connsiteY4" fmla="*/ 0 h 7500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0156" h="750093">
                <a:moveTo>
                  <a:pt x="0" y="0"/>
                </a:moveTo>
                <a:lnTo>
                  <a:pt x="1250156" y="0"/>
                </a:lnTo>
                <a:lnTo>
                  <a:pt x="1250156" y="750093"/>
                </a:lnTo>
                <a:lnTo>
                  <a:pt x="0" y="750093"/>
                </a:lnTo>
                <a:lnTo>
                  <a:pt x="0" y="0"/>
                </a:lnTo>
                <a:close/>
              </a:path>
            </a:pathLst>
          </a:custGeom>
          <a:blipFill>
            <a:blip r:embed="rId14"/>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ar-OM" sz="8800" b="1" kern="1200" dirty="0">
                <a:ln w="22225">
                  <a:solidFill>
                    <a:schemeClr val="accent2"/>
                  </a:solidFill>
                  <a:prstDash val="solid"/>
                </a:ln>
                <a:solidFill>
                  <a:sysClr val="windowText" lastClr="000000"/>
                </a:solidFill>
              </a:rPr>
              <a:t>لَامٌ </a:t>
            </a:r>
          </a:p>
        </p:txBody>
      </p:sp>
      <p:sp>
        <p:nvSpPr>
          <p:cNvPr id="96" name="شكل حر: شكل 95">
            <a:extLst>
              <a:ext uri="{FF2B5EF4-FFF2-40B4-BE49-F238E27FC236}">
                <a16:creationId xmlns:a16="http://schemas.microsoft.com/office/drawing/2014/main" id="{D31FD26A-3E30-481B-92C1-6272C9EC49F1}"/>
              </a:ext>
            </a:extLst>
          </p:cNvPr>
          <p:cNvSpPr/>
          <p:nvPr/>
        </p:nvSpPr>
        <p:spPr>
          <a:xfrm>
            <a:off x="-4170679" y="2009182"/>
            <a:ext cx="2967633" cy="2339571"/>
          </a:xfrm>
          <a:custGeom>
            <a:avLst/>
            <a:gdLst>
              <a:gd name="connsiteX0" fmla="*/ 0 w 1250156"/>
              <a:gd name="connsiteY0" fmla="*/ 0 h 750093"/>
              <a:gd name="connsiteX1" fmla="*/ 1250156 w 1250156"/>
              <a:gd name="connsiteY1" fmla="*/ 0 h 750093"/>
              <a:gd name="connsiteX2" fmla="*/ 1250156 w 1250156"/>
              <a:gd name="connsiteY2" fmla="*/ 750093 h 750093"/>
              <a:gd name="connsiteX3" fmla="*/ 0 w 1250156"/>
              <a:gd name="connsiteY3" fmla="*/ 750093 h 750093"/>
              <a:gd name="connsiteX4" fmla="*/ 0 w 1250156"/>
              <a:gd name="connsiteY4" fmla="*/ 0 h 7500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0156" h="750093">
                <a:moveTo>
                  <a:pt x="0" y="0"/>
                </a:moveTo>
                <a:lnTo>
                  <a:pt x="1250156" y="0"/>
                </a:lnTo>
                <a:lnTo>
                  <a:pt x="1250156" y="750093"/>
                </a:lnTo>
                <a:lnTo>
                  <a:pt x="0" y="750093"/>
                </a:lnTo>
                <a:lnTo>
                  <a:pt x="0" y="0"/>
                </a:lnTo>
                <a:close/>
              </a:path>
            </a:pathLst>
          </a:custGeom>
          <a:blipFill>
            <a:blip r:embed="rId14"/>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ar-OM" sz="8800" b="1" kern="1200" dirty="0">
                <a:ln w="22225">
                  <a:solidFill>
                    <a:schemeClr val="accent2"/>
                  </a:solidFill>
                  <a:prstDash val="solid"/>
                </a:ln>
                <a:solidFill>
                  <a:sysClr val="windowText" lastClr="000000"/>
                </a:solidFill>
              </a:rPr>
              <a:t>لَمَمْ</a:t>
            </a:r>
          </a:p>
        </p:txBody>
      </p:sp>
      <p:sp>
        <p:nvSpPr>
          <p:cNvPr id="97" name="شكل حر: شكل 96">
            <a:extLst>
              <a:ext uri="{FF2B5EF4-FFF2-40B4-BE49-F238E27FC236}">
                <a16:creationId xmlns:a16="http://schemas.microsoft.com/office/drawing/2014/main" id="{1DCD5A51-294D-43C8-B710-5C542B489165}"/>
              </a:ext>
            </a:extLst>
          </p:cNvPr>
          <p:cNvSpPr/>
          <p:nvPr/>
        </p:nvSpPr>
        <p:spPr>
          <a:xfrm>
            <a:off x="-4170679" y="2134198"/>
            <a:ext cx="2967633" cy="2339571"/>
          </a:xfrm>
          <a:custGeom>
            <a:avLst/>
            <a:gdLst>
              <a:gd name="connsiteX0" fmla="*/ 0 w 1250156"/>
              <a:gd name="connsiteY0" fmla="*/ 0 h 750093"/>
              <a:gd name="connsiteX1" fmla="*/ 1250156 w 1250156"/>
              <a:gd name="connsiteY1" fmla="*/ 0 h 750093"/>
              <a:gd name="connsiteX2" fmla="*/ 1250156 w 1250156"/>
              <a:gd name="connsiteY2" fmla="*/ 750093 h 750093"/>
              <a:gd name="connsiteX3" fmla="*/ 0 w 1250156"/>
              <a:gd name="connsiteY3" fmla="*/ 750093 h 750093"/>
              <a:gd name="connsiteX4" fmla="*/ 0 w 1250156"/>
              <a:gd name="connsiteY4" fmla="*/ 0 h 7500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0156" h="750093">
                <a:moveTo>
                  <a:pt x="0" y="0"/>
                </a:moveTo>
                <a:lnTo>
                  <a:pt x="1250156" y="0"/>
                </a:lnTo>
                <a:lnTo>
                  <a:pt x="1250156" y="750093"/>
                </a:lnTo>
                <a:lnTo>
                  <a:pt x="0" y="750093"/>
                </a:lnTo>
                <a:lnTo>
                  <a:pt x="0" y="0"/>
                </a:lnTo>
                <a:close/>
              </a:path>
            </a:pathLst>
          </a:custGeom>
          <a:blipFill>
            <a:blip r:embed="rId14"/>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ar-OM" sz="8800" b="1" kern="1200" dirty="0">
                <a:ln w="22225">
                  <a:solidFill>
                    <a:schemeClr val="accent2"/>
                  </a:solidFill>
                  <a:prstDash val="solid"/>
                </a:ln>
                <a:solidFill>
                  <a:sysClr val="windowText" lastClr="000000"/>
                </a:solidFill>
              </a:rPr>
              <a:t>مَلَلْ</a:t>
            </a:r>
          </a:p>
        </p:txBody>
      </p:sp>
      <p:sp>
        <p:nvSpPr>
          <p:cNvPr id="98" name="شكل حر: شكل 97">
            <a:extLst>
              <a:ext uri="{FF2B5EF4-FFF2-40B4-BE49-F238E27FC236}">
                <a16:creationId xmlns:a16="http://schemas.microsoft.com/office/drawing/2014/main" id="{8FB4E33D-C713-4739-AA67-595CE8AAFBCF}"/>
              </a:ext>
            </a:extLst>
          </p:cNvPr>
          <p:cNvSpPr/>
          <p:nvPr/>
        </p:nvSpPr>
        <p:spPr>
          <a:xfrm>
            <a:off x="-4170679" y="2259214"/>
            <a:ext cx="2967633" cy="2339571"/>
          </a:xfrm>
          <a:custGeom>
            <a:avLst/>
            <a:gdLst>
              <a:gd name="connsiteX0" fmla="*/ 0 w 1250156"/>
              <a:gd name="connsiteY0" fmla="*/ 0 h 750093"/>
              <a:gd name="connsiteX1" fmla="*/ 1250156 w 1250156"/>
              <a:gd name="connsiteY1" fmla="*/ 0 h 750093"/>
              <a:gd name="connsiteX2" fmla="*/ 1250156 w 1250156"/>
              <a:gd name="connsiteY2" fmla="*/ 750093 h 750093"/>
              <a:gd name="connsiteX3" fmla="*/ 0 w 1250156"/>
              <a:gd name="connsiteY3" fmla="*/ 750093 h 750093"/>
              <a:gd name="connsiteX4" fmla="*/ 0 w 1250156"/>
              <a:gd name="connsiteY4" fmla="*/ 0 h 7500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0156" h="750093">
                <a:moveTo>
                  <a:pt x="0" y="0"/>
                </a:moveTo>
                <a:lnTo>
                  <a:pt x="1250156" y="0"/>
                </a:lnTo>
                <a:lnTo>
                  <a:pt x="1250156" y="750093"/>
                </a:lnTo>
                <a:lnTo>
                  <a:pt x="0" y="750093"/>
                </a:lnTo>
                <a:lnTo>
                  <a:pt x="0" y="0"/>
                </a:lnTo>
                <a:close/>
              </a:path>
            </a:pathLst>
          </a:custGeom>
          <a:blipFill>
            <a:blip r:embed="rId14"/>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ar-OM" sz="8800" b="1" kern="1200" dirty="0">
                <a:ln w="22225">
                  <a:solidFill>
                    <a:schemeClr val="accent2"/>
                  </a:solidFill>
                  <a:prstDash val="solid"/>
                </a:ln>
                <a:solidFill>
                  <a:sysClr val="windowText" lastClr="000000"/>
                </a:solidFill>
              </a:rPr>
              <a:t>رَمْلٌ</a:t>
            </a:r>
          </a:p>
        </p:txBody>
      </p:sp>
      <p:sp>
        <p:nvSpPr>
          <p:cNvPr id="99" name="شكل حر: شكل 98">
            <a:extLst>
              <a:ext uri="{FF2B5EF4-FFF2-40B4-BE49-F238E27FC236}">
                <a16:creationId xmlns:a16="http://schemas.microsoft.com/office/drawing/2014/main" id="{369C301E-1C3B-4713-A087-0E53896751AB}"/>
              </a:ext>
            </a:extLst>
          </p:cNvPr>
          <p:cNvSpPr/>
          <p:nvPr/>
        </p:nvSpPr>
        <p:spPr>
          <a:xfrm>
            <a:off x="-4170679" y="2384230"/>
            <a:ext cx="2967633" cy="2339571"/>
          </a:xfrm>
          <a:custGeom>
            <a:avLst/>
            <a:gdLst>
              <a:gd name="connsiteX0" fmla="*/ 0 w 1250156"/>
              <a:gd name="connsiteY0" fmla="*/ 0 h 750093"/>
              <a:gd name="connsiteX1" fmla="*/ 1250156 w 1250156"/>
              <a:gd name="connsiteY1" fmla="*/ 0 h 750093"/>
              <a:gd name="connsiteX2" fmla="*/ 1250156 w 1250156"/>
              <a:gd name="connsiteY2" fmla="*/ 750093 h 750093"/>
              <a:gd name="connsiteX3" fmla="*/ 0 w 1250156"/>
              <a:gd name="connsiteY3" fmla="*/ 750093 h 750093"/>
              <a:gd name="connsiteX4" fmla="*/ 0 w 1250156"/>
              <a:gd name="connsiteY4" fmla="*/ 0 h 7500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0156" h="750093">
                <a:moveTo>
                  <a:pt x="0" y="0"/>
                </a:moveTo>
                <a:lnTo>
                  <a:pt x="1250156" y="0"/>
                </a:lnTo>
                <a:lnTo>
                  <a:pt x="1250156" y="750093"/>
                </a:lnTo>
                <a:lnTo>
                  <a:pt x="0" y="750093"/>
                </a:lnTo>
                <a:lnTo>
                  <a:pt x="0" y="0"/>
                </a:lnTo>
                <a:close/>
              </a:path>
            </a:pathLst>
          </a:custGeom>
          <a:blipFill>
            <a:blip r:embed="rId14"/>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ar-OM" sz="8800" b="1" kern="1200" dirty="0">
                <a:ln w="22225">
                  <a:solidFill>
                    <a:schemeClr val="accent2"/>
                  </a:solidFill>
                  <a:prstDash val="solid"/>
                </a:ln>
                <a:solidFill>
                  <a:sysClr val="windowText" lastClr="000000"/>
                </a:solidFill>
              </a:rPr>
              <a:t>رِمَالْ</a:t>
            </a:r>
            <a:endParaRPr lang="en-US" sz="8800" b="1" kern="1200" dirty="0">
              <a:ln w="22225">
                <a:solidFill>
                  <a:schemeClr val="accent2"/>
                </a:solidFill>
                <a:prstDash val="solid"/>
              </a:ln>
              <a:solidFill>
                <a:sysClr val="windowText" lastClr="000000"/>
              </a:solidFill>
            </a:endParaRPr>
          </a:p>
        </p:txBody>
      </p:sp>
      <p:sp>
        <p:nvSpPr>
          <p:cNvPr id="100" name="شكل حر: شكل 99">
            <a:extLst>
              <a:ext uri="{FF2B5EF4-FFF2-40B4-BE49-F238E27FC236}">
                <a16:creationId xmlns:a16="http://schemas.microsoft.com/office/drawing/2014/main" id="{A0DA7E5B-A034-4CD2-B3C1-BC00051B0F25}"/>
              </a:ext>
            </a:extLst>
          </p:cNvPr>
          <p:cNvSpPr/>
          <p:nvPr/>
        </p:nvSpPr>
        <p:spPr>
          <a:xfrm>
            <a:off x="-4170679" y="2509246"/>
            <a:ext cx="2967633" cy="2339571"/>
          </a:xfrm>
          <a:custGeom>
            <a:avLst/>
            <a:gdLst>
              <a:gd name="connsiteX0" fmla="*/ 0 w 1250156"/>
              <a:gd name="connsiteY0" fmla="*/ 0 h 750093"/>
              <a:gd name="connsiteX1" fmla="*/ 1250156 w 1250156"/>
              <a:gd name="connsiteY1" fmla="*/ 0 h 750093"/>
              <a:gd name="connsiteX2" fmla="*/ 1250156 w 1250156"/>
              <a:gd name="connsiteY2" fmla="*/ 750093 h 750093"/>
              <a:gd name="connsiteX3" fmla="*/ 0 w 1250156"/>
              <a:gd name="connsiteY3" fmla="*/ 750093 h 750093"/>
              <a:gd name="connsiteX4" fmla="*/ 0 w 1250156"/>
              <a:gd name="connsiteY4" fmla="*/ 0 h 7500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0156" h="750093">
                <a:moveTo>
                  <a:pt x="0" y="0"/>
                </a:moveTo>
                <a:lnTo>
                  <a:pt x="1250156" y="0"/>
                </a:lnTo>
                <a:lnTo>
                  <a:pt x="1250156" y="750093"/>
                </a:lnTo>
                <a:lnTo>
                  <a:pt x="0" y="750093"/>
                </a:lnTo>
                <a:lnTo>
                  <a:pt x="0" y="0"/>
                </a:lnTo>
                <a:close/>
              </a:path>
            </a:pathLst>
          </a:custGeom>
          <a:blipFill>
            <a:blip r:embed="rId14"/>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ar-OM" sz="8800" b="1" kern="1200" dirty="0">
                <a:ln w="22225">
                  <a:solidFill>
                    <a:schemeClr val="accent2"/>
                  </a:solidFill>
                  <a:prstDash val="solid"/>
                </a:ln>
                <a:solidFill>
                  <a:sysClr val="windowText" lastClr="000000"/>
                </a:solidFill>
              </a:rPr>
              <a:t>رَمَلَ</a:t>
            </a:r>
            <a:endParaRPr lang="en-US" sz="8800" b="1" kern="1200" dirty="0">
              <a:ln w="22225">
                <a:solidFill>
                  <a:schemeClr val="accent2"/>
                </a:solidFill>
                <a:prstDash val="solid"/>
              </a:ln>
              <a:solidFill>
                <a:sysClr val="windowText" lastClr="000000"/>
              </a:solidFill>
            </a:endParaRPr>
          </a:p>
        </p:txBody>
      </p:sp>
      <p:sp>
        <p:nvSpPr>
          <p:cNvPr id="101" name="شكل حر: شكل 100">
            <a:extLst>
              <a:ext uri="{FF2B5EF4-FFF2-40B4-BE49-F238E27FC236}">
                <a16:creationId xmlns:a16="http://schemas.microsoft.com/office/drawing/2014/main" id="{1F1CEC28-01A9-4411-9DAA-D265B7C00065}"/>
              </a:ext>
            </a:extLst>
          </p:cNvPr>
          <p:cNvSpPr/>
          <p:nvPr/>
        </p:nvSpPr>
        <p:spPr>
          <a:xfrm>
            <a:off x="-4170679" y="2634262"/>
            <a:ext cx="2967633" cy="2339571"/>
          </a:xfrm>
          <a:custGeom>
            <a:avLst/>
            <a:gdLst>
              <a:gd name="connsiteX0" fmla="*/ 0 w 1250156"/>
              <a:gd name="connsiteY0" fmla="*/ 0 h 750093"/>
              <a:gd name="connsiteX1" fmla="*/ 1250156 w 1250156"/>
              <a:gd name="connsiteY1" fmla="*/ 0 h 750093"/>
              <a:gd name="connsiteX2" fmla="*/ 1250156 w 1250156"/>
              <a:gd name="connsiteY2" fmla="*/ 750093 h 750093"/>
              <a:gd name="connsiteX3" fmla="*/ 0 w 1250156"/>
              <a:gd name="connsiteY3" fmla="*/ 750093 h 750093"/>
              <a:gd name="connsiteX4" fmla="*/ 0 w 1250156"/>
              <a:gd name="connsiteY4" fmla="*/ 0 h 7500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0156" h="750093">
                <a:moveTo>
                  <a:pt x="0" y="0"/>
                </a:moveTo>
                <a:lnTo>
                  <a:pt x="1250156" y="0"/>
                </a:lnTo>
                <a:lnTo>
                  <a:pt x="1250156" y="750093"/>
                </a:lnTo>
                <a:lnTo>
                  <a:pt x="0" y="750093"/>
                </a:lnTo>
                <a:lnTo>
                  <a:pt x="0" y="0"/>
                </a:lnTo>
                <a:close/>
              </a:path>
            </a:pathLst>
          </a:custGeom>
          <a:blipFill>
            <a:blip r:embed="rId14"/>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ar-OM" sz="8800" b="1" kern="1200" dirty="0">
                <a:ln w="22225">
                  <a:solidFill>
                    <a:schemeClr val="accent2"/>
                  </a:solidFill>
                  <a:prstDash val="solid"/>
                </a:ln>
                <a:solidFill>
                  <a:sysClr val="windowText" lastClr="000000"/>
                </a:solidFill>
              </a:rPr>
              <a:t>بُلْبُلْ</a:t>
            </a:r>
            <a:endParaRPr lang="en-US" sz="8800" b="1" kern="1200" dirty="0">
              <a:ln w="22225">
                <a:solidFill>
                  <a:schemeClr val="accent2"/>
                </a:solidFill>
                <a:prstDash val="solid"/>
              </a:ln>
              <a:solidFill>
                <a:sysClr val="windowText" lastClr="000000"/>
              </a:solidFill>
            </a:endParaRPr>
          </a:p>
        </p:txBody>
      </p:sp>
      <p:sp>
        <p:nvSpPr>
          <p:cNvPr id="102" name="شكل حر: شكل 101">
            <a:extLst>
              <a:ext uri="{FF2B5EF4-FFF2-40B4-BE49-F238E27FC236}">
                <a16:creationId xmlns:a16="http://schemas.microsoft.com/office/drawing/2014/main" id="{D8AF76D6-D83A-44BC-A822-EFAE321639C7}"/>
              </a:ext>
            </a:extLst>
          </p:cNvPr>
          <p:cNvSpPr/>
          <p:nvPr/>
        </p:nvSpPr>
        <p:spPr>
          <a:xfrm>
            <a:off x="-4170679" y="2759278"/>
            <a:ext cx="2967633" cy="2339571"/>
          </a:xfrm>
          <a:custGeom>
            <a:avLst/>
            <a:gdLst>
              <a:gd name="connsiteX0" fmla="*/ 0 w 1250156"/>
              <a:gd name="connsiteY0" fmla="*/ 0 h 750093"/>
              <a:gd name="connsiteX1" fmla="*/ 1250156 w 1250156"/>
              <a:gd name="connsiteY1" fmla="*/ 0 h 750093"/>
              <a:gd name="connsiteX2" fmla="*/ 1250156 w 1250156"/>
              <a:gd name="connsiteY2" fmla="*/ 750093 h 750093"/>
              <a:gd name="connsiteX3" fmla="*/ 0 w 1250156"/>
              <a:gd name="connsiteY3" fmla="*/ 750093 h 750093"/>
              <a:gd name="connsiteX4" fmla="*/ 0 w 1250156"/>
              <a:gd name="connsiteY4" fmla="*/ 0 h 7500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0156" h="750093">
                <a:moveTo>
                  <a:pt x="0" y="0"/>
                </a:moveTo>
                <a:lnTo>
                  <a:pt x="1250156" y="0"/>
                </a:lnTo>
                <a:lnTo>
                  <a:pt x="1250156" y="750093"/>
                </a:lnTo>
                <a:lnTo>
                  <a:pt x="0" y="750093"/>
                </a:lnTo>
                <a:lnTo>
                  <a:pt x="0" y="0"/>
                </a:lnTo>
                <a:close/>
              </a:path>
            </a:pathLst>
          </a:custGeom>
          <a:blipFill>
            <a:blip r:embed="rId14"/>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ar-OM" sz="8800" b="1" kern="1200" dirty="0">
                <a:ln w="22225">
                  <a:solidFill>
                    <a:schemeClr val="accent2"/>
                  </a:solidFill>
                  <a:prstDash val="solid"/>
                </a:ln>
                <a:solidFill>
                  <a:sysClr val="windowText" lastClr="000000"/>
                </a:solidFill>
              </a:rPr>
              <a:t>بِلَالٌ</a:t>
            </a:r>
            <a:endParaRPr lang="en-US" sz="8800" b="1" kern="1200" dirty="0">
              <a:ln w="22225">
                <a:solidFill>
                  <a:schemeClr val="accent2"/>
                </a:solidFill>
                <a:prstDash val="solid"/>
              </a:ln>
              <a:solidFill>
                <a:sysClr val="windowText" lastClr="000000"/>
              </a:solidFill>
            </a:endParaRPr>
          </a:p>
        </p:txBody>
      </p:sp>
      <p:sp>
        <p:nvSpPr>
          <p:cNvPr id="103" name="شكل حر: شكل 102">
            <a:extLst>
              <a:ext uri="{FF2B5EF4-FFF2-40B4-BE49-F238E27FC236}">
                <a16:creationId xmlns:a16="http://schemas.microsoft.com/office/drawing/2014/main" id="{3AC471C1-C9FB-4C93-85AD-99F7934F8B35}"/>
              </a:ext>
            </a:extLst>
          </p:cNvPr>
          <p:cNvSpPr/>
          <p:nvPr/>
        </p:nvSpPr>
        <p:spPr>
          <a:xfrm>
            <a:off x="-4170679" y="2884294"/>
            <a:ext cx="2967633" cy="2339571"/>
          </a:xfrm>
          <a:custGeom>
            <a:avLst/>
            <a:gdLst>
              <a:gd name="connsiteX0" fmla="*/ 0 w 1250156"/>
              <a:gd name="connsiteY0" fmla="*/ 0 h 750093"/>
              <a:gd name="connsiteX1" fmla="*/ 1250156 w 1250156"/>
              <a:gd name="connsiteY1" fmla="*/ 0 h 750093"/>
              <a:gd name="connsiteX2" fmla="*/ 1250156 w 1250156"/>
              <a:gd name="connsiteY2" fmla="*/ 750093 h 750093"/>
              <a:gd name="connsiteX3" fmla="*/ 0 w 1250156"/>
              <a:gd name="connsiteY3" fmla="*/ 750093 h 750093"/>
              <a:gd name="connsiteX4" fmla="*/ 0 w 1250156"/>
              <a:gd name="connsiteY4" fmla="*/ 0 h 7500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0156" h="750093">
                <a:moveTo>
                  <a:pt x="0" y="0"/>
                </a:moveTo>
                <a:lnTo>
                  <a:pt x="1250156" y="0"/>
                </a:lnTo>
                <a:lnTo>
                  <a:pt x="1250156" y="750093"/>
                </a:lnTo>
                <a:lnTo>
                  <a:pt x="0" y="750093"/>
                </a:lnTo>
                <a:lnTo>
                  <a:pt x="0" y="0"/>
                </a:lnTo>
                <a:close/>
              </a:path>
            </a:pathLst>
          </a:custGeom>
          <a:blipFill>
            <a:blip r:embed="rId14"/>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ar-OM" sz="8800" b="1" kern="1200" dirty="0">
                <a:ln w="22225">
                  <a:solidFill>
                    <a:schemeClr val="accent2"/>
                  </a:solidFill>
                  <a:prstDash val="solid"/>
                </a:ln>
                <a:solidFill>
                  <a:sysClr val="windowText" lastClr="000000"/>
                </a:solidFill>
              </a:rPr>
              <a:t>بَلَلَ</a:t>
            </a:r>
            <a:endParaRPr lang="en-US" sz="8800" b="1" kern="1200" dirty="0">
              <a:ln w="22225">
                <a:solidFill>
                  <a:schemeClr val="accent2"/>
                </a:solidFill>
                <a:prstDash val="solid"/>
              </a:ln>
              <a:solidFill>
                <a:sysClr val="windowText" lastClr="000000"/>
              </a:solidFill>
            </a:endParaRPr>
          </a:p>
        </p:txBody>
      </p:sp>
      <p:sp>
        <p:nvSpPr>
          <p:cNvPr id="104" name="شكل حر: شكل 103">
            <a:extLst>
              <a:ext uri="{FF2B5EF4-FFF2-40B4-BE49-F238E27FC236}">
                <a16:creationId xmlns:a16="http://schemas.microsoft.com/office/drawing/2014/main" id="{985F168D-BD33-40CE-90B1-4DA71A66042E}"/>
              </a:ext>
            </a:extLst>
          </p:cNvPr>
          <p:cNvSpPr/>
          <p:nvPr/>
        </p:nvSpPr>
        <p:spPr>
          <a:xfrm>
            <a:off x="-4170679" y="3009310"/>
            <a:ext cx="2967633" cy="2339571"/>
          </a:xfrm>
          <a:custGeom>
            <a:avLst/>
            <a:gdLst>
              <a:gd name="connsiteX0" fmla="*/ 0 w 1250156"/>
              <a:gd name="connsiteY0" fmla="*/ 0 h 750093"/>
              <a:gd name="connsiteX1" fmla="*/ 1250156 w 1250156"/>
              <a:gd name="connsiteY1" fmla="*/ 0 h 750093"/>
              <a:gd name="connsiteX2" fmla="*/ 1250156 w 1250156"/>
              <a:gd name="connsiteY2" fmla="*/ 750093 h 750093"/>
              <a:gd name="connsiteX3" fmla="*/ 0 w 1250156"/>
              <a:gd name="connsiteY3" fmla="*/ 750093 h 750093"/>
              <a:gd name="connsiteX4" fmla="*/ 0 w 1250156"/>
              <a:gd name="connsiteY4" fmla="*/ 0 h 7500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0156" h="750093">
                <a:moveTo>
                  <a:pt x="0" y="0"/>
                </a:moveTo>
                <a:lnTo>
                  <a:pt x="1250156" y="0"/>
                </a:lnTo>
                <a:lnTo>
                  <a:pt x="1250156" y="750093"/>
                </a:lnTo>
                <a:lnTo>
                  <a:pt x="0" y="750093"/>
                </a:lnTo>
                <a:lnTo>
                  <a:pt x="0" y="0"/>
                </a:lnTo>
                <a:close/>
              </a:path>
            </a:pathLst>
          </a:custGeom>
          <a:blipFill>
            <a:blip r:embed="rId14"/>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ar-OM" sz="8800" b="1" kern="1200" dirty="0">
                <a:ln w="22225">
                  <a:solidFill>
                    <a:schemeClr val="accent2"/>
                  </a:solidFill>
                  <a:prstDash val="solid"/>
                </a:ln>
                <a:solidFill>
                  <a:sysClr val="windowText" lastClr="000000"/>
                </a:solidFill>
              </a:rPr>
              <a:t>بَرَمَ</a:t>
            </a:r>
            <a:endParaRPr lang="en-US" sz="8800" b="1" kern="1200" dirty="0">
              <a:ln w="22225">
                <a:solidFill>
                  <a:schemeClr val="accent2"/>
                </a:solidFill>
                <a:prstDash val="solid"/>
              </a:ln>
              <a:solidFill>
                <a:sysClr val="windowText" lastClr="000000"/>
              </a:solidFill>
            </a:endParaRPr>
          </a:p>
        </p:txBody>
      </p:sp>
      <p:sp>
        <p:nvSpPr>
          <p:cNvPr id="105" name="شكل حر: شكل 104">
            <a:extLst>
              <a:ext uri="{FF2B5EF4-FFF2-40B4-BE49-F238E27FC236}">
                <a16:creationId xmlns:a16="http://schemas.microsoft.com/office/drawing/2014/main" id="{FD58601A-85BC-4630-B6FE-41A96321EE20}"/>
              </a:ext>
            </a:extLst>
          </p:cNvPr>
          <p:cNvSpPr/>
          <p:nvPr/>
        </p:nvSpPr>
        <p:spPr>
          <a:xfrm>
            <a:off x="-4170679" y="3134326"/>
            <a:ext cx="2967633" cy="2339571"/>
          </a:xfrm>
          <a:custGeom>
            <a:avLst/>
            <a:gdLst>
              <a:gd name="connsiteX0" fmla="*/ 0 w 1250156"/>
              <a:gd name="connsiteY0" fmla="*/ 0 h 750093"/>
              <a:gd name="connsiteX1" fmla="*/ 1250156 w 1250156"/>
              <a:gd name="connsiteY1" fmla="*/ 0 h 750093"/>
              <a:gd name="connsiteX2" fmla="*/ 1250156 w 1250156"/>
              <a:gd name="connsiteY2" fmla="*/ 750093 h 750093"/>
              <a:gd name="connsiteX3" fmla="*/ 0 w 1250156"/>
              <a:gd name="connsiteY3" fmla="*/ 750093 h 750093"/>
              <a:gd name="connsiteX4" fmla="*/ 0 w 1250156"/>
              <a:gd name="connsiteY4" fmla="*/ 0 h 7500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0156" h="750093">
                <a:moveTo>
                  <a:pt x="0" y="0"/>
                </a:moveTo>
                <a:lnTo>
                  <a:pt x="1250156" y="0"/>
                </a:lnTo>
                <a:lnTo>
                  <a:pt x="1250156" y="750093"/>
                </a:lnTo>
                <a:lnTo>
                  <a:pt x="0" y="750093"/>
                </a:lnTo>
                <a:lnTo>
                  <a:pt x="0" y="0"/>
                </a:lnTo>
                <a:close/>
              </a:path>
            </a:pathLst>
          </a:custGeom>
          <a:blipFill>
            <a:blip r:embed="rId14"/>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ar-OM" sz="8800" b="1" kern="1200" dirty="0">
                <a:ln w="22225">
                  <a:solidFill>
                    <a:schemeClr val="accent2"/>
                  </a:solidFill>
                  <a:prstDash val="solid"/>
                </a:ln>
                <a:solidFill>
                  <a:sysClr val="windowText" lastClr="000000"/>
                </a:solidFill>
              </a:rPr>
              <a:t>بَابْ</a:t>
            </a:r>
            <a:endParaRPr lang="en-US" sz="8800" b="1" kern="1200" dirty="0">
              <a:ln w="22225">
                <a:solidFill>
                  <a:schemeClr val="accent2"/>
                </a:solidFill>
                <a:prstDash val="solid"/>
              </a:ln>
              <a:solidFill>
                <a:sysClr val="windowText" lastClr="000000"/>
              </a:solidFill>
            </a:endParaRPr>
          </a:p>
        </p:txBody>
      </p:sp>
      <p:sp>
        <p:nvSpPr>
          <p:cNvPr id="106" name="شكل حر: شكل 105">
            <a:extLst>
              <a:ext uri="{FF2B5EF4-FFF2-40B4-BE49-F238E27FC236}">
                <a16:creationId xmlns:a16="http://schemas.microsoft.com/office/drawing/2014/main" id="{0C389E08-13F6-4DD2-AF7E-4B5C9FDC0634}"/>
              </a:ext>
            </a:extLst>
          </p:cNvPr>
          <p:cNvSpPr/>
          <p:nvPr/>
        </p:nvSpPr>
        <p:spPr>
          <a:xfrm>
            <a:off x="-4170679" y="3259342"/>
            <a:ext cx="2967633" cy="2339571"/>
          </a:xfrm>
          <a:custGeom>
            <a:avLst/>
            <a:gdLst>
              <a:gd name="connsiteX0" fmla="*/ 0 w 1250156"/>
              <a:gd name="connsiteY0" fmla="*/ 0 h 750093"/>
              <a:gd name="connsiteX1" fmla="*/ 1250156 w 1250156"/>
              <a:gd name="connsiteY1" fmla="*/ 0 h 750093"/>
              <a:gd name="connsiteX2" fmla="*/ 1250156 w 1250156"/>
              <a:gd name="connsiteY2" fmla="*/ 750093 h 750093"/>
              <a:gd name="connsiteX3" fmla="*/ 0 w 1250156"/>
              <a:gd name="connsiteY3" fmla="*/ 750093 h 750093"/>
              <a:gd name="connsiteX4" fmla="*/ 0 w 1250156"/>
              <a:gd name="connsiteY4" fmla="*/ 0 h 7500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0156" h="750093">
                <a:moveTo>
                  <a:pt x="0" y="0"/>
                </a:moveTo>
                <a:lnTo>
                  <a:pt x="1250156" y="0"/>
                </a:lnTo>
                <a:lnTo>
                  <a:pt x="1250156" y="750093"/>
                </a:lnTo>
                <a:lnTo>
                  <a:pt x="0" y="750093"/>
                </a:lnTo>
                <a:lnTo>
                  <a:pt x="0" y="0"/>
                </a:lnTo>
                <a:close/>
              </a:path>
            </a:pathLst>
          </a:custGeom>
          <a:blipFill>
            <a:blip r:embed="rId14"/>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ar-OM" sz="8800" b="1" kern="1200" dirty="0">
                <a:ln w="22225">
                  <a:solidFill>
                    <a:schemeClr val="accent2"/>
                  </a:solidFill>
                  <a:prstDash val="solid"/>
                </a:ln>
                <a:solidFill>
                  <a:sysClr val="windowText" lastClr="000000"/>
                </a:solidFill>
              </a:rPr>
              <a:t>رَابَ</a:t>
            </a:r>
            <a:endParaRPr lang="en-US" sz="8800" b="1" kern="1200" dirty="0">
              <a:ln w="22225">
                <a:solidFill>
                  <a:schemeClr val="accent2"/>
                </a:solidFill>
                <a:prstDash val="solid"/>
              </a:ln>
              <a:solidFill>
                <a:sysClr val="windowText" lastClr="000000"/>
              </a:solidFill>
            </a:endParaRPr>
          </a:p>
        </p:txBody>
      </p:sp>
      <p:sp>
        <p:nvSpPr>
          <p:cNvPr id="107" name="شكل حر: شكل 106">
            <a:extLst>
              <a:ext uri="{FF2B5EF4-FFF2-40B4-BE49-F238E27FC236}">
                <a16:creationId xmlns:a16="http://schemas.microsoft.com/office/drawing/2014/main" id="{50ED35FB-7299-4F6D-B042-E1AF25AA5124}"/>
              </a:ext>
            </a:extLst>
          </p:cNvPr>
          <p:cNvSpPr/>
          <p:nvPr/>
        </p:nvSpPr>
        <p:spPr>
          <a:xfrm>
            <a:off x="-4170679" y="3384358"/>
            <a:ext cx="2967633" cy="2339571"/>
          </a:xfrm>
          <a:custGeom>
            <a:avLst/>
            <a:gdLst>
              <a:gd name="connsiteX0" fmla="*/ 0 w 1250156"/>
              <a:gd name="connsiteY0" fmla="*/ 0 h 750093"/>
              <a:gd name="connsiteX1" fmla="*/ 1250156 w 1250156"/>
              <a:gd name="connsiteY1" fmla="*/ 0 h 750093"/>
              <a:gd name="connsiteX2" fmla="*/ 1250156 w 1250156"/>
              <a:gd name="connsiteY2" fmla="*/ 750093 h 750093"/>
              <a:gd name="connsiteX3" fmla="*/ 0 w 1250156"/>
              <a:gd name="connsiteY3" fmla="*/ 750093 h 750093"/>
              <a:gd name="connsiteX4" fmla="*/ 0 w 1250156"/>
              <a:gd name="connsiteY4" fmla="*/ 0 h 7500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0156" h="750093">
                <a:moveTo>
                  <a:pt x="0" y="0"/>
                </a:moveTo>
                <a:lnTo>
                  <a:pt x="1250156" y="0"/>
                </a:lnTo>
                <a:lnTo>
                  <a:pt x="1250156" y="750093"/>
                </a:lnTo>
                <a:lnTo>
                  <a:pt x="0" y="750093"/>
                </a:lnTo>
                <a:lnTo>
                  <a:pt x="0" y="0"/>
                </a:lnTo>
                <a:close/>
              </a:path>
            </a:pathLst>
          </a:custGeom>
          <a:blipFill>
            <a:blip r:embed="rId14"/>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ar-OM" sz="8800" b="1" kern="1200" dirty="0">
                <a:ln w="22225">
                  <a:solidFill>
                    <a:schemeClr val="accent2"/>
                  </a:solidFill>
                  <a:prstDash val="solid"/>
                </a:ln>
                <a:solidFill>
                  <a:sysClr val="windowText" lastClr="000000"/>
                </a:solidFill>
              </a:rPr>
              <a:t>مَبْلُولُ</a:t>
            </a:r>
            <a:endParaRPr lang="en-US" sz="8800" b="1" kern="1200" dirty="0">
              <a:ln w="22225">
                <a:solidFill>
                  <a:schemeClr val="accent2"/>
                </a:solidFill>
                <a:prstDash val="solid"/>
              </a:ln>
              <a:solidFill>
                <a:sysClr val="windowText" lastClr="000000"/>
              </a:solidFill>
            </a:endParaRPr>
          </a:p>
        </p:txBody>
      </p:sp>
      <p:sp>
        <p:nvSpPr>
          <p:cNvPr id="108" name="شكل حر: شكل 107">
            <a:extLst>
              <a:ext uri="{FF2B5EF4-FFF2-40B4-BE49-F238E27FC236}">
                <a16:creationId xmlns:a16="http://schemas.microsoft.com/office/drawing/2014/main" id="{E68ACBCD-F0B1-4301-8126-84D84980112B}"/>
              </a:ext>
            </a:extLst>
          </p:cNvPr>
          <p:cNvSpPr/>
          <p:nvPr/>
        </p:nvSpPr>
        <p:spPr>
          <a:xfrm>
            <a:off x="-4170679" y="3509374"/>
            <a:ext cx="2967633" cy="2339571"/>
          </a:xfrm>
          <a:custGeom>
            <a:avLst/>
            <a:gdLst>
              <a:gd name="connsiteX0" fmla="*/ 0 w 1250156"/>
              <a:gd name="connsiteY0" fmla="*/ 0 h 750093"/>
              <a:gd name="connsiteX1" fmla="*/ 1250156 w 1250156"/>
              <a:gd name="connsiteY1" fmla="*/ 0 h 750093"/>
              <a:gd name="connsiteX2" fmla="*/ 1250156 w 1250156"/>
              <a:gd name="connsiteY2" fmla="*/ 750093 h 750093"/>
              <a:gd name="connsiteX3" fmla="*/ 0 w 1250156"/>
              <a:gd name="connsiteY3" fmla="*/ 750093 h 750093"/>
              <a:gd name="connsiteX4" fmla="*/ 0 w 1250156"/>
              <a:gd name="connsiteY4" fmla="*/ 0 h 7500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0156" h="750093">
                <a:moveTo>
                  <a:pt x="0" y="0"/>
                </a:moveTo>
                <a:lnTo>
                  <a:pt x="1250156" y="0"/>
                </a:lnTo>
                <a:lnTo>
                  <a:pt x="1250156" y="750093"/>
                </a:lnTo>
                <a:lnTo>
                  <a:pt x="0" y="750093"/>
                </a:lnTo>
                <a:lnTo>
                  <a:pt x="0" y="0"/>
                </a:lnTo>
                <a:close/>
              </a:path>
            </a:pathLst>
          </a:custGeom>
          <a:blipFill>
            <a:blip r:embed="rId14"/>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ar-OM" sz="8800" b="1" kern="1200" dirty="0">
                <a:ln w="22225">
                  <a:solidFill>
                    <a:schemeClr val="accent2"/>
                  </a:solidFill>
                  <a:prstDash val="solid"/>
                </a:ln>
                <a:solidFill>
                  <a:sysClr val="windowText" lastClr="000000"/>
                </a:solidFill>
              </a:rPr>
              <a:t>بَالِي</a:t>
            </a:r>
            <a:endParaRPr lang="en-US" sz="8800" b="1" kern="1200" dirty="0">
              <a:ln w="22225">
                <a:solidFill>
                  <a:schemeClr val="accent2"/>
                </a:solidFill>
                <a:prstDash val="solid"/>
              </a:ln>
              <a:solidFill>
                <a:sysClr val="windowText" lastClr="000000"/>
              </a:solidFill>
            </a:endParaRPr>
          </a:p>
        </p:txBody>
      </p:sp>
      <p:sp>
        <p:nvSpPr>
          <p:cNvPr id="109" name="شكل حر: شكل 108">
            <a:extLst>
              <a:ext uri="{FF2B5EF4-FFF2-40B4-BE49-F238E27FC236}">
                <a16:creationId xmlns:a16="http://schemas.microsoft.com/office/drawing/2014/main" id="{5BF6E717-C989-4780-9AA5-BF94C03308CB}"/>
              </a:ext>
            </a:extLst>
          </p:cNvPr>
          <p:cNvSpPr/>
          <p:nvPr/>
        </p:nvSpPr>
        <p:spPr>
          <a:xfrm>
            <a:off x="-4170679" y="3634390"/>
            <a:ext cx="2967633" cy="2339571"/>
          </a:xfrm>
          <a:custGeom>
            <a:avLst/>
            <a:gdLst>
              <a:gd name="connsiteX0" fmla="*/ 0 w 1250156"/>
              <a:gd name="connsiteY0" fmla="*/ 0 h 750093"/>
              <a:gd name="connsiteX1" fmla="*/ 1250156 w 1250156"/>
              <a:gd name="connsiteY1" fmla="*/ 0 h 750093"/>
              <a:gd name="connsiteX2" fmla="*/ 1250156 w 1250156"/>
              <a:gd name="connsiteY2" fmla="*/ 750093 h 750093"/>
              <a:gd name="connsiteX3" fmla="*/ 0 w 1250156"/>
              <a:gd name="connsiteY3" fmla="*/ 750093 h 750093"/>
              <a:gd name="connsiteX4" fmla="*/ 0 w 1250156"/>
              <a:gd name="connsiteY4" fmla="*/ 0 h 7500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0156" h="750093">
                <a:moveTo>
                  <a:pt x="0" y="0"/>
                </a:moveTo>
                <a:lnTo>
                  <a:pt x="1250156" y="0"/>
                </a:lnTo>
                <a:lnTo>
                  <a:pt x="1250156" y="750093"/>
                </a:lnTo>
                <a:lnTo>
                  <a:pt x="0" y="750093"/>
                </a:lnTo>
                <a:lnTo>
                  <a:pt x="0" y="0"/>
                </a:lnTo>
                <a:close/>
              </a:path>
            </a:pathLst>
          </a:custGeom>
          <a:blipFill>
            <a:blip r:embed="rId14"/>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ar-OM" sz="8800" b="1" kern="1200" dirty="0">
                <a:ln w="22225">
                  <a:solidFill>
                    <a:schemeClr val="accent2"/>
                  </a:solidFill>
                  <a:prstDash val="solid"/>
                </a:ln>
                <a:solidFill>
                  <a:sysClr val="windowText" lastClr="000000"/>
                </a:solidFill>
              </a:rPr>
              <a:t>رَبْ</a:t>
            </a:r>
            <a:endParaRPr lang="en-US" sz="8800" b="1" kern="1200" dirty="0">
              <a:ln w="22225">
                <a:solidFill>
                  <a:schemeClr val="accent2"/>
                </a:solidFill>
                <a:prstDash val="solid"/>
              </a:ln>
              <a:solidFill>
                <a:sysClr val="windowText" lastClr="000000"/>
              </a:solidFill>
            </a:endParaRPr>
          </a:p>
        </p:txBody>
      </p:sp>
      <p:sp>
        <p:nvSpPr>
          <p:cNvPr id="110" name="شكل حر: شكل 109">
            <a:extLst>
              <a:ext uri="{FF2B5EF4-FFF2-40B4-BE49-F238E27FC236}">
                <a16:creationId xmlns:a16="http://schemas.microsoft.com/office/drawing/2014/main" id="{3C06F1BC-7D86-4A83-8D86-FC36C25279BD}"/>
              </a:ext>
            </a:extLst>
          </p:cNvPr>
          <p:cNvSpPr/>
          <p:nvPr/>
        </p:nvSpPr>
        <p:spPr>
          <a:xfrm>
            <a:off x="-4170679" y="3759406"/>
            <a:ext cx="2967633" cy="2339571"/>
          </a:xfrm>
          <a:custGeom>
            <a:avLst/>
            <a:gdLst>
              <a:gd name="connsiteX0" fmla="*/ 0 w 1250156"/>
              <a:gd name="connsiteY0" fmla="*/ 0 h 750093"/>
              <a:gd name="connsiteX1" fmla="*/ 1250156 w 1250156"/>
              <a:gd name="connsiteY1" fmla="*/ 0 h 750093"/>
              <a:gd name="connsiteX2" fmla="*/ 1250156 w 1250156"/>
              <a:gd name="connsiteY2" fmla="*/ 750093 h 750093"/>
              <a:gd name="connsiteX3" fmla="*/ 0 w 1250156"/>
              <a:gd name="connsiteY3" fmla="*/ 750093 h 750093"/>
              <a:gd name="connsiteX4" fmla="*/ 0 w 1250156"/>
              <a:gd name="connsiteY4" fmla="*/ 0 h 7500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0156" h="750093">
                <a:moveTo>
                  <a:pt x="0" y="0"/>
                </a:moveTo>
                <a:lnTo>
                  <a:pt x="1250156" y="0"/>
                </a:lnTo>
                <a:lnTo>
                  <a:pt x="1250156" y="750093"/>
                </a:lnTo>
                <a:lnTo>
                  <a:pt x="0" y="750093"/>
                </a:lnTo>
                <a:lnTo>
                  <a:pt x="0" y="0"/>
                </a:lnTo>
                <a:close/>
              </a:path>
            </a:pathLst>
          </a:custGeom>
          <a:blipFill>
            <a:blip r:embed="rId14"/>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ar-OM" sz="8800" b="1" kern="1200" dirty="0">
                <a:ln w="22225">
                  <a:solidFill>
                    <a:schemeClr val="accent2"/>
                  </a:solidFill>
                  <a:prstDash val="solid"/>
                </a:ln>
                <a:solidFill>
                  <a:sysClr val="windowText" lastClr="000000"/>
                </a:solidFill>
              </a:rPr>
              <a:t>مُبْرَمُ</a:t>
            </a:r>
            <a:endParaRPr lang="en-US" sz="8800" b="1" kern="1200" dirty="0">
              <a:ln w="22225">
                <a:solidFill>
                  <a:schemeClr val="accent2"/>
                </a:solidFill>
                <a:prstDash val="solid"/>
              </a:ln>
              <a:solidFill>
                <a:sysClr val="windowText" lastClr="000000"/>
              </a:solidFill>
            </a:endParaRPr>
          </a:p>
        </p:txBody>
      </p:sp>
      <p:sp>
        <p:nvSpPr>
          <p:cNvPr id="111" name="شكل حر: شكل 110">
            <a:extLst>
              <a:ext uri="{FF2B5EF4-FFF2-40B4-BE49-F238E27FC236}">
                <a16:creationId xmlns:a16="http://schemas.microsoft.com/office/drawing/2014/main" id="{BD79F26C-D1E8-445E-AB2E-136E386A409C}"/>
              </a:ext>
            </a:extLst>
          </p:cNvPr>
          <p:cNvSpPr/>
          <p:nvPr/>
        </p:nvSpPr>
        <p:spPr>
          <a:xfrm>
            <a:off x="-4170679" y="3884422"/>
            <a:ext cx="2967633" cy="2339571"/>
          </a:xfrm>
          <a:custGeom>
            <a:avLst/>
            <a:gdLst>
              <a:gd name="connsiteX0" fmla="*/ 0 w 1250156"/>
              <a:gd name="connsiteY0" fmla="*/ 0 h 750093"/>
              <a:gd name="connsiteX1" fmla="*/ 1250156 w 1250156"/>
              <a:gd name="connsiteY1" fmla="*/ 0 h 750093"/>
              <a:gd name="connsiteX2" fmla="*/ 1250156 w 1250156"/>
              <a:gd name="connsiteY2" fmla="*/ 750093 h 750093"/>
              <a:gd name="connsiteX3" fmla="*/ 0 w 1250156"/>
              <a:gd name="connsiteY3" fmla="*/ 750093 h 750093"/>
              <a:gd name="connsiteX4" fmla="*/ 0 w 1250156"/>
              <a:gd name="connsiteY4" fmla="*/ 0 h 7500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0156" h="750093">
                <a:moveTo>
                  <a:pt x="0" y="0"/>
                </a:moveTo>
                <a:lnTo>
                  <a:pt x="1250156" y="0"/>
                </a:lnTo>
                <a:lnTo>
                  <a:pt x="1250156" y="750093"/>
                </a:lnTo>
                <a:lnTo>
                  <a:pt x="0" y="750093"/>
                </a:lnTo>
                <a:lnTo>
                  <a:pt x="0" y="0"/>
                </a:lnTo>
                <a:close/>
              </a:path>
            </a:pathLst>
          </a:custGeom>
          <a:blipFill>
            <a:blip r:embed="rId14"/>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ar-OM" sz="8800" b="1" kern="1200" dirty="0">
                <a:ln w="22225">
                  <a:solidFill>
                    <a:schemeClr val="accent2"/>
                  </a:solidFill>
                  <a:prstDash val="solid"/>
                </a:ln>
                <a:solidFill>
                  <a:sysClr val="windowText" lastClr="000000"/>
                </a:solidFill>
              </a:rPr>
              <a:t>بَلْوَرَ</a:t>
            </a:r>
            <a:endParaRPr lang="en-US" sz="8800" b="1" kern="1200" dirty="0">
              <a:ln w="22225">
                <a:solidFill>
                  <a:schemeClr val="accent2"/>
                </a:solidFill>
                <a:prstDash val="solid"/>
              </a:ln>
              <a:solidFill>
                <a:sysClr val="windowText" lastClr="000000"/>
              </a:solidFill>
            </a:endParaRPr>
          </a:p>
        </p:txBody>
      </p:sp>
      <p:sp>
        <p:nvSpPr>
          <p:cNvPr id="112" name="شكل حر: شكل 111">
            <a:extLst>
              <a:ext uri="{FF2B5EF4-FFF2-40B4-BE49-F238E27FC236}">
                <a16:creationId xmlns:a16="http://schemas.microsoft.com/office/drawing/2014/main" id="{79FEAE73-AB98-4D83-AD33-DABEBAC5FA19}"/>
              </a:ext>
            </a:extLst>
          </p:cNvPr>
          <p:cNvSpPr/>
          <p:nvPr/>
        </p:nvSpPr>
        <p:spPr>
          <a:xfrm>
            <a:off x="-4170679" y="4009438"/>
            <a:ext cx="2967633" cy="2339571"/>
          </a:xfrm>
          <a:custGeom>
            <a:avLst/>
            <a:gdLst>
              <a:gd name="connsiteX0" fmla="*/ 0 w 1250156"/>
              <a:gd name="connsiteY0" fmla="*/ 0 h 750093"/>
              <a:gd name="connsiteX1" fmla="*/ 1250156 w 1250156"/>
              <a:gd name="connsiteY1" fmla="*/ 0 h 750093"/>
              <a:gd name="connsiteX2" fmla="*/ 1250156 w 1250156"/>
              <a:gd name="connsiteY2" fmla="*/ 750093 h 750093"/>
              <a:gd name="connsiteX3" fmla="*/ 0 w 1250156"/>
              <a:gd name="connsiteY3" fmla="*/ 750093 h 750093"/>
              <a:gd name="connsiteX4" fmla="*/ 0 w 1250156"/>
              <a:gd name="connsiteY4" fmla="*/ 0 h 7500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0156" h="750093">
                <a:moveTo>
                  <a:pt x="0" y="0"/>
                </a:moveTo>
                <a:lnTo>
                  <a:pt x="1250156" y="0"/>
                </a:lnTo>
                <a:lnTo>
                  <a:pt x="1250156" y="750093"/>
                </a:lnTo>
                <a:lnTo>
                  <a:pt x="0" y="750093"/>
                </a:lnTo>
                <a:lnTo>
                  <a:pt x="0" y="0"/>
                </a:lnTo>
                <a:close/>
              </a:path>
            </a:pathLst>
          </a:custGeom>
          <a:blipFill>
            <a:blip r:embed="rId14"/>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ar-OM" sz="8800" b="1" kern="1200" dirty="0">
                <a:ln w="22225">
                  <a:solidFill>
                    <a:schemeClr val="accent2"/>
                  </a:solidFill>
                  <a:prstDash val="solid"/>
                </a:ln>
                <a:solidFill>
                  <a:sysClr val="windowText" lastClr="000000"/>
                </a:solidFill>
              </a:rPr>
              <a:t>رَبَلَ</a:t>
            </a:r>
            <a:endParaRPr lang="en-US" sz="8800" b="1" kern="1200" dirty="0">
              <a:ln w="22225">
                <a:solidFill>
                  <a:schemeClr val="accent2"/>
                </a:solidFill>
                <a:prstDash val="solid"/>
              </a:ln>
              <a:solidFill>
                <a:sysClr val="windowText" lastClr="000000"/>
              </a:solidFill>
            </a:endParaRPr>
          </a:p>
        </p:txBody>
      </p:sp>
      <p:sp>
        <p:nvSpPr>
          <p:cNvPr id="113" name="شكل حر: شكل 112">
            <a:extLst>
              <a:ext uri="{FF2B5EF4-FFF2-40B4-BE49-F238E27FC236}">
                <a16:creationId xmlns:a16="http://schemas.microsoft.com/office/drawing/2014/main" id="{3268DCE4-DF55-4A2F-A42E-6AF1D19EEC6B}"/>
              </a:ext>
            </a:extLst>
          </p:cNvPr>
          <p:cNvSpPr/>
          <p:nvPr/>
        </p:nvSpPr>
        <p:spPr>
          <a:xfrm>
            <a:off x="-4170679" y="4134454"/>
            <a:ext cx="2967633" cy="2339571"/>
          </a:xfrm>
          <a:custGeom>
            <a:avLst/>
            <a:gdLst>
              <a:gd name="connsiteX0" fmla="*/ 0 w 1250156"/>
              <a:gd name="connsiteY0" fmla="*/ 0 h 750093"/>
              <a:gd name="connsiteX1" fmla="*/ 1250156 w 1250156"/>
              <a:gd name="connsiteY1" fmla="*/ 0 h 750093"/>
              <a:gd name="connsiteX2" fmla="*/ 1250156 w 1250156"/>
              <a:gd name="connsiteY2" fmla="*/ 750093 h 750093"/>
              <a:gd name="connsiteX3" fmla="*/ 0 w 1250156"/>
              <a:gd name="connsiteY3" fmla="*/ 750093 h 750093"/>
              <a:gd name="connsiteX4" fmla="*/ 0 w 1250156"/>
              <a:gd name="connsiteY4" fmla="*/ 0 h 7500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0156" h="750093">
                <a:moveTo>
                  <a:pt x="0" y="0"/>
                </a:moveTo>
                <a:lnTo>
                  <a:pt x="1250156" y="0"/>
                </a:lnTo>
                <a:lnTo>
                  <a:pt x="1250156" y="750093"/>
                </a:lnTo>
                <a:lnTo>
                  <a:pt x="0" y="750093"/>
                </a:lnTo>
                <a:lnTo>
                  <a:pt x="0" y="0"/>
                </a:lnTo>
                <a:close/>
              </a:path>
            </a:pathLst>
          </a:custGeom>
          <a:blipFill>
            <a:blip r:embed="rId14"/>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ar-OM" sz="8800" b="1" kern="1200" dirty="0">
                <a:ln w="22225">
                  <a:solidFill>
                    <a:schemeClr val="accent2"/>
                  </a:solidFill>
                  <a:prstDash val="solid"/>
                </a:ln>
                <a:solidFill>
                  <a:sysClr val="windowText" lastClr="000000"/>
                </a:solidFill>
              </a:rPr>
              <a:t>بَارِي</a:t>
            </a:r>
            <a:endParaRPr lang="en-US" sz="8800" b="1" kern="1200" dirty="0">
              <a:ln w="22225">
                <a:solidFill>
                  <a:schemeClr val="accent2"/>
                </a:solidFill>
                <a:prstDash val="solid"/>
              </a:ln>
              <a:solidFill>
                <a:sysClr val="windowText" lastClr="000000"/>
              </a:solidFill>
            </a:endParaRPr>
          </a:p>
        </p:txBody>
      </p:sp>
      <p:sp>
        <p:nvSpPr>
          <p:cNvPr id="114" name="شكل حر: شكل 113">
            <a:extLst>
              <a:ext uri="{FF2B5EF4-FFF2-40B4-BE49-F238E27FC236}">
                <a16:creationId xmlns:a16="http://schemas.microsoft.com/office/drawing/2014/main" id="{57800BC8-C9FA-420E-8F84-78C6AF39F9F0}"/>
              </a:ext>
            </a:extLst>
          </p:cNvPr>
          <p:cNvSpPr/>
          <p:nvPr/>
        </p:nvSpPr>
        <p:spPr>
          <a:xfrm>
            <a:off x="-4170679" y="4259470"/>
            <a:ext cx="2967633" cy="2339571"/>
          </a:xfrm>
          <a:custGeom>
            <a:avLst/>
            <a:gdLst>
              <a:gd name="connsiteX0" fmla="*/ 0 w 1250156"/>
              <a:gd name="connsiteY0" fmla="*/ 0 h 750093"/>
              <a:gd name="connsiteX1" fmla="*/ 1250156 w 1250156"/>
              <a:gd name="connsiteY1" fmla="*/ 0 h 750093"/>
              <a:gd name="connsiteX2" fmla="*/ 1250156 w 1250156"/>
              <a:gd name="connsiteY2" fmla="*/ 750093 h 750093"/>
              <a:gd name="connsiteX3" fmla="*/ 0 w 1250156"/>
              <a:gd name="connsiteY3" fmla="*/ 750093 h 750093"/>
              <a:gd name="connsiteX4" fmla="*/ 0 w 1250156"/>
              <a:gd name="connsiteY4" fmla="*/ 0 h 7500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0156" h="750093">
                <a:moveTo>
                  <a:pt x="0" y="0"/>
                </a:moveTo>
                <a:lnTo>
                  <a:pt x="1250156" y="0"/>
                </a:lnTo>
                <a:lnTo>
                  <a:pt x="1250156" y="750093"/>
                </a:lnTo>
                <a:lnTo>
                  <a:pt x="0" y="750093"/>
                </a:lnTo>
                <a:lnTo>
                  <a:pt x="0" y="0"/>
                </a:lnTo>
                <a:close/>
              </a:path>
            </a:pathLst>
          </a:custGeom>
          <a:blipFill>
            <a:blip r:embed="rId14"/>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ar-OM" sz="8800" b="1" kern="1200" dirty="0">
                <a:ln w="22225">
                  <a:solidFill>
                    <a:schemeClr val="accent2"/>
                  </a:solidFill>
                  <a:prstDash val="solid"/>
                </a:ln>
                <a:solidFill>
                  <a:sysClr val="windowText" lastClr="000000"/>
                </a:solidFill>
              </a:rPr>
              <a:t>بَرْبَرْ</a:t>
            </a:r>
            <a:endParaRPr lang="en-US" sz="8800" b="1" kern="1200" dirty="0">
              <a:ln w="22225">
                <a:solidFill>
                  <a:schemeClr val="accent2"/>
                </a:solidFill>
                <a:prstDash val="solid"/>
              </a:ln>
              <a:solidFill>
                <a:sysClr val="windowText" lastClr="000000"/>
              </a:solidFill>
            </a:endParaRPr>
          </a:p>
        </p:txBody>
      </p:sp>
      <p:sp>
        <p:nvSpPr>
          <p:cNvPr id="115" name="شكل حر: شكل 114">
            <a:extLst>
              <a:ext uri="{FF2B5EF4-FFF2-40B4-BE49-F238E27FC236}">
                <a16:creationId xmlns:a16="http://schemas.microsoft.com/office/drawing/2014/main" id="{9F975E24-C9E9-4A90-B3E0-3E40DB973A39}"/>
              </a:ext>
            </a:extLst>
          </p:cNvPr>
          <p:cNvSpPr/>
          <p:nvPr/>
        </p:nvSpPr>
        <p:spPr>
          <a:xfrm>
            <a:off x="-4170679" y="4384486"/>
            <a:ext cx="2967633" cy="2339571"/>
          </a:xfrm>
          <a:custGeom>
            <a:avLst/>
            <a:gdLst>
              <a:gd name="connsiteX0" fmla="*/ 0 w 1250156"/>
              <a:gd name="connsiteY0" fmla="*/ 0 h 750093"/>
              <a:gd name="connsiteX1" fmla="*/ 1250156 w 1250156"/>
              <a:gd name="connsiteY1" fmla="*/ 0 h 750093"/>
              <a:gd name="connsiteX2" fmla="*/ 1250156 w 1250156"/>
              <a:gd name="connsiteY2" fmla="*/ 750093 h 750093"/>
              <a:gd name="connsiteX3" fmla="*/ 0 w 1250156"/>
              <a:gd name="connsiteY3" fmla="*/ 750093 h 750093"/>
              <a:gd name="connsiteX4" fmla="*/ 0 w 1250156"/>
              <a:gd name="connsiteY4" fmla="*/ 0 h 7500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0156" h="750093">
                <a:moveTo>
                  <a:pt x="0" y="0"/>
                </a:moveTo>
                <a:lnTo>
                  <a:pt x="1250156" y="0"/>
                </a:lnTo>
                <a:lnTo>
                  <a:pt x="1250156" y="750093"/>
                </a:lnTo>
                <a:lnTo>
                  <a:pt x="0" y="750093"/>
                </a:lnTo>
                <a:lnTo>
                  <a:pt x="0" y="0"/>
                </a:lnTo>
                <a:close/>
              </a:path>
            </a:pathLst>
          </a:custGeom>
          <a:blipFill>
            <a:blip r:embed="rId14"/>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ar-OM" sz="8800" b="1" kern="1200" dirty="0">
                <a:ln w="22225">
                  <a:solidFill>
                    <a:schemeClr val="accent2"/>
                  </a:solidFill>
                  <a:prstDash val="solid"/>
                </a:ln>
                <a:solidFill>
                  <a:sysClr val="windowText" lastClr="000000"/>
                </a:solidFill>
              </a:rPr>
              <a:t>مِيرُ</a:t>
            </a:r>
            <a:endParaRPr lang="en-US" sz="8800" b="1" kern="1200" dirty="0">
              <a:ln w="22225">
                <a:solidFill>
                  <a:schemeClr val="accent2"/>
                </a:solidFill>
                <a:prstDash val="solid"/>
              </a:ln>
              <a:solidFill>
                <a:sysClr val="windowText" lastClr="000000"/>
              </a:solidFill>
            </a:endParaRPr>
          </a:p>
        </p:txBody>
      </p:sp>
      <p:sp>
        <p:nvSpPr>
          <p:cNvPr id="116" name="شكل حر: شكل 115">
            <a:extLst>
              <a:ext uri="{FF2B5EF4-FFF2-40B4-BE49-F238E27FC236}">
                <a16:creationId xmlns:a16="http://schemas.microsoft.com/office/drawing/2014/main" id="{293BCC06-2760-4932-A313-D488DD77BE8D}"/>
              </a:ext>
            </a:extLst>
          </p:cNvPr>
          <p:cNvSpPr/>
          <p:nvPr/>
        </p:nvSpPr>
        <p:spPr>
          <a:xfrm>
            <a:off x="-4170679" y="4509489"/>
            <a:ext cx="2967633" cy="2339571"/>
          </a:xfrm>
          <a:custGeom>
            <a:avLst/>
            <a:gdLst>
              <a:gd name="connsiteX0" fmla="*/ 0 w 1250156"/>
              <a:gd name="connsiteY0" fmla="*/ 0 h 750093"/>
              <a:gd name="connsiteX1" fmla="*/ 1250156 w 1250156"/>
              <a:gd name="connsiteY1" fmla="*/ 0 h 750093"/>
              <a:gd name="connsiteX2" fmla="*/ 1250156 w 1250156"/>
              <a:gd name="connsiteY2" fmla="*/ 750093 h 750093"/>
              <a:gd name="connsiteX3" fmla="*/ 0 w 1250156"/>
              <a:gd name="connsiteY3" fmla="*/ 750093 h 750093"/>
              <a:gd name="connsiteX4" fmla="*/ 0 w 1250156"/>
              <a:gd name="connsiteY4" fmla="*/ 0 h 7500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0156" h="750093">
                <a:moveTo>
                  <a:pt x="0" y="0"/>
                </a:moveTo>
                <a:lnTo>
                  <a:pt x="1250156" y="0"/>
                </a:lnTo>
                <a:lnTo>
                  <a:pt x="1250156" y="750093"/>
                </a:lnTo>
                <a:lnTo>
                  <a:pt x="0" y="750093"/>
                </a:lnTo>
                <a:lnTo>
                  <a:pt x="0" y="0"/>
                </a:lnTo>
                <a:close/>
              </a:path>
            </a:pathLst>
          </a:custGeom>
          <a:blipFill>
            <a:blip r:embed="rId14"/>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ar-OM" sz="8800" b="1" kern="1200" dirty="0">
                <a:ln w="22225">
                  <a:solidFill>
                    <a:schemeClr val="accent2"/>
                  </a:solidFill>
                  <a:prstDash val="solid"/>
                </a:ln>
                <a:solidFill>
                  <a:sysClr val="windowText" lastClr="000000"/>
                </a:solidFill>
              </a:rPr>
              <a:t>رَمَى</a:t>
            </a:r>
            <a:endParaRPr lang="en-US" sz="8800" b="1" kern="1200" dirty="0">
              <a:ln w="22225">
                <a:solidFill>
                  <a:schemeClr val="accent2"/>
                </a:solidFill>
                <a:prstDash val="solid"/>
              </a:ln>
              <a:solidFill>
                <a:sysClr val="windowText" lastClr="000000"/>
              </a:solidFill>
            </a:endParaRPr>
          </a:p>
        </p:txBody>
      </p:sp>
    </p:spTree>
    <p:extLst>
      <p:ext uri="{BB962C8B-B14F-4D97-AF65-F5344CB8AC3E}">
        <p14:creationId xmlns:p14="http://schemas.microsoft.com/office/powerpoint/2010/main" val="16883829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12965" fill="hold"/>
                                        <p:tgtEl>
                                          <p:spTgt spid="2"/>
                                        </p:tgtEl>
                                      </p:cBhvr>
                                    </p:cmd>
                                  </p:childTnLst>
                                </p:cTn>
                              </p:par>
                            </p:childTnLst>
                          </p:cTn>
                        </p:par>
                      </p:childTnLst>
                    </p:cTn>
                  </p:par>
                  <p:par>
                    <p:cTn id="7" fill="hold">
                      <p:stCondLst>
                        <p:cond delay="indefinite"/>
                      </p:stCondLst>
                      <p:childTnLst>
                        <p:par>
                          <p:cTn id="8" fill="hold">
                            <p:stCondLst>
                              <p:cond delay="0"/>
                            </p:stCondLst>
                            <p:childTnLst>
                              <p:par>
                                <p:cTn id="9" presetID="2" presetClass="entr" presetSubtype="2" fill="hold" grpId="0" nodeType="clickEffect">
                                  <p:stCondLst>
                                    <p:cond delay="0"/>
                                  </p:stCondLst>
                                  <p:childTnLst>
                                    <p:set>
                                      <p:cBhvr>
                                        <p:cTn id="10" dur="1" fill="hold">
                                          <p:stCondLst>
                                            <p:cond delay="0"/>
                                          </p:stCondLst>
                                        </p:cTn>
                                        <p:tgtEl>
                                          <p:spTgt spid="104"/>
                                        </p:tgtEl>
                                        <p:attrNameLst>
                                          <p:attrName>style.visibility</p:attrName>
                                        </p:attrNameLst>
                                      </p:cBhvr>
                                      <p:to>
                                        <p:strVal val="visible"/>
                                      </p:to>
                                    </p:set>
                                    <p:anim calcmode="lin" valueType="num">
                                      <p:cBhvr additive="base">
                                        <p:cTn id="11" dur="6000" fill="hold"/>
                                        <p:tgtEl>
                                          <p:spTgt spid="104"/>
                                        </p:tgtEl>
                                        <p:attrNameLst>
                                          <p:attrName>ppt_x</p:attrName>
                                        </p:attrNameLst>
                                      </p:cBhvr>
                                      <p:tavLst>
                                        <p:tav tm="0">
                                          <p:val>
                                            <p:strVal val="1+#ppt_w/2"/>
                                          </p:val>
                                        </p:tav>
                                        <p:tav tm="100000">
                                          <p:val>
                                            <p:strVal val="#ppt_x"/>
                                          </p:val>
                                        </p:tav>
                                      </p:tavLst>
                                    </p:anim>
                                    <p:anim calcmode="lin" valueType="num">
                                      <p:cBhvr additive="base">
                                        <p:cTn id="12" dur="6000" fill="hold"/>
                                        <p:tgtEl>
                                          <p:spTgt spid="104"/>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2" fill="hold" grpId="0" nodeType="clickEffect">
                                  <p:stCondLst>
                                    <p:cond delay="0"/>
                                  </p:stCondLst>
                                  <p:childTnLst>
                                    <p:set>
                                      <p:cBhvr>
                                        <p:cTn id="16" dur="1" fill="hold">
                                          <p:stCondLst>
                                            <p:cond delay="0"/>
                                          </p:stCondLst>
                                        </p:cTn>
                                        <p:tgtEl>
                                          <p:spTgt spid="100"/>
                                        </p:tgtEl>
                                        <p:attrNameLst>
                                          <p:attrName>style.visibility</p:attrName>
                                        </p:attrNameLst>
                                      </p:cBhvr>
                                      <p:to>
                                        <p:strVal val="visible"/>
                                      </p:to>
                                    </p:set>
                                    <p:anim calcmode="lin" valueType="num">
                                      <p:cBhvr additive="base">
                                        <p:cTn id="17" dur="6000" fill="hold"/>
                                        <p:tgtEl>
                                          <p:spTgt spid="100"/>
                                        </p:tgtEl>
                                        <p:attrNameLst>
                                          <p:attrName>ppt_x</p:attrName>
                                        </p:attrNameLst>
                                      </p:cBhvr>
                                      <p:tavLst>
                                        <p:tav tm="0">
                                          <p:val>
                                            <p:strVal val="1+#ppt_w/2"/>
                                          </p:val>
                                        </p:tav>
                                        <p:tav tm="100000">
                                          <p:val>
                                            <p:strVal val="#ppt_x"/>
                                          </p:val>
                                        </p:tav>
                                      </p:tavLst>
                                    </p:anim>
                                    <p:anim calcmode="lin" valueType="num">
                                      <p:cBhvr additive="base">
                                        <p:cTn id="18" dur="6000" fill="hold"/>
                                        <p:tgtEl>
                                          <p:spTgt spid="100"/>
                                        </p:tgtEl>
                                        <p:attrNameLst>
                                          <p:attrName>ppt_y</p:attrName>
                                        </p:attrNameLst>
                                      </p:cBhvr>
                                      <p:tavLst>
                                        <p:tav tm="0">
                                          <p:val>
                                            <p:strVal val="#ppt_y"/>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2" fill="hold" grpId="0" nodeType="clickEffect">
                                  <p:stCondLst>
                                    <p:cond delay="0"/>
                                  </p:stCondLst>
                                  <p:childTnLst>
                                    <p:set>
                                      <p:cBhvr>
                                        <p:cTn id="22" dur="1" fill="hold">
                                          <p:stCondLst>
                                            <p:cond delay="0"/>
                                          </p:stCondLst>
                                        </p:cTn>
                                        <p:tgtEl>
                                          <p:spTgt spid="103"/>
                                        </p:tgtEl>
                                        <p:attrNameLst>
                                          <p:attrName>style.visibility</p:attrName>
                                        </p:attrNameLst>
                                      </p:cBhvr>
                                      <p:to>
                                        <p:strVal val="visible"/>
                                      </p:to>
                                    </p:set>
                                    <p:anim calcmode="lin" valueType="num">
                                      <p:cBhvr additive="base">
                                        <p:cTn id="23" dur="6000" fill="hold"/>
                                        <p:tgtEl>
                                          <p:spTgt spid="103"/>
                                        </p:tgtEl>
                                        <p:attrNameLst>
                                          <p:attrName>ppt_x</p:attrName>
                                        </p:attrNameLst>
                                      </p:cBhvr>
                                      <p:tavLst>
                                        <p:tav tm="0">
                                          <p:val>
                                            <p:strVal val="1+#ppt_w/2"/>
                                          </p:val>
                                        </p:tav>
                                        <p:tav tm="100000">
                                          <p:val>
                                            <p:strVal val="#ppt_x"/>
                                          </p:val>
                                        </p:tav>
                                      </p:tavLst>
                                    </p:anim>
                                    <p:anim calcmode="lin" valueType="num">
                                      <p:cBhvr additive="base">
                                        <p:cTn id="24" dur="6000" fill="hold"/>
                                        <p:tgtEl>
                                          <p:spTgt spid="103"/>
                                        </p:tgtEl>
                                        <p:attrNameLst>
                                          <p:attrName>ppt_y</p:attrName>
                                        </p:attrNameLst>
                                      </p:cBhvr>
                                      <p:tavLst>
                                        <p:tav tm="0">
                                          <p:val>
                                            <p:strVal val="#ppt_y"/>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2" fill="hold" grpId="0" nodeType="clickEffect">
                                  <p:stCondLst>
                                    <p:cond delay="0"/>
                                  </p:stCondLst>
                                  <p:childTnLst>
                                    <p:set>
                                      <p:cBhvr>
                                        <p:cTn id="28" dur="1" fill="hold">
                                          <p:stCondLst>
                                            <p:cond delay="0"/>
                                          </p:stCondLst>
                                        </p:cTn>
                                        <p:tgtEl>
                                          <p:spTgt spid="112"/>
                                        </p:tgtEl>
                                        <p:attrNameLst>
                                          <p:attrName>style.visibility</p:attrName>
                                        </p:attrNameLst>
                                      </p:cBhvr>
                                      <p:to>
                                        <p:strVal val="visible"/>
                                      </p:to>
                                    </p:set>
                                    <p:anim calcmode="lin" valueType="num">
                                      <p:cBhvr additive="base">
                                        <p:cTn id="29" dur="6000" fill="hold"/>
                                        <p:tgtEl>
                                          <p:spTgt spid="112"/>
                                        </p:tgtEl>
                                        <p:attrNameLst>
                                          <p:attrName>ppt_x</p:attrName>
                                        </p:attrNameLst>
                                      </p:cBhvr>
                                      <p:tavLst>
                                        <p:tav tm="0">
                                          <p:val>
                                            <p:strVal val="1+#ppt_w/2"/>
                                          </p:val>
                                        </p:tav>
                                        <p:tav tm="100000">
                                          <p:val>
                                            <p:strVal val="#ppt_x"/>
                                          </p:val>
                                        </p:tav>
                                      </p:tavLst>
                                    </p:anim>
                                    <p:anim calcmode="lin" valueType="num">
                                      <p:cBhvr additive="base">
                                        <p:cTn id="30" dur="6000" fill="hold"/>
                                        <p:tgtEl>
                                          <p:spTgt spid="112"/>
                                        </p:tgtEl>
                                        <p:attrNameLst>
                                          <p:attrName>ppt_y</p:attrName>
                                        </p:attrNameLst>
                                      </p:cBhvr>
                                      <p:tavLst>
                                        <p:tav tm="0">
                                          <p:val>
                                            <p:strVal val="#ppt_y"/>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2" fill="hold" grpId="0" nodeType="clickEffect">
                                  <p:stCondLst>
                                    <p:cond delay="0"/>
                                  </p:stCondLst>
                                  <p:childTnLst>
                                    <p:set>
                                      <p:cBhvr>
                                        <p:cTn id="34" dur="1" fill="hold">
                                          <p:stCondLst>
                                            <p:cond delay="0"/>
                                          </p:stCondLst>
                                        </p:cTn>
                                        <p:tgtEl>
                                          <p:spTgt spid="81"/>
                                        </p:tgtEl>
                                        <p:attrNameLst>
                                          <p:attrName>style.visibility</p:attrName>
                                        </p:attrNameLst>
                                      </p:cBhvr>
                                      <p:to>
                                        <p:strVal val="visible"/>
                                      </p:to>
                                    </p:set>
                                    <p:anim calcmode="lin" valueType="num">
                                      <p:cBhvr additive="base">
                                        <p:cTn id="35" dur="6000" fill="hold"/>
                                        <p:tgtEl>
                                          <p:spTgt spid="81"/>
                                        </p:tgtEl>
                                        <p:attrNameLst>
                                          <p:attrName>ppt_x</p:attrName>
                                        </p:attrNameLst>
                                      </p:cBhvr>
                                      <p:tavLst>
                                        <p:tav tm="0">
                                          <p:val>
                                            <p:strVal val="1+#ppt_w/2"/>
                                          </p:val>
                                        </p:tav>
                                        <p:tav tm="100000">
                                          <p:val>
                                            <p:strVal val="#ppt_x"/>
                                          </p:val>
                                        </p:tav>
                                      </p:tavLst>
                                    </p:anim>
                                    <p:anim calcmode="lin" valueType="num">
                                      <p:cBhvr additive="base">
                                        <p:cTn id="36" dur="6000" fill="hold"/>
                                        <p:tgtEl>
                                          <p:spTgt spid="81"/>
                                        </p:tgtEl>
                                        <p:attrNameLst>
                                          <p:attrName>ppt_y</p:attrName>
                                        </p:attrNameLst>
                                      </p:cBhvr>
                                      <p:tavLst>
                                        <p:tav tm="0">
                                          <p:val>
                                            <p:strVal val="#ppt_y"/>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2" fill="hold" grpId="0" nodeType="clickEffect">
                                  <p:stCondLst>
                                    <p:cond delay="0"/>
                                  </p:stCondLst>
                                  <p:childTnLst>
                                    <p:set>
                                      <p:cBhvr>
                                        <p:cTn id="40" dur="1" fill="hold">
                                          <p:stCondLst>
                                            <p:cond delay="0"/>
                                          </p:stCondLst>
                                        </p:cTn>
                                        <p:tgtEl>
                                          <p:spTgt spid="85"/>
                                        </p:tgtEl>
                                        <p:attrNameLst>
                                          <p:attrName>style.visibility</p:attrName>
                                        </p:attrNameLst>
                                      </p:cBhvr>
                                      <p:to>
                                        <p:strVal val="visible"/>
                                      </p:to>
                                    </p:set>
                                    <p:anim calcmode="lin" valueType="num">
                                      <p:cBhvr additive="base">
                                        <p:cTn id="41" dur="6000" fill="hold"/>
                                        <p:tgtEl>
                                          <p:spTgt spid="85"/>
                                        </p:tgtEl>
                                        <p:attrNameLst>
                                          <p:attrName>ppt_x</p:attrName>
                                        </p:attrNameLst>
                                      </p:cBhvr>
                                      <p:tavLst>
                                        <p:tav tm="0">
                                          <p:val>
                                            <p:strVal val="1+#ppt_w/2"/>
                                          </p:val>
                                        </p:tav>
                                        <p:tav tm="100000">
                                          <p:val>
                                            <p:strVal val="#ppt_x"/>
                                          </p:val>
                                        </p:tav>
                                      </p:tavLst>
                                    </p:anim>
                                    <p:anim calcmode="lin" valueType="num">
                                      <p:cBhvr additive="base">
                                        <p:cTn id="42" dur="6000" fill="hold"/>
                                        <p:tgtEl>
                                          <p:spTgt spid="85"/>
                                        </p:tgtEl>
                                        <p:attrNameLst>
                                          <p:attrName>ppt_y</p:attrName>
                                        </p:attrNameLst>
                                      </p:cBhvr>
                                      <p:tavLst>
                                        <p:tav tm="0">
                                          <p:val>
                                            <p:strVal val="#ppt_y"/>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 presetClass="entr" presetSubtype="2" fill="hold" grpId="0" nodeType="clickEffect">
                                  <p:stCondLst>
                                    <p:cond delay="0"/>
                                  </p:stCondLst>
                                  <p:childTnLst>
                                    <p:set>
                                      <p:cBhvr>
                                        <p:cTn id="46" dur="1" fill="hold">
                                          <p:stCondLst>
                                            <p:cond delay="0"/>
                                          </p:stCondLst>
                                        </p:cTn>
                                        <p:tgtEl>
                                          <p:spTgt spid="106"/>
                                        </p:tgtEl>
                                        <p:attrNameLst>
                                          <p:attrName>style.visibility</p:attrName>
                                        </p:attrNameLst>
                                      </p:cBhvr>
                                      <p:to>
                                        <p:strVal val="visible"/>
                                      </p:to>
                                    </p:set>
                                    <p:anim calcmode="lin" valueType="num">
                                      <p:cBhvr additive="base">
                                        <p:cTn id="47" dur="6000" fill="hold"/>
                                        <p:tgtEl>
                                          <p:spTgt spid="106"/>
                                        </p:tgtEl>
                                        <p:attrNameLst>
                                          <p:attrName>ppt_x</p:attrName>
                                        </p:attrNameLst>
                                      </p:cBhvr>
                                      <p:tavLst>
                                        <p:tav tm="0">
                                          <p:val>
                                            <p:strVal val="1+#ppt_w/2"/>
                                          </p:val>
                                        </p:tav>
                                        <p:tav tm="100000">
                                          <p:val>
                                            <p:strVal val="#ppt_x"/>
                                          </p:val>
                                        </p:tav>
                                      </p:tavLst>
                                    </p:anim>
                                    <p:anim calcmode="lin" valueType="num">
                                      <p:cBhvr additive="base">
                                        <p:cTn id="48" dur="6000" fill="hold"/>
                                        <p:tgtEl>
                                          <p:spTgt spid="106"/>
                                        </p:tgtEl>
                                        <p:attrNameLst>
                                          <p:attrName>ppt_y</p:attrName>
                                        </p:attrNameLst>
                                      </p:cBhvr>
                                      <p:tavLst>
                                        <p:tav tm="0">
                                          <p:val>
                                            <p:strVal val="#ppt_y"/>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2" presetClass="entr" presetSubtype="2" fill="hold" grpId="0" nodeType="clickEffect">
                                  <p:stCondLst>
                                    <p:cond delay="0"/>
                                  </p:stCondLst>
                                  <p:childTnLst>
                                    <p:set>
                                      <p:cBhvr>
                                        <p:cTn id="52" dur="1" fill="hold">
                                          <p:stCondLst>
                                            <p:cond delay="0"/>
                                          </p:stCondLst>
                                        </p:cTn>
                                        <p:tgtEl>
                                          <p:spTgt spid="116"/>
                                        </p:tgtEl>
                                        <p:attrNameLst>
                                          <p:attrName>style.visibility</p:attrName>
                                        </p:attrNameLst>
                                      </p:cBhvr>
                                      <p:to>
                                        <p:strVal val="visible"/>
                                      </p:to>
                                    </p:set>
                                    <p:anim calcmode="lin" valueType="num">
                                      <p:cBhvr additive="base">
                                        <p:cTn id="53" dur="6000" fill="hold"/>
                                        <p:tgtEl>
                                          <p:spTgt spid="116"/>
                                        </p:tgtEl>
                                        <p:attrNameLst>
                                          <p:attrName>ppt_x</p:attrName>
                                        </p:attrNameLst>
                                      </p:cBhvr>
                                      <p:tavLst>
                                        <p:tav tm="0">
                                          <p:val>
                                            <p:strVal val="1+#ppt_w/2"/>
                                          </p:val>
                                        </p:tav>
                                        <p:tav tm="100000">
                                          <p:val>
                                            <p:strVal val="#ppt_x"/>
                                          </p:val>
                                        </p:tav>
                                      </p:tavLst>
                                    </p:anim>
                                    <p:anim calcmode="lin" valueType="num">
                                      <p:cBhvr additive="base">
                                        <p:cTn id="54" dur="6000" fill="hold"/>
                                        <p:tgtEl>
                                          <p:spTgt spid="116"/>
                                        </p:tgtEl>
                                        <p:attrNameLst>
                                          <p:attrName>ppt_y</p:attrName>
                                        </p:attrNameLst>
                                      </p:cBhvr>
                                      <p:tavLst>
                                        <p:tav tm="0">
                                          <p:val>
                                            <p:strVal val="#ppt_y"/>
                                          </p:val>
                                        </p:tav>
                                        <p:tav tm="100000">
                                          <p:val>
                                            <p:strVal val="#ppt_y"/>
                                          </p:val>
                                        </p:tav>
                                      </p:tavLst>
                                    </p:anim>
                                  </p:childTnLst>
                                </p:cTn>
                              </p:par>
                            </p:childTnLst>
                          </p:cTn>
                        </p:par>
                      </p:childTnLst>
                    </p:cTn>
                  </p:par>
                  <p:par>
                    <p:cTn id="55" fill="hold">
                      <p:stCondLst>
                        <p:cond delay="indefinite"/>
                      </p:stCondLst>
                      <p:childTnLst>
                        <p:par>
                          <p:cTn id="56" fill="hold">
                            <p:stCondLst>
                              <p:cond delay="0"/>
                            </p:stCondLst>
                            <p:childTnLst>
                              <p:par>
                                <p:cTn id="57" presetID="2" presetClass="entr" presetSubtype="2" fill="hold" grpId="0" nodeType="clickEffect">
                                  <p:stCondLst>
                                    <p:cond delay="0"/>
                                  </p:stCondLst>
                                  <p:childTnLst>
                                    <p:set>
                                      <p:cBhvr>
                                        <p:cTn id="58" dur="1" fill="hold">
                                          <p:stCondLst>
                                            <p:cond delay="0"/>
                                          </p:stCondLst>
                                        </p:cTn>
                                        <p:tgtEl>
                                          <p:spTgt spid="83"/>
                                        </p:tgtEl>
                                        <p:attrNameLst>
                                          <p:attrName>style.visibility</p:attrName>
                                        </p:attrNameLst>
                                      </p:cBhvr>
                                      <p:to>
                                        <p:strVal val="visible"/>
                                      </p:to>
                                    </p:set>
                                    <p:anim calcmode="lin" valueType="num">
                                      <p:cBhvr additive="base">
                                        <p:cTn id="59" dur="6000" fill="hold"/>
                                        <p:tgtEl>
                                          <p:spTgt spid="83"/>
                                        </p:tgtEl>
                                        <p:attrNameLst>
                                          <p:attrName>ppt_x</p:attrName>
                                        </p:attrNameLst>
                                      </p:cBhvr>
                                      <p:tavLst>
                                        <p:tav tm="0">
                                          <p:val>
                                            <p:strVal val="1+#ppt_w/2"/>
                                          </p:val>
                                        </p:tav>
                                        <p:tav tm="100000">
                                          <p:val>
                                            <p:strVal val="#ppt_x"/>
                                          </p:val>
                                        </p:tav>
                                      </p:tavLst>
                                    </p:anim>
                                    <p:anim calcmode="lin" valueType="num">
                                      <p:cBhvr additive="base">
                                        <p:cTn id="60" dur="6000" fill="hold"/>
                                        <p:tgtEl>
                                          <p:spTgt spid="83"/>
                                        </p:tgtEl>
                                        <p:attrNameLst>
                                          <p:attrName>ppt_y</p:attrName>
                                        </p:attrNameLst>
                                      </p:cBhvr>
                                      <p:tavLst>
                                        <p:tav tm="0">
                                          <p:val>
                                            <p:strVal val="#ppt_y"/>
                                          </p:val>
                                        </p:tav>
                                        <p:tav tm="100000">
                                          <p:val>
                                            <p:strVal val="#ppt_y"/>
                                          </p:val>
                                        </p:tav>
                                      </p:tavLst>
                                    </p:anim>
                                  </p:childTnLst>
                                </p:cTn>
                              </p:par>
                            </p:childTnLst>
                          </p:cTn>
                        </p:par>
                      </p:childTnLst>
                    </p:cTn>
                  </p:par>
                  <p:par>
                    <p:cTn id="61" fill="hold">
                      <p:stCondLst>
                        <p:cond delay="indefinite"/>
                      </p:stCondLst>
                      <p:childTnLst>
                        <p:par>
                          <p:cTn id="62" fill="hold">
                            <p:stCondLst>
                              <p:cond delay="0"/>
                            </p:stCondLst>
                            <p:childTnLst>
                              <p:par>
                                <p:cTn id="63" presetID="2" presetClass="entr" presetSubtype="2" fill="hold" grpId="0" nodeType="clickEffect">
                                  <p:stCondLst>
                                    <p:cond delay="0"/>
                                  </p:stCondLst>
                                  <p:childTnLst>
                                    <p:set>
                                      <p:cBhvr>
                                        <p:cTn id="64" dur="1" fill="hold">
                                          <p:stCondLst>
                                            <p:cond delay="0"/>
                                          </p:stCondLst>
                                        </p:cTn>
                                        <p:tgtEl>
                                          <p:spTgt spid="86"/>
                                        </p:tgtEl>
                                        <p:attrNameLst>
                                          <p:attrName>style.visibility</p:attrName>
                                        </p:attrNameLst>
                                      </p:cBhvr>
                                      <p:to>
                                        <p:strVal val="visible"/>
                                      </p:to>
                                    </p:set>
                                    <p:anim calcmode="lin" valueType="num">
                                      <p:cBhvr additive="base">
                                        <p:cTn id="65" dur="6000" fill="hold"/>
                                        <p:tgtEl>
                                          <p:spTgt spid="86"/>
                                        </p:tgtEl>
                                        <p:attrNameLst>
                                          <p:attrName>ppt_x</p:attrName>
                                        </p:attrNameLst>
                                      </p:cBhvr>
                                      <p:tavLst>
                                        <p:tav tm="0">
                                          <p:val>
                                            <p:strVal val="1+#ppt_w/2"/>
                                          </p:val>
                                        </p:tav>
                                        <p:tav tm="100000">
                                          <p:val>
                                            <p:strVal val="#ppt_x"/>
                                          </p:val>
                                        </p:tav>
                                      </p:tavLst>
                                    </p:anim>
                                    <p:anim calcmode="lin" valueType="num">
                                      <p:cBhvr additive="base">
                                        <p:cTn id="66" dur="6000" fill="hold"/>
                                        <p:tgtEl>
                                          <p:spTgt spid="86"/>
                                        </p:tgtEl>
                                        <p:attrNameLst>
                                          <p:attrName>ppt_y</p:attrName>
                                        </p:attrNameLst>
                                      </p:cBhvr>
                                      <p:tavLst>
                                        <p:tav tm="0">
                                          <p:val>
                                            <p:strVal val="#ppt_y"/>
                                          </p:val>
                                        </p:tav>
                                        <p:tav tm="100000">
                                          <p:val>
                                            <p:strVal val="#ppt_y"/>
                                          </p:val>
                                        </p:tav>
                                      </p:tavLst>
                                    </p:anim>
                                  </p:childTnLst>
                                </p:cTn>
                              </p:par>
                            </p:childTnLst>
                          </p:cTn>
                        </p:par>
                      </p:childTnLst>
                    </p:cTn>
                  </p:par>
                  <p:par>
                    <p:cTn id="67" fill="hold">
                      <p:stCondLst>
                        <p:cond delay="indefinite"/>
                      </p:stCondLst>
                      <p:childTnLst>
                        <p:par>
                          <p:cTn id="68" fill="hold">
                            <p:stCondLst>
                              <p:cond delay="0"/>
                            </p:stCondLst>
                            <p:childTnLst>
                              <p:par>
                                <p:cTn id="69" presetID="2" presetClass="entr" presetSubtype="2" fill="hold" grpId="0" nodeType="clickEffect">
                                  <p:stCondLst>
                                    <p:cond delay="0"/>
                                  </p:stCondLst>
                                  <p:childTnLst>
                                    <p:set>
                                      <p:cBhvr>
                                        <p:cTn id="70" dur="1" fill="hold">
                                          <p:stCondLst>
                                            <p:cond delay="0"/>
                                          </p:stCondLst>
                                        </p:cTn>
                                        <p:tgtEl>
                                          <p:spTgt spid="93"/>
                                        </p:tgtEl>
                                        <p:attrNameLst>
                                          <p:attrName>style.visibility</p:attrName>
                                        </p:attrNameLst>
                                      </p:cBhvr>
                                      <p:to>
                                        <p:strVal val="visible"/>
                                      </p:to>
                                    </p:set>
                                    <p:anim calcmode="lin" valueType="num">
                                      <p:cBhvr additive="base">
                                        <p:cTn id="71" dur="6000" fill="hold"/>
                                        <p:tgtEl>
                                          <p:spTgt spid="93"/>
                                        </p:tgtEl>
                                        <p:attrNameLst>
                                          <p:attrName>ppt_x</p:attrName>
                                        </p:attrNameLst>
                                      </p:cBhvr>
                                      <p:tavLst>
                                        <p:tav tm="0">
                                          <p:val>
                                            <p:strVal val="1+#ppt_w/2"/>
                                          </p:val>
                                        </p:tav>
                                        <p:tav tm="100000">
                                          <p:val>
                                            <p:strVal val="#ppt_x"/>
                                          </p:val>
                                        </p:tav>
                                      </p:tavLst>
                                    </p:anim>
                                    <p:anim calcmode="lin" valueType="num">
                                      <p:cBhvr additive="base">
                                        <p:cTn id="72" dur="6000" fill="hold"/>
                                        <p:tgtEl>
                                          <p:spTgt spid="93"/>
                                        </p:tgtEl>
                                        <p:attrNameLst>
                                          <p:attrName>ppt_y</p:attrName>
                                        </p:attrNameLst>
                                      </p:cBhvr>
                                      <p:tavLst>
                                        <p:tav tm="0">
                                          <p:val>
                                            <p:strVal val="#ppt_y"/>
                                          </p:val>
                                        </p:tav>
                                        <p:tav tm="100000">
                                          <p:val>
                                            <p:strVal val="#ppt_y"/>
                                          </p:val>
                                        </p:tav>
                                      </p:tavLst>
                                    </p:anim>
                                  </p:childTnLst>
                                </p:cTn>
                              </p:par>
                            </p:childTnLst>
                          </p:cTn>
                        </p:par>
                      </p:childTnLst>
                    </p:cTn>
                  </p:par>
                  <p:par>
                    <p:cTn id="73" fill="hold">
                      <p:stCondLst>
                        <p:cond delay="indefinite"/>
                      </p:stCondLst>
                      <p:childTnLst>
                        <p:par>
                          <p:cTn id="74" fill="hold">
                            <p:stCondLst>
                              <p:cond delay="0"/>
                            </p:stCondLst>
                            <p:childTnLst>
                              <p:par>
                                <p:cTn id="75" presetID="2" presetClass="entr" presetSubtype="2" fill="hold" grpId="0" nodeType="clickEffect">
                                  <p:stCondLst>
                                    <p:cond delay="0"/>
                                  </p:stCondLst>
                                  <p:childTnLst>
                                    <p:set>
                                      <p:cBhvr>
                                        <p:cTn id="76" dur="1" fill="hold">
                                          <p:stCondLst>
                                            <p:cond delay="0"/>
                                          </p:stCondLst>
                                        </p:cTn>
                                        <p:tgtEl>
                                          <p:spTgt spid="94"/>
                                        </p:tgtEl>
                                        <p:attrNameLst>
                                          <p:attrName>style.visibility</p:attrName>
                                        </p:attrNameLst>
                                      </p:cBhvr>
                                      <p:to>
                                        <p:strVal val="visible"/>
                                      </p:to>
                                    </p:set>
                                    <p:anim calcmode="lin" valueType="num">
                                      <p:cBhvr additive="base">
                                        <p:cTn id="77" dur="6000" fill="hold"/>
                                        <p:tgtEl>
                                          <p:spTgt spid="94"/>
                                        </p:tgtEl>
                                        <p:attrNameLst>
                                          <p:attrName>ppt_x</p:attrName>
                                        </p:attrNameLst>
                                      </p:cBhvr>
                                      <p:tavLst>
                                        <p:tav tm="0">
                                          <p:val>
                                            <p:strVal val="1+#ppt_w/2"/>
                                          </p:val>
                                        </p:tav>
                                        <p:tav tm="100000">
                                          <p:val>
                                            <p:strVal val="#ppt_x"/>
                                          </p:val>
                                        </p:tav>
                                      </p:tavLst>
                                    </p:anim>
                                    <p:anim calcmode="lin" valueType="num">
                                      <p:cBhvr additive="base">
                                        <p:cTn id="78" dur="6000" fill="hold"/>
                                        <p:tgtEl>
                                          <p:spTgt spid="94"/>
                                        </p:tgtEl>
                                        <p:attrNameLst>
                                          <p:attrName>ppt_y</p:attrName>
                                        </p:attrNameLst>
                                      </p:cBhvr>
                                      <p:tavLst>
                                        <p:tav tm="0">
                                          <p:val>
                                            <p:strVal val="#ppt_y"/>
                                          </p:val>
                                        </p:tav>
                                        <p:tav tm="100000">
                                          <p:val>
                                            <p:strVal val="#ppt_y"/>
                                          </p:val>
                                        </p:tav>
                                      </p:tavLst>
                                    </p:anim>
                                  </p:childTnLst>
                                </p:cTn>
                              </p:par>
                            </p:childTnLst>
                          </p:cTn>
                        </p:par>
                      </p:childTnLst>
                    </p:cTn>
                  </p:par>
                  <p:par>
                    <p:cTn id="79" fill="hold">
                      <p:stCondLst>
                        <p:cond delay="indefinite"/>
                      </p:stCondLst>
                      <p:childTnLst>
                        <p:par>
                          <p:cTn id="80" fill="hold">
                            <p:stCondLst>
                              <p:cond delay="0"/>
                            </p:stCondLst>
                            <p:childTnLst>
                              <p:par>
                                <p:cTn id="81" presetID="2" presetClass="entr" presetSubtype="2" fill="hold" grpId="0" nodeType="clickEffect">
                                  <p:stCondLst>
                                    <p:cond delay="0"/>
                                  </p:stCondLst>
                                  <p:childTnLst>
                                    <p:set>
                                      <p:cBhvr>
                                        <p:cTn id="82" dur="1" fill="hold">
                                          <p:stCondLst>
                                            <p:cond delay="0"/>
                                          </p:stCondLst>
                                        </p:cTn>
                                        <p:tgtEl>
                                          <p:spTgt spid="113"/>
                                        </p:tgtEl>
                                        <p:attrNameLst>
                                          <p:attrName>style.visibility</p:attrName>
                                        </p:attrNameLst>
                                      </p:cBhvr>
                                      <p:to>
                                        <p:strVal val="visible"/>
                                      </p:to>
                                    </p:set>
                                    <p:anim calcmode="lin" valueType="num">
                                      <p:cBhvr additive="base">
                                        <p:cTn id="83" dur="6000" fill="hold"/>
                                        <p:tgtEl>
                                          <p:spTgt spid="113"/>
                                        </p:tgtEl>
                                        <p:attrNameLst>
                                          <p:attrName>ppt_x</p:attrName>
                                        </p:attrNameLst>
                                      </p:cBhvr>
                                      <p:tavLst>
                                        <p:tav tm="0">
                                          <p:val>
                                            <p:strVal val="1+#ppt_w/2"/>
                                          </p:val>
                                        </p:tav>
                                        <p:tav tm="100000">
                                          <p:val>
                                            <p:strVal val="#ppt_x"/>
                                          </p:val>
                                        </p:tav>
                                      </p:tavLst>
                                    </p:anim>
                                    <p:anim calcmode="lin" valueType="num">
                                      <p:cBhvr additive="base">
                                        <p:cTn id="84" dur="6000" fill="hold"/>
                                        <p:tgtEl>
                                          <p:spTgt spid="113"/>
                                        </p:tgtEl>
                                        <p:attrNameLst>
                                          <p:attrName>ppt_y</p:attrName>
                                        </p:attrNameLst>
                                      </p:cBhvr>
                                      <p:tavLst>
                                        <p:tav tm="0">
                                          <p:val>
                                            <p:strVal val="#ppt_y"/>
                                          </p:val>
                                        </p:tav>
                                        <p:tav tm="100000">
                                          <p:val>
                                            <p:strVal val="#ppt_y"/>
                                          </p:val>
                                        </p:tav>
                                      </p:tavLst>
                                    </p:anim>
                                  </p:childTnLst>
                                </p:cTn>
                              </p:par>
                            </p:childTnLst>
                          </p:cTn>
                        </p:par>
                      </p:childTnLst>
                    </p:cTn>
                  </p:par>
                  <p:par>
                    <p:cTn id="85" fill="hold">
                      <p:stCondLst>
                        <p:cond delay="indefinite"/>
                      </p:stCondLst>
                      <p:childTnLst>
                        <p:par>
                          <p:cTn id="86" fill="hold">
                            <p:stCondLst>
                              <p:cond delay="0"/>
                            </p:stCondLst>
                            <p:childTnLst>
                              <p:par>
                                <p:cTn id="87" presetID="2" presetClass="entr" presetSubtype="2" fill="hold" grpId="0" nodeType="clickEffect">
                                  <p:stCondLst>
                                    <p:cond delay="0"/>
                                  </p:stCondLst>
                                  <p:childTnLst>
                                    <p:set>
                                      <p:cBhvr>
                                        <p:cTn id="88" dur="1" fill="hold">
                                          <p:stCondLst>
                                            <p:cond delay="0"/>
                                          </p:stCondLst>
                                        </p:cTn>
                                        <p:tgtEl>
                                          <p:spTgt spid="115"/>
                                        </p:tgtEl>
                                        <p:attrNameLst>
                                          <p:attrName>style.visibility</p:attrName>
                                        </p:attrNameLst>
                                      </p:cBhvr>
                                      <p:to>
                                        <p:strVal val="visible"/>
                                      </p:to>
                                    </p:set>
                                    <p:anim calcmode="lin" valueType="num">
                                      <p:cBhvr additive="base">
                                        <p:cTn id="89" dur="6000" fill="hold"/>
                                        <p:tgtEl>
                                          <p:spTgt spid="115"/>
                                        </p:tgtEl>
                                        <p:attrNameLst>
                                          <p:attrName>ppt_x</p:attrName>
                                        </p:attrNameLst>
                                      </p:cBhvr>
                                      <p:tavLst>
                                        <p:tav tm="0">
                                          <p:val>
                                            <p:strVal val="1+#ppt_w/2"/>
                                          </p:val>
                                        </p:tav>
                                        <p:tav tm="100000">
                                          <p:val>
                                            <p:strVal val="#ppt_x"/>
                                          </p:val>
                                        </p:tav>
                                      </p:tavLst>
                                    </p:anim>
                                    <p:anim calcmode="lin" valueType="num">
                                      <p:cBhvr additive="base">
                                        <p:cTn id="90" dur="6000" fill="hold"/>
                                        <p:tgtEl>
                                          <p:spTgt spid="115"/>
                                        </p:tgtEl>
                                        <p:attrNameLst>
                                          <p:attrName>ppt_y</p:attrName>
                                        </p:attrNameLst>
                                      </p:cBhvr>
                                      <p:tavLst>
                                        <p:tav tm="0">
                                          <p:val>
                                            <p:strVal val="#ppt_y"/>
                                          </p:val>
                                        </p:tav>
                                        <p:tav tm="100000">
                                          <p:val>
                                            <p:strVal val="#ppt_y"/>
                                          </p:val>
                                        </p:tav>
                                      </p:tavLst>
                                    </p:anim>
                                  </p:childTnLst>
                                </p:cTn>
                              </p:par>
                            </p:childTnLst>
                          </p:cTn>
                        </p:par>
                      </p:childTnLst>
                    </p:cTn>
                  </p:par>
                  <p:par>
                    <p:cTn id="91" fill="hold">
                      <p:stCondLst>
                        <p:cond delay="indefinite"/>
                      </p:stCondLst>
                      <p:childTnLst>
                        <p:par>
                          <p:cTn id="92" fill="hold">
                            <p:stCondLst>
                              <p:cond delay="0"/>
                            </p:stCondLst>
                            <p:childTnLst>
                              <p:par>
                                <p:cTn id="93" presetID="2" presetClass="entr" presetSubtype="2" fill="hold" grpId="0" nodeType="clickEffect">
                                  <p:stCondLst>
                                    <p:cond delay="0"/>
                                  </p:stCondLst>
                                  <p:childTnLst>
                                    <p:set>
                                      <p:cBhvr>
                                        <p:cTn id="94" dur="1" fill="hold">
                                          <p:stCondLst>
                                            <p:cond delay="0"/>
                                          </p:stCondLst>
                                        </p:cTn>
                                        <p:tgtEl>
                                          <p:spTgt spid="108"/>
                                        </p:tgtEl>
                                        <p:attrNameLst>
                                          <p:attrName>style.visibility</p:attrName>
                                        </p:attrNameLst>
                                      </p:cBhvr>
                                      <p:to>
                                        <p:strVal val="visible"/>
                                      </p:to>
                                    </p:set>
                                    <p:anim calcmode="lin" valueType="num">
                                      <p:cBhvr additive="base">
                                        <p:cTn id="95" dur="6000" fill="hold"/>
                                        <p:tgtEl>
                                          <p:spTgt spid="108"/>
                                        </p:tgtEl>
                                        <p:attrNameLst>
                                          <p:attrName>ppt_x</p:attrName>
                                        </p:attrNameLst>
                                      </p:cBhvr>
                                      <p:tavLst>
                                        <p:tav tm="0">
                                          <p:val>
                                            <p:strVal val="1+#ppt_w/2"/>
                                          </p:val>
                                        </p:tav>
                                        <p:tav tm="100000">
                                          <p:val>
                                            <p:strVal val="#ppt_x"/>
                                          </p:val>
                                        </p:tav>
                                      </p:tavLst>
                                    </p:anim>
                                    <p:anim calcmode="lin" valueType="num">
                                      <p:cBhvr additive="base">
                                        <p:cTn id="96" dur="6000" fill="hold"/>
                                        <p:tgtEl>
                                          <p:spTgt spid="108"/>
                                        </p:tgtEl>
                                        <p:attrNameLst>
                                          <p:attrName>ppt_y</p:attrName>
                                        </p:attrNameLst>
                                      </p:cBhvr>
                                      <p:tavLst>
                                        <p:tav tm="0">
                                          <p:val>
                                            <p:strVal val="#ppt_y"/>
                                          </p:val>
                                        </p:tav>
                                        <p:tav tm="100000">
                                          <p:val>
                                            <p:strVal val="#ppt_y"/>
                                          </p:val>
                                        </p:tav>
                                      </p:tavLst>
                                    </p:anim>
                                  </p:childTnLst>
                                </p:cTn>
                              </p:par>
                            </p:childTnLst>
                          </p:cTn>
                        </p:par>
                      </p:childTnLst>
                    </p:cTn>
                  </p:par>
                  <p:par>
                    <p:cTn id="97" fill="hold">
                      <p:stCondLst>
                        <p:cond delay="indefinite"/>
                      </p:stCondLst>
                      <p:childTnLst>
                        <p:par>
                          <p:cTn id="98" fill="hold">
                            <p:stCondLst>
                              <p:cond delay="0"/>
                            </p:stCondLst>
                            <p:childTnLst>
                              <p:par>
                                <p:cTn id="99" presetID="2" presetClass="entr" presetSubtype="2" fill="hold" grpId="0" nodeType="clickEffect">
                                  <p:stCondLst>
                                    <p:cond delay="0"/>
                                  </p:stCondLst>
                                  <p:childTnLst>
                                    <p:set>
                                      <p:cBhvr>
                                        <p:cTn id="100" dur="1" fill="hold">
                                          <p:stCondLst>
                                            <p:cond delay="0"/>
                                          </p:stCondLst>
                                        </p:cTn>
                                        <p:tgtEl>
                                          <p:spTgt spid="89"/>
                                        </p:tgtEl>
                                        <p:attrNameLst>
                                          <p:attrName>style.visibility</p:attrName>
                                        </p:attrNameLst>
                                      </p:cBhvr>
                                      <p:to>
                                        <p:strVal val="visible"/>
                                      </p:to>
                                    </p:set>
                                    <p:anim calcmode="lin" valueType="num">
                                      <p:cBhvr additive="base">
                                        <p:cTn id="101" dur="6000" fill="hold"/>
                                        <p:tgtEl>
                                          <p:spTgt spid="89"/>
                                        </p:tgtEl>
                                        <p:attrNameLst>
                                          <p:attrName>ppt_x</p:attrName>
                                        </p:attrNameLst>
                                      </p:cBhvr>
                                      <p:tavLst>
                                        <p:tav tm="0">
                                          <p:val>
                                            <p:strVal val="1+#ppt_w/2"/>
                                          </p:val>
                                        </p:tav>
                                        <p:tav tm="100000">
                                          <p:val>
                                            <p:strVal val="#ppt_x"/>
                                          </p:val>
                                        </p:tav>
                                      </p:tavLst>
                                    </p:anim>
                                    <p:anim calcmode="lin" valueType="num">
                                      <p:cBhvr additive="base">
                                        <p:cTn id="102" dur="6000" fill="hold"/>
                                        <p:tgtEl>
                                          <p:spTgt spid="89"/>
                                        </p:tgtEl>
                                        <p:attrNameLst>
                                          <p:attrName>ppt_y</p:attrName>
                                        </p:attrNameLst>
                                      </p:cBhvr>
                                      <p:tavLst>
                                        <p:tav tm="0">
                                          <p:val>
                                            <p:strVal val="#ppt_y"/>
                                          </p:val>
                                        </p:tav>
                                        <p:tav tm="100000">
                                          <p:val>
                                            <p:strVal val="#ppt_y"/>
                                          </p:val>
                                        </p:tav>
                                      </p:tavLst>
                                    </p:anim>
                                  </p:childTnLst>
                                </p:cTn>
                              </p:par>
                            </p:childTnLst>
                          </p:cTn>
                        </p:par>
                      </p:childTnLst>
                    </p:cTn>
                  </p:par>
                  <p:par>
                    <p:cTn id="103" fill="hold">
                      <p:stCondLst>
                        <p:cond delay="indefinite"/>
                      </p:stCondLst>
                      <p:childTnLst>
                        <p:par>
                          <p:cTn id="104" fill="hold">
                            <p:stCondLst>
                              <p:cond delay="0"/>
                            </p:stCondLst>
                            <p:childTnLst>
                              <p:par>
                                <p:cTn id="105" presetID="2" presetClass="entr" presetSubtype="2" fill="hold" grpId="0" nodeType="clickEffect">
                                  <p:stCondLst>
                                    <p:cond delay="0"/>
                                  </p:stCondLst>
                                  <p:childTnLst>
                                    <p:set>
                                      <p:cBhvr>
                                        <p:cTn id="106" dur="1" fill="hold">
                                          <p:stCondLst>
                                            <p:cond delay="0"/>
                                          </p:stCondLst>
                                        </p:cTn>
                                        <p:tgtEl>
                                          <p:spTgt spid="82"/>
                                        </p:tgtEl>
                                        <p:attrNameLst>
                                          <p:attrName>style.visibility</p:attrName>
                                        </p:attrNameLst>
                                      </p:cBhvr>
                                      <p:to>
                                        <p:strVal val="visible"/>
                                      </p:to>
                                    </p:set>
                                    <p:anim calcmode="lin" valueType="num">
                                      <p:cBhvr additive="base">
                                        <p:cTn id="107" dur="6000" fill="hold"/>
                                        <p:tgtEl>
                                          <p:spTgt spid="82"/>
                                        </p:tgtEl>
                                        <p:attrNameLst>
                                          <p:attrName>ppt_x</p:attrName>
                                        </p:attrNameLst>
                                      </p:cBhvr>
                                      <p:tavLst>
                                        <p:tav tm="0">
                                          <p:val>
                                            <p:strVal val="1+#ppt_w/2"/>
                                          </p:val>
                                        </p:tav>
                                        <p:tav tm="100000">
                                          <p:val>
                                            <p:strVal val="#ppt_x"/>
                                          </p:val>
                                        </p:tav>
                                      </p:tavLst>
                                    </p:anim>
                                    <p:anim calcmode="lin" valueType="num">
                                      <p:cBhvr additive="base">
                                        <p:cTn id="108" dur="6000" fill="hold"/>
                                        <p:tgtEl>
                                          <p:spTgt spid="82"/>
                                        </p:tgtEl>
                                        <p:attrNameLst>
                                          <p:attrName>ppt_y</p:attrName>
                                        </p:attrNameLst>
                                      </p:cBhvr>
                                      <p:tavLst>
                                        <p:tav tm="0">
                                          <p:val>
                                            <p:strVal val="#ppt_y"/>
                                          </p:val>
                                        </p:tav>
                                        <p:tav tm="100000">
                                          <p:val>
                                            <p:strVal val="#ppt_y"/>
                                          </p:val>
                                        </p:tav>
                                      </p:tavLst>
                                    </p:anim>
                                  </p:childTnLst>
                                </p:cTn>
                              </p:par>
                            </p:childTnLst>
                          </p:cTn>
                        </p:par>
                      </p:childTnLst>
                    </p:cTn>
                  </p:par>
                  <p:par>
                    <p:cTn id="109" fill="hold">
                      <p:stCondLst>
                        <p:cond delay="indefinite"/>
                      </p:stCondLst>
                      <p:childTnLst>
                        <p:par>
                          <p:cTn id="110" fill="hold">
                            <p:stCondLst>
                              <p:cond delay="0"/>
                            </p:stCondLst>
                            <p:childTnLst>
                              <p:par>
                                <p:cTn id="111" presetID="2" presetClass="entr" presetSubtype="2" fill="hold" grpId="0" nodeType="clickEffect">
                                  <p:stCondLst>
                                    <p:cond delay="0"/>
                                  </p:stCondLst>
                                  <p:childTnLst>
                                    <p:set>
                                      <p:cBhvr>
                                        <p:cTn id="112" dur="1" fill="hold">
                                          <p:stCondLst>
                                            <p:cond delay="0"/>
                                          </p:stCondLst>
                                        </p:cTn>
                                        <p:tgtEl>
                                          <p:spTgt spid="95"/>
                                        </p:tgtEl>
                                        <p:attrNameLst>
                                          <p:attrName>style.visibility</p:attrName>
                                        </p:attrNameLst>
                                      </p:cBhvr>
                                      <p:to>
                                        <p:strVal val="visible"/>
                                      </p:to>
                                    </p:set>
                                    <p:anim calcmode="lin" valueType="num">
                                      <p:cBhvr additive="base">
                                        <p:cTn id="113" dur="6000" fill="hold"/>
                                        <p:tgtEl>
                                          <p:spTgt spid="95"/>
                                        </p:tgtEl>
                                        <p:attrNameLst>
                                          <p:attrName>ppt_x</p:attrName>
                                        </p:attrNameLst>
                                      </p:cBhvr>
                                      <p:tavLst>
                                        <p:tav tm="0">
                                          <p:val>
                                            <p:strVal val="1+#ppt_w/2"/>
                                          </p:val>
                                        </p:tav>
                                        <p:tav tm="100000">
                                          <p:val>
                                            <p:strVal val="#ppt_x"/>
                                          </p:val>
                                        </p:tav>
                                      </p:tavLst>
                                    </p:anim>
                                    <p:anim calcmode="lin" valueType="num">
                                      <p:cBhvr additive="base">
                                        <p:cTn id="114" dur="6000" fill="hold"/>
                                        <p:tgtEl>
                                          <p:spTgt spid="95"/>
                                        </p:tgtEl>
                                        <p:attrNameLst>
                                          <p:attrName>ppt_y</p:attrName>
                                        </p:attrNameLst>
                                      </p:cBhvr>
                                      <p:tavLst>
                                        <p:tav tm="0">
                                          <p:val>
                                            <p:strVal val="#ppt_y"/>
                                          </p:val>
                                        </p:tav>
                                        <p:tav tm="100000">
                                          <p:val>
                                            <p:strVal val="#ppt_y"/>
                                          </p:val>
                                        </p:tav>
                                      </p:tavLst>
                                    </p:anim>
                                  </p:childTnLst>
                                </p:cTn>
                              </p:par>
                            </p:childTnLst>
                          </p:cTn>
                        </p:par>
                      </p:childTnLst>
                    </p:cTn>
                  </p:par>
                  <p:par>
                    <p:cTn id="115" fill="hold">
                      <p:stCondLst>
                        <p:cond delay="indefinite"/>
                      </p:stCondLst>
                      <p:childTnLst>
                        <p:par>
                          <p:cTn id="116" fill="hold">
                            <p:stCondLst>
                              <p:cond delay="0"/>
                            </p:stCondLst>
                            <p:childTnLst>
                              <p:par>
                                <p:cTn id="117" presetID="2" presetClass="entr" presetSubtype="2" fill="hold" grpId="0" nodeType="clickEffect">
                                  <p:stCondLst>
                                    <p:cond delay="0"/>
                                  </p:stCondLst>
                                  <p:childTnLst>
                                    <p:set>
                                      <p:cBhvr>
                                        <p:cTn id="118" dur="1" fill="hold">
                                          <p:stCondLst>
                                            <p:cond delay="0"/>
                                          </p:stCondLst>
                                        </p:cTn>
                                        <p:tgtEl>
                                          <p:spTgt spid="102"/>
                                        </p:tgtEl>
                                        <p:attrNameLst>
                                          <p:attrName>style.visibility</p:attrName>
                                        </p:attrNameLst>
                                      </p:cBhvr>
                                      <p:to>
                                        <p:strVal val="visible"/>
                                      </p:to>
                                    </p:set>
                                    <p:anim calcmode="lin" valueType="num">
                                      <p:cBhvr additive="base">
                                        <p:cTn id="119" dur="6000" fill="hold"/>
                                        <p:tgtEl>
                                          <p:spTgt spid="102"/>
                                        </p:tgtEl>
                                        <p:attrNameLst>
                                          <p:attrName>ppt_x</p:attrName>
                                        </p:attrNameLst>
                                      </p:cBhvr>
                                      <p:tavLst>
                                        <p:tav tm="0">
                                          <p:val>
                                            <p:strVal val="1+#ppt_w/2"/>
                                          </p:val>
                                        </p:tav>
                                        <p:tav tm="100000">
                                          <p:val>
                                            <p:strVal val="#ppt_x"/>
                                          </p:val>
                                        </p:tav>
                                      </p:tavLst>
                                    </p:anim>
                                    <p:anim calcmode="lin" valueType="num">
                                      <p:cBhvr additive="base">
                                        <p:cTn id="120" dur="6000" fill="hold"/>
                                        <p:tgtEl>
                                          <p:spTgt spid="102"/>
                                        </p:tgtEl>
                                        <p:attrNameLst>
                                          <p:attrName>ppt_y</p:attrName>
                                        </p:attrNameLst>
                                      </p:cBhvr>
                                      <p:tavLst>
                                        <p:tav tm="0">
                                          <p:val>
                                            <p:strVal val="#ppt_y"/>
                                          </p:val>
                                        </p:tav>
                                        <p:tav tm="100000">
                                          <p:val>
                                            <p:strVal val="#ppt_y"/>
                                          </p:val>
                                        </p:tav>
                                      </p:tavLst>
                                    </p:anim>
                                  </p:childTnLst>
                                </p:cTn>
                              </p:par>
                            </p:childTnLst>
                          </p:cTn>
                        </p:par>
                      </p:childTnLst>
                    </p:cTn>
                  </p:par>
                  <p:par>
                    <p:cTn id="121" fill="hold">
                      <p:stCondLst>
                        <p:cond delay="indefinite"/>
                      </p:stCondLst>
                      <p:childTnLst>
                        <p:par>
                          <p:cTn id="122" fill="hold">
                            <p:stCondLst>
                              <p:cond delay="0"/>
                            </p:stCondLst>
                            <p:childTnLst>
                              <p:par>
                                <p:cTn id="123" presetID="2" presetClass="entr" presetSubtype="2" fill="hold" grpId="0" nodeType="clickEffect">
                                  <p:stCondLst>
                                    <p:cond delay="0"/>
                                  </p:stCondLst>
                                  <p:childTnLst>
                                    <p:set>
                                      <p:cBhvr>
                                        <p:cTn id="124" dur="1" fill="hold">
                                          <p:stCondLst>
                                            <p:cond delay="0"/>
                                          </p:stCondLst>
                                        </p:cTn>
                                        <p:tgtEl>
                                          <p:spTgt spid="87"/>
                                        </p:tgtEl>
                                        <p:attrNameLst>
                                          <p:attrName>style.visibility</p:attrName>
                                        </p:attrNameLst>
                                      </p:cBhvr>
                                      <p:to>
                                        <p:strVal val="visible"/>
                                      </p:to>
                                    </p:set>
                                    <p:anim calcmode="lin" valueType="num">
                                      <p:cBhvr additive="base">
                                        <p:cTn id="125" dur="6000" fill="hold"/>
                                        <p:tgtEl>
                                          <p:spTgt spid="87"/>
                                        </p:tgtEl>
                                        <p:attrNameLst>
                                          <p:attrName>ppt_x</p:attrName>
                                        </p:attrNameLst>
                                      </p:cBhvr>
                                      <p:tavLst>
                                        <p:tav tm="0">
                                          <p:val>
                                            <p:strVal val="1+#ppt_w/2"/>
                                          </p:val>
                                        </p:tav>
                                        <p:tav tm="100000">
                                          <p:val>
                                            <p:strVal val="#ppt_x"/>
                                          </p:val>
                                        </p:tav>
                                      </p:tavLst>
                                    </p:anim>
                                    <p:anim calcmode="lin" valueType="num">
                                      <p:cBhvr additive="base">
                                        <p:cTn id="126" dur="6000" fill="hold"/>
                                        <p:tgtEl>
                                          <p:spTgt spid="87"/>
                                        </p:tgtEl>
                                        <p:attrNameLst>
                                          <p:attrName>ppt_y</p:attrName>
                                        </p:attrNameLst>
                                      </p:cBhvr>
                                      <p:tavLst>
                                        <p:tav tm="0">
                                          <p:val>
                                            <p:strVal val="#ppt_y"/>
                                          </p:val>
                                        </p:tav>
                                        <p:tav tm="100000">
                                          <p:val>
                                            <p:strVal val="#ppt_y"/>
                                          </p:val>
                                        </p:tav>
                                      </p:tavLst>
                                    </p:anim>
                                  </p:childTnLst>
                                </p:cTn>
                              </p:par>
                            </p:childTnLst>
                          </p:cTn>
                        </p:par>
                      </p:childTnLst>
                    </p:cTn>
                  </p:par>
                  <p:par>
                    <p:cTn id="127" fill="hold">
                      <p:stCondLst>
                        <p:cond delay="indefinite"/>
                      </p:stCondLst>
                      <p:childTnLst>
                        <p:par>
                          <p:cTn id="128" fill="hold">
                            <p:stCondLst>
                              <p:cond delay="0"/>
                            </p:stCondLst>
                            <p:childTnLst>
                              <p:par>
                                <p:cTn id="129" presetID="2" presetClass="entr" presetSubtype="2" fill="hold" grpId="0" nodeType="clickEffect">
                                  <p:stCondLst>
                                    <p:cond delay="0"/>
                                  </p:stCondLst>
                                  <p:childTnLst>
                                    <p:set>
                                      <p:cBhvr>
                                        <p:cTn id="130" dur="1" fill="hold">
                                          <p:stCondLst>
                                            <p:cond delay="0"/>
                                          </p:stCondLst>
                                        </p:cTn>
                                        <p:tgtEl>
                                          <p:spTgt spid="97"/>
                                        </p:tgtEl>
                                        <p:attrNameLst>
                                          <p:attrName>style.visibility</p:attrName>
                                        </p:attrNameLst>
                                      </p:cBhvr>
                                      <p:to>
                                        <p:strVal val="visible"/>
                                      </p:to>
                                    </p:set>
                                    <p:anim calcmode="lin" valueType="num">
                                      <p:cBhvr additive="base">
                                        <p:cTn id="131" dur="6000" fill="hold"/>
                                        <p:tgtEl>
                                          <p:spTgt spid="97"/>
                                        </p:tgtEl>
                                        <p:attrNameLst>
                                          <p:attrName>ppt_x</p:attrName>
                                        </p:attrNameLst>
                                      </p:cBhvr>
                                      <p:tavLst>
                                        <p:tav tm="0">
                                          <p:val>
                                            <p:strVal val="1+#ppt_w/2"/>
                                          </p:val>
                                        </p:tav>
                                        <p:tav tm="100000">
                                          <p:val>
                                            <p:strVal val="#ppt_x"/>
                                          </p:val>
                                        </p:tav>
                                      </p:tavLst>
                                    </p:anim>
                                    <p:anim calcmode="lin" valueType="num">
                                      <p:cBhvr additive="base">
                                        <p:cTn id="132" dur="6000" fill="hold"/>
                                        <p:tgtEl>
                                          <p:spTgt spid="97"/>
                                        </p:tgtEl>
                                        <p:attrNameLst>
                                          <p:attrName>ppt_y</p:attrName>
                                        </p:attrNameLst>
                                      </p:cBhvr>
                                      <p:tavLst>
                                        <p:tav tm="0">
                                          <p:val>
                                            <p:strVal val="#ppt_y"/>
                                          </p:val>
                                        </p:tav>
                                        <p:tav tm="100000">
                                          <p:val>
                                            <p:strVal val="#ppt_y"/>
                                          </p:val>
                                        </p:tav>
                                      </p:tavLst>
                                    </p:anim>
                                  </p:childTnLst>
                                </p:cTn>
                              </p:par>
                            </p:childTnLst>
                          </p:cTn>
                        </p:par>
                      </p:childTnLst>
                    </p:cTn>
                  </p:par>
                  <p:par>
                    <p:cTn id="133" fill="hold">
                      <p:stCondLst>
                        <p:cond delay="indefinite"/>
                      </p:stCondLst>
                      <p:childTnLst>
                        <p:par>
                          <p:cTn id="134" fill="hold">
                            <p:stCondLst>
                              <p:cond delay="0"/>
                            </p:stCondLst>
                            <p:childTnLst>
                              <p:par>
                                <p:cTn id="135" presetID="2" presetClass="entr" presetSubtype="2" fill="hold" grpId="0" nodeType="clickEffect">
                                  <p:stCondLst>
                                    <p:cond delay="0"/>
                                  </p:stCondLst>
                                  <p:childTnLst>
                                    <p:set>
                                      <p:cBhvr>
                                        <p:cTn id="136" dur="1" fill="hold">
                                          <p:stCondLst>
                                            <p:cond delay="0"/>
                                          </p:stCondLst>
                                        </p:cTn>
                                        <p:tgtEl>
                                          <p:spTgt spid="109"/>
                                        </p:tgtEl>
                                        <p:attrNameLst>
                                          <p:attrName>style.visibility</p:attrName>
                                        </p:attrNameLst>
                                      </p:cBhvr>
                                      <p:to>
                                        <p:strVal val="visible"/>
                                      </p:to>
                                    </p:set>
                                    <p:anim calcmode="lin" valueType="num">
                                      <p:cBhvr additive="base">
                                        <p:cTn id="137" dur="6000" fill="hold"/>
                                        <p:tgtEl>
                                          <p:spTgt spid="109"/>
                                        </p:tgtEl>
                                        <p:attrNameLst>
                                          <p:attrName>ppt_x</p:attrName>
                                        </p:attrNameLst>
                                      </p:cBhvr>
                                      <p:tavLst>
                                        <p:tav tm="0">
                                          <p:val>
                                            <p:strVal val="1+#ppt_w/2"/>
                                          </p:val>
                                        </p:tav>
                                        <p:tav tm="100000">
                                          <p:val>
                                            <p:strVal val="#ppt_x"/>
                                          </p:val>
                                        </p:tav>
                                      </p:tavLst>
                                    </p:anim>
                                    <p:anim calcmode="lin" valueType="num">
                                      <p:cBhvr additive="base">
                                        <p:cTn id="138" dur="6000" fill="hold"/>
                                        <p:tgtEl>
                                          <p:spTgt spid="109"/>
                                        </p:tgtEl>
                                        <p:attrNameLst>
                                          <p:attrName>ppt_y</p:attrName>
                                        </p:attrNameLst>
                                      </p:cBhvr>
                                      <p:tavLst>
                                        <p:tav tm="0">
                                          <p:val>
                                            <p:strVal val="#ppt_y"/>
                                          </p:val>
                                        </p:tav>
                                        <p:tav tm="100000">
                                          <p:val>
                                            <p:strVal val="#ppt_y"/>
                                          </p:val>
                                        </p:tav>
                                      </p:tavLst>
                                    </p:anim>
                                  </p:childTnLst>
                                </p:cTn>
                              </p:par>
                            </p:childTnLst>
                          </p:cTn>
                        </p:par>
                      </p:childTnLst>
                    </p:cTn>
                  </p:par>
                  <p:par>
                    <p:cTn id="139" fill="hold">
                      <p:stCondLst>
                        <p:cond delay="indefinite"/>
                      </p:stCondLst>
                      <p:childTnLst>
                        <p:par>
                          <p:cTn id="140" fill="hold">
                            <p:stCondLst>
                              <p:cond delay="0"/>
                            </p:stCondLst>
                            <p:childTnLst>
                              <p:par>
                                <p:cTn id="141" presetID="2" presetClass="entr" presetSubtype="2" fill="hold" grpId="0" nodeType="clickEffect">
                                  <p:stCondLst>
                                    <p:cond delay="0"/>
                                  </p:stCondLst>
                                  <p:childTnLst>
                                    <p:set>
                                      <p:cBhvr>
                                        <p:cTn id="142" dur="1" fill="hold">
                                          <p:stCondLst>
                                            <p:cond delay="0"/>
                                          </p:stCondLst>
                                        </p:cTn>
                                        <p:tgtEl>
                                          <p:spTgt spid="91"/>
                                        </p:tgtEl>
                                        <p:attrNameLst>
                                          <p:attrName>style.visibility</p:attrName>
                                        </p:attrNameLst>
                                      </p:cBhvr>
                                      <p:to>
                                        <p:strVal val="visible"/>
                                      </p:to>
                                    </p:set>
                                    <p:anim calcmode="lin" valueType="num">
                                      <p:cBhvr additive="base">
                                        <p:cTn id="143" dur="6000" fill="hold"/>
                                        <p:tgtEl>
                                          <p:spTgt spid="91"/>
                                        </p:tgtEl>
                                        <p:attrNameLst>
                                          <p:attrName>ppt_x</p:attrName>
                                        </p:attrNameLst>
                                      </p:cBhvr>
                                      <p:tavLst>
                                        <p:tav tm="0">
                                          <p:val>
                                            <p:strVal val="1+#ppt_w/2"/>
                                          </p:val>
                                        </p:tav>
                                        <p:tav tm="100000">
                                          <p:val>
                                            <p:strVal val="#ppt_x"/>
                                          </p:val>
                                        </p:tav>
                                      </p:tavLst>
                                    </p:anim>
                                    <p:anim calcmode="lin" valueType="num">
                                      <p:cBhvr additive="base">
                                        <p:cTn id="144" dur="6000" fill="hold"/>
                                        <p:tgtEl>
                                          <p:spTgt spid="91"/>
                                        </p:tgtEl>
                                        <p:attrNameLst>
                                          <p:attrName>ppt_y</p:attrName>
                                        </p:attrNameLst>
                                      </p:cBhvr>
                                      <p:tavLst>
                                        <p:tav tm="0">
                                          <p:val>
                                            <p:strVal val="#ppt_y"/>
                                          </p:val>
                                        </p:tav>
                                        <p:tav tm="100000">
                                          <p:val>
                                            <p:strVal val="#ppt_y"/>
                                          </p:val>
                                        </p:tav>
                                      </p:tavLst>
                                    </p:anim>
                                  </p:childTnLst>
                                </p:cTn>
                              </p:par>
                            </p:childTnLst>
                          </p:cTn>
                        </p:par>
                      </p:childTnLst>
                    </p:cTn>
                  </p:par>
                  <p:par>
                    <p:cTn id="145" fill="hold">
                      <p:stCondLst>
                        <p:cond delay="indefinite"/>
                      </p:stCondLst>
                      <p:childTnLst>
                        <p:par>
                          <p:cTn id="146" fill="hold">
                            <p:stCondLst>
                              <p:cond delay="0"/>
                            </p:stCondLst>
                            <p:childTnLst>
                              <p:par>
                                <p:cTn id="147" presetID="2" presetClass="entr" presetSubtype="2" fill="hold" grpId="0" nodeType="clickEffect">
                                  <p:stCondLst>
                                    <p:cond delay="0"/>
                                  </p:stCondLst>
                                  <p:childTnLst>
                                    <p:set>
                                      <p:cBhvr>
                                        <p:cTn id="148" dur="1" fill="hold">
                                          <p:stCondLst>
                                            <p:cond delay="0"/>
                                          </p:stCondLst>
                                        </p:cTn>
                                        <p:tgtEl>
                                          <p:spTgt spid="96"/>
                                        </p:tgtEl>
                                        <p:attrNameLst>
                                          <p:attrName>style.visibility</p:attrName>
                                        </p:attrNameLst>
                                      </p:cBhvr>
                                      <p:to>
                                        <p:strVal val="visible"/>
                                      </p:to>
                                    </p:set>
                                    <p:anim calcmode="lin" valueType="num">
                                      <p:cBhvr additive="base">
                                        <p:cTn id="149" dur="6000" fill="hold"/>
                                        <p:tgtEl>
                                          <p:spTgt spid="96"/>
                                        </p:tgtEl>
                                        <p:attrNameLst>
                                          <p:attrName>ppt_x</p:attrName>
                                        </p:attrNameLst>
                                      </p:cBhvr>
                                      <p:tavLst>
                                        <p:tav tm="0">
                                          <p:val>
                                            <p:strVal val="1+#ppt_w/2"/>
                                          </p:val>
                                        </p:tav>
                                        <p:tav tm="100000">
                                          <p:val>
                                            <p:strVal val="#ppt_x"/>
                                          </p:val>
                                        </p:tav>
                                      </p:tavLst>
                                    </p:anim>
                                    <p:anim calcmode="lin" valueType="num">
                                      <p:cBhvr additive="base">
                                        <p:cTn id="150" dur="6000" fill="hold"/>
                                        <p:tgtEl>
                                          <p:spTgt spid="96"/>
                                        </p:tgtEl>
                                        <p:attrNameLst>
                                          <p:attrName>ppt_y</p:attrName>
                                        </p:attrNameLst>
                                      </p:cBhvr>
                                      <p:tavLst>
                                        <p:tav tm="0">
                                          <p:val>
                                            <p:strVal val="#ppt_y"/>
                                          </p:val>
                                        </p:tav>
                                        <p:tav tm="100000">
                                          <p:val>
                                            <p:strVal val="#ppt_y"/>
                                          </p:val>
                                        </p:tav>
                                      </p:tavLst>
                                    </p:anim>
                                  </p:childTnLst>
                                </p:cTn>
                              </p:par>
                            </p:childTnLst>
                          </p:cTn>
                        </p:par>
                      </p:childTnLst>
                    </p:cTn>
                  </p:par>
                  <p:par>
                    <p:cTn id="151" fill="hold">
                      <p:stCondLst>
                        <p:cond delay="indefinite"/>
                      </p:stCondLst>
                      <p:childTnLst>
                        <p:par>
                          <p:cTn id="152" fill="hold">
                            <p:stCondLst>
                              <p:cond delay="0"/>
                            </p:stCondLst>
                            <p:childTnLst>
                              <p:par>
                                <p:cTn id="153" presetID="2" presetClass="entr" presetSubtype="2" fill="hold" grpId="0" nodeType="clickEffect">
                                  <p:stCondLst>
                                    <p:cond delay="0"/>
                                  </p:stCondLst>
                                  <p:childTnLst>
                                    <p:set>
                                      <p:cBhvr>
                                        <p:cTn id="154" dur="1" fill="hold">
                                          <p:stCondLst>
                                            <p:cond delay="0"/>
                                          </p:stCondLst>
                                        </p:cTn>
                                        <p:tgtEl>
                                          <p:spTgt spid="105"/>
                                        </p:tgtEl>
                                        <p:attrNameLst>
                                          <p:attrName>style.visibility</p:attrName>
                                        </p:attrNameLst>
                                      </p:cBhvr>
                                      <p:to>
                                        <p:strVal val="visible"/>
                                      </p:to>
                                    </p:set>
                                    <p:anim calcmode="lin" valueType="num">
                                      <p:cBhvr additive="base">
                                        <p:cTn id="155" dur="6000" fill="hold"/>
                                        <p:tgtEl>
                                          <p:spTgt spid="105"/>
                                        </p:tgtEl>
                                        <p:attrNameLst>
                                          <p:attrName>ppt_x</p:attrName>
                                        </p:attrNameLst>
                                      </p:cBhvr>
                                      <p:tavLst>
                                        <p:tav tm="0">
                                          <p:val>
                                            <p:strVal val="1+#ppt_w/2"/>
                                          </p:val>
                                        </p:tav>
                                        <p:tav tm="100000">
                                          <p:val>
                                            <p:strVal val="#ppt_x"/>
                                          </p:val>
                                        </p:tav>
                                      </p:tavLst>
                                    </p:anim>
                                    <p:anim calcmode="lin" valueType="num">
                                      <p:cBhvr additive="base">
                                        <p:cTn id="156" dur="6000" fill="hold"/>
                                        <p:tgtEl>
                                          <p:spTgt spid="105"/>
                                        </p:tgtEl>
                                        <p:attrNameLst>
                                          <p:attrName>ppt_y</p:attrName>
                                        </p:attrNameLst>
                                      </p:cBhvr>
                                      <p:tavLst>
                                        <p:tav tm="0">
                                          <p:val>
                                            <p:strVal val="#ppt_y"/>
                                          </p:val>
                                        </p:tav>
                                        <p:tav tm="100000">
                                          <p:val>
                                            <p:strVal val="#ppt_y"/>
                                          </p:val>
                                        </p:tav>
                                      </p:tavLst>
                                    </p:anim>
                                  </p:childTnLst>
                                </p:cTn>
                              </p:par>
                            </p:childTnLst>
                          </p:cTn>
                        </p:par>
                      </p:childTnLst>
                    </p:cTn>
                  </p:par>
                  <p:par>
                    <p:cTn id="157" fill="hold">
                      <p:stCondLst>
                        <p:cond delay="indefinite"/>
                      </p:stCondLst>
                      <p:childTnLst>
                        <p:par>
                          <p:cTn id="158" fill="hold">
                            <p:stCondLst>
                              <p:cond delay="0"/>
                            </p:stCondLst>
                            <p:childTnLst>
                              <p:par>
                                <p:cTn id="159" presetID="2" presetClass="entr" presetSubtype="2" fill="hold" grpId="0" nodeType="clickEffect">
                                  <p:stCondLst>
                                    <p:cond delay="0"/>
                                  </p:stCondLst>
                                  <p:childTnLst>
                                    <p:set>
                                      <p:cBhvr>
                                        <p:cTn id="160" dur="1" fill="hold">
                                          <p:stCondLst>
                                            <p:cond delay="0"/>
                                          </p:stCondLst>
                                        </p:cTn>
                                        <p:tgtEl>
                                          <p:spTgt spid="114"/>
                                        </p:tgtEl>
                                        <p:attrNameLst>
                                          <p:attrName>style.visibility</p:attrName>
                                        </p:attrNameLst>
                                      </p:cBhvr>
                                      <p:to>
                                        <p:strVal val="visible"/>
                                      </p:to>
                                    </p:set>
                                    <p:anim calcmode="lin" valueType="num">
                                      <p:cBhvr additive="base">
                                        <p:cTn id="161" dur="6000" fill="hold"/>
                                        <p:tgtEl>
                                          <p:spTgt spid="114"/>
                                        </p:tgtEl>
                                        <p:attrNameLst>
                                          <p:attrName>ppt_x</p:attrName>
                                        </p:attrNameLst>
                                      </p:cBhvr>
                                      <p:tavLst>
                                        <p:tav tm="0">
                                          <p:val>
                                            <p:strVal val="1+#ppt_w/2"/>
                                          </p:val>
                                        </p:tav>
                                        <p:tav tm="100000">
                                          <p:val>
                                            <p:strVal val="#ppt_x"/>
                                          </p:val>
                                        </p:tav>
                                      </p:tavLst>
                                    </p:anim>
                                    <p:anim calcmode="lin" valueType="num">
                                      <p:cBhvr additive="base">
                                        <p:cTn id="162" dur="6000" fill="hold"/>
                                        <p:tgtEl>
                                          <p:spTgt spid="114"/>
                                        </p:tgtEl>
                                        <p:attrNameLst>
                                          <p:attrName>ppt_y</p:attrName>
                                        </p:attrNameLst>
                                      </p:cBhvr>
                                      <p:tavLst>
                                        <p:tav tm="0">
                                          <p:val>
                                            <p:strVal val="#ppt_y"/>
                                          </p:val>
                                        </p:tav>
                                        <p:tav tm="100000">
                                          <p:val>
                                            <p:strVal val="#ppt_y"/>
                                          </p:val>
                                        </p:tav>
                                      </p:tavLst>
                                    </p:anim>
                                  </p:childTnLst>
                                </p:cTn>
                              </p:par>
                            </p:childTnLst>
                          </p:cTn>
                        </p:par>
                      </p:childTnLst>
                    </p:cTn>
                  </p:par>
                  <p:par>
                    <p:cTn id="163" fill="hold">
                      <p:stCondLst>
                        <p:cond delay="indefinite"/>
                      </p:stCondLst>
                      <p:childTnLst>
                        <p:par>
                          <p:cTn id="164" fill="hold">
                            <p:stCondLst>
                              <p:cond delay="0"/>
                            </p:stCondLst>
                            <p:childTnLst>
                              <p:par>
                                <p:cTn id="165" presetID="2" presetClass="entr" presetSubtype="2" fill="hold" grpId="0" nodeType="clickEffect">
                                  <p:stCondLst>
                                    <p:cond delay="0"/>
                                  </p:stCondLst>
                                  <p:childTnLst>
                                    <p:set>
                                      <p:cBhvr>
                                        <p:cTn id="166" dur="1" fill="hold">
                                          <p:stCondLst>
                                            <p:cond delay="0"/>
                                          </p:stCondLst>
                                        </p:cTn>
                                        <p:tgtEl>
                                          <p:spTgt spid="88"/>
                                        </p:tgtEl>
                                        <p:attrNameLst>
                                          <p:attrName>style.visibility</p:attrName>
                                        </p:attrNameLst>
                                      </p:cBhvr>
                                      <p:to>
                                        <p:strVal val="visible"/>
                                      </p:to>
                                    </p:set>
                                    <p:anim calcmode="lin" valueType="num">
                                      <p:cBhvr additive="base">
                                        <p:cTn id="167" dur="6000" fill="hold"/>
                                        <p:tgtEl>
                                          <p:spTgt spid="88"/>
                                        </p:tgtEl>
                                        <p:attrNameLst>
                                          <p:attrName>ppt_x</p:attrName>
                                        </p:attrNameLst>
                                      </p:cBhvr>
                                      <p:tavLst>
                                        <p:tav tm="0">
                                          <p:val>
                                            <p:strVal val="1+#ppt_w/2"/>
                                          </p:val>
                                        </p:tav>
                                        <p:tav tm="100000">
                                          <p:val>
                                            <p:strVal val="#ppt_x"/>
                                          </p:val>
                                        </p:tav>
                                      </p:tavLst>
                                    </p:anim>
                                    <p:anim calcmode="lin" valueType="num">
                                      <p:cBhvr additive="base">
                                        <p:cTn id="168" dur="6000" fill="hold"/>
                                        <p:tgtEl>
                                          <p:spTgt spid="88"/>
                                        </p:tgtEl>
                                        <p:attrNameLst>
                                          <p:attrName>ppt_y</p:attrName>
                                        </p:attrNameLst>
                                      </p:cBhvr>
                                      <p:tavLst>
                                        <p:tav tm="0">
                                          <p:val>
                                            <p:strVal val="#ppt_y"/>
                                          </p:val>
                                        </p:tav>
                                        <p:tav tm="100000">
                                          <p:val>
                                            <p:strVal val="#ppt_y"/>
                                          </p:val>
                                        </p:tav>
                                      </p:tavLst>
                                    </p:anim>
                                  </p:childTnLst>
                                </p:cTn>
                              </p:par>
                            </p:childTnLst>
                          </p:cTn>
                        </p:par>
                      </p:childTnLst>
                    </p:cTn>
                  </p:par>
                  <p:par>
                    <p:cTn id="169" fill="hold">
                      <p:stCondLst>
                        <p:cond delay="indefinite"/>
                      </p:stCondLst>
                      <p:childTnLst>
                        <p:par>
                          <p:cTn id="170" fill="hold">
                            <p:stCondLst>
                              <p:cond delay="0"/>
                            </p:stCondLst>
                            <p:childTnLst>
                              <p:par>
                                <p:cTn id="171" presetID="2" presetClass="entr" presetSubtype="2" fill="hold" grpId="0" nodeType="clickEffect">
                                  <p:stCondLst>
                                    <p:cond delay="0"/>
                                  </p:stCondLst>
                                  <p:childTnLst>
                                    <p:set>
                                      <p:cBhvr>
                                        <p:cTn id="172" dur="1" fill="hold">
                                          <p:stCondLst>
                                            <p:cond delay="0"/>
                                          </p:stCondLst>
                                        </p:cTn>
                                        <p:tgtEl>
                                          <p:spTgt spid="101"/>
                                        </p:tgtEl>
                                        <p:attrNameLst>
                                          <p:attrName>style.visibility</p:attrName>
                                        </p:attrNameLst>
                                      </p:cBhvr>
                                      <p:to>
                                        <p:strVal val="visible"/>
                                      </p:to>
                                    </p:set>
                                    <p:anim calcmode="lin" valueType="num">
                                      <p:cBhvr additive="base">
                                        <p:cTn id="173" dur="6000" fill="hold"/>
                                        <p:tgtEl>
                                          <p:spTgt spid="101"/>
                                        </p:tgtEl>
                                        <p:attrNameLst>
                                          <p:attrName>ppt_x</p:attrName>
                                        </p:attrNameLst>
                                      </p:cBhvr>
                                      <p:tavLst>
                                        <p:tav tm="0">
                                          <p:val>
                                            <p:strVal val="1+#ppt_w/2"/>
                                          </p:val>
                                        </p:tav>
                                        <p:tav tm="100000">
                                          <p:val>
                                            <p:strVal val="#ppt_x"/>
                                          </p:val>
                                        </p:tav>
                                      </p:tavLst>
                                    </p:anim>
                                    <p:anim calcmode="lin" valueType="num">
                                      <p:cBhvr additive="base">
                                        <p:cTn id="174" dur="6000" fill="hold"/>
                                        <p:tgtEl>
                                          <p:spTgt spid="101"/>
                                        </p:tgtEl>
                                        <p:attrNameLst>
                                          <p:attrName>ppt_y</p:attrName>
                                        </p:attrNameLst>
                                      </p:cBhvr>
                                      <p:tavLst>
                                        <p:tav tm="0">
                                          <p:val>
                                            <p:strVal val="#ppt_y"/>
                                          </p:val>
                                        </p:tav>
                                        <p:tav tm="100000">
                                          <p:val>
                                            <p:strVal val="#ppt_y"/>
                                          </p:val>
                                        </p:tav>
                                      </p:tavLst>
                                    </p:anim>
                                  </p:childTnLst>
                                </p:cTn>
                              </p:par>
                            </p:childTnLst>
                          </p:cTn>
                        </p:par>
                      </p:childTnLst>
                    </p:cTn>
                  </p:par>
                  <p:par>
                    <p:cTn id="175" fill="hold">
                      <p:stCondLst>
                        <p:cond delay="indefinite"/>
                      </p:stCondLst>
                      <p:childTnLst>
                        <p:par>
                          <p:cTn id="176" fill="hold">
                            <p:stCondLst>
                              <p:cond delay="0"/>
                            </p:stCondLst>
                            <p:childTnLst>
                              <p:par>
                                <p:cTn id="177" presetID="2" presetClass="entr" presetSubtype="2" fill="hold" grpId="0" nodeType="clickEffect">
                                  <p:stCondLst>
                                    <p:cond delay="0"/>
                                  </p:stCondLst>
                                  <p:childTnLst>
                                    <p:set>
                                      <p:cBhvr>
                                        <p:cTn id="178" dur="1" fill="hold">
                                          <p:stCondLst>
                                            <p:cond delay="0"/>
                                          </p:stCondLst>
                                        </p:cTn>
                                        <p:tgtEl>
                                          <p:spTgt spid="111"/>
                                        </p:tgtEl>
                                        <p:attrNameLst>
                                          <p:attrName>style.visibility</p:attrName>
                                        </p:attrNameLst>
                                      </p:cBhvr>
                                      <p:to>
                                        <p:strVal val="visible"/>
                                      </p:to>
                                    </p:set>
                                    <p:anim calcmode="lin" valueType="num">
                                      <p:cBhvr additive="base">
                                        <p:cTn id="179" dur="6000" fill="hold"/>
                                        <p:tgtEl>
                                          <p:spTgt spid="111"/>
                                        </p:tgtEl>
                                        <p:attrNameLst>
                                          <p:attrName>ppt_x</p:attrName>
                                        </p:attrNameLst>
                                      </p:cBhvr>
                                      <p:tavLst>
                                        <p:tav tm="0">
                                          <p:val>
                                            <p:strVal val="1+#ppt_w/2"/>
                                          </p:val>
                                        </p:tav>
                                        <p:tav tm="100000">
                                          <p:val>
                                            <p:strVal val="#ppt_x"/>
                                          </p:val>
                                        </p:tav>
                                      </p:tavLst>
                                    </p:anim>
                                    <p:anim calcmode="lin" valueType="num">
                                      <p:cBhvr additive="base">
                                        <p:cTn id="180" dur="6000" fill="hold"/>
                                        <p:tgtEl>
                                          <p:spTgt spid="111"/>
                                        </p:tgtEl>
                                        <p:attrNameLst>
                                          <p:attrName>ppt_y</p:attrName>
                                        </p:attrNameLst>
                                      </p:cBhvr>
                                      <p:tavLst>
                                        <p:tav tm="0">
                                          <p:val>
                                            <p:strVal val="#ppt_y"/>
                                          </p:val>
                                        </p:tav>
                                        <p:tav tm="100000">
                                          <p:val>
                                            <p:strVal val="#ppt_y"/>
                                          </p:val>
                                        </p:tav>
                                      </p:tavLst>
                                    </p:anim>
                                  </p:childTnLst>
                                </p:cTn>
                              </p:par>
                            </p:childTnLst>
                          </p:cTn>
                        </p:par>
                      </p:childTnLst>
                    </p:cTn>
                  </p:par>
                  <p:par>
                    <p:cTn id="181" fill="hold">
                      <p:stCondLst>
                        <p:cond delay="indefinite"/>
                      </p:stCondLst>
                      <p:childTnLst>
                        <p:par>
                          <p:cTn id="182" fill="hold">
                            <p:stCondLst>
                              <p:cond delay="0"/>
                            </p:stCondLst>
                            <p:childTnLst>
                              <p:par>
                                <p:cTn id="183" presetID="2" presetClass="entr" presetSubtype="2" fill="hold" grpId="0" nodeType="clickEffect">
                                  <p:stCondLst>
                                    <p:cond delay="0"/>
                                  </p:stCondLst>
                                  <p:childTnLst>
                                    <p:set>
                                      <p:cBhvr>
                                        <p:cTn id="184" dur="1" fill="hold">
                                          <p:stCondLst>
                                            <p:cond delay="0"/>
                                          </p:stCondLst>
                                        </p:cTn>
                                        <p:tgtEl>
                                          <p:spTgt spid="99"/>
                                        </p:tgtEl>
                                        <p:attrNameLst>
                                          <p:attrName>style.visibility</p:attrName>
                                        </p:attrNameLst>
                                      </p:cBhvr>
                                      <p:to>
                                        <p:strVal val="visible"/>
                                      </p:to>
                                    </p:set>
                                    <p:anim calcmode="lin" valueType="num">
                                      <p:cBhvr additive="base">
                                        <p:cTn id="185" dur="6000" fill="hold"/>
                                        <p:tgtEl>
                                          <p:spTgt spid="99"/>
                                        </p:tgtEl>
                                        <p:attrNameLst>
                                          <p:attrName>ppt_x</p:attrName>
                                        </p:attrNameLst>
                                      </p:cBhvr>
                                      <p:tavLst>
                                        <p:tav tm="0">
                                          <p:val>
                                            <p:strVal val="1+#ppt_w/2"/>
                                          </p:val>
                                        </p:tav>
                                        <p:tav tm="100000">
                                          <p:val>
                                            <p:strVal val="#ppt_x"/>
                                          </p:val>
                                        </p:tav>
                                      </p:tavLst>
                                    </p:anim>
                                    <p:anim calcmode="lin" valueType="num">
                                      <p:cBhvr additive="base">
                                        <p:cTn id="186" dur="6000" fill="hold"/>
                                        <p:tgtEl>
                                          <p:spTgt spid="99"/>
                                        </p:tgtEl>
                                        <p:attrNameLst>
                                          <p:attrName>ppt_y</p:attrName>
                                        </p:attrNameLst>
                                      </p:cBhvr>
                                      <p:tavLst>
                                        <p:tav tm="0">
                                          <p:val>
                                            <p:strVal val="#ppt_y"/>
                                          </p:val>
                                        </p:tav>
                                        <p:tav tm="100000">
                                          <p:val>
                                            <p:strVal val="#ppt_y"/>
                                          </p:val>
                                        </p:tav>
                                      </p:tavLst>
                                    </p:anim>
                                  </p:childTnLst>
                                </p:cTn>
                              </p:par>
                            </p:childTnLst>
                          </p:cTn>
                        </p:par>
                      </p:childTnLst>
                    </p:cTn>
                  </p:par>
                  <p:par>
                    <p:cTn id="187" fill="hold">
                      <p:stCondLst>
                        <p:cond delay="indefinite"/>
                      </p:stCondLst>
                      <p:childTnLst>
                        <p:par>
                          <p:cTn id="188" fill="hold">
                            <p:stCondLst>
                              <p:cond delay="0"/>
                            </p:stCondLst>
                            <p:childTnLst>
                              <p:par>
                                <p:cTn id="189" presetID="2" presetClass="entr" presetSubtype="2" fill="hold" grpId="0" nodeType="clickEffect">
                                  <p:stCondLst>
                                    <p:cond delay="0"/>
                                  </p:stCondLst>
                                  <p:childTnLst>
                                    <p:set>
                                      <p:cBhvr>
                                        <p:cTn id="190" dur="1" fill="hold">
                                          <p:stCondLst>
                                            <p:cond delay="0"/>
                                          </p:stCondLst>
                                        </p:cTn>
                                        <p:tgtEl>
                                          <p:spTgt spid="92"/>
                                        </p:tgtEl>
                                        <p:attrNameLst>
                                          <p:attrName>style.visibility</p:attrName>
                                        </p:attrNameLst>
                                      </p:cBhvr>
                                      <p:to>
                                        <p:strVal val="visible"/>
                                      </p:to>
                                    </p:set>
                                    <p:anim calcmode="lin" valueType="num">
                                      <p:cBhvr additive="base">
                                        <p:cTn id="191" dur="6000" fill="hold"/>
                                        <p:tgtEl>
                                          <p:spTgt spid="92"/>
                                        </p:tgtEl>
                                        <p:attrNameLst>
                                          <p:attrName>ppt_x</p:attrName>
                                        </p:attrNameLst>
                                      </p:cBhvr>
                                      <p:tavLst>
                                        <p:tav tm="0">
                                          <p:val>
                                            <p:strVal val="1+#ppt_w/2"/>
                                          </p:val>
                                        </p:tav>
                                        <p:tav tm="100000">
                                          <p:val>
                                            <p:strVal val="#ppt_x"/>
                                          </p:val>
                                        </p:tav>
                                      </p:tavLst>
                                    </p:anim>
                                    <p:anim calcmode="lin" valueType="num">
                                      <p:cBhvr additive="base">
                                        <p:cTn id="192" dur="6000" fill="hold"/>
                                        <p:tgtEl>
                                          <p:spTgt spid="92"/>
                                        </p:tgtEl>
                                        <p:attrNameLst>
                                          <p:attrName>ppt_y</p:attrName>
                                        </p:attrNameLst>
                                      </p:cBhvr>
                                      <p:tavLst>
                                        <p:tav tm="0">
                                          <p:val>
                                            <p:strVal val="#ppt_y"/>
                                          </p:val>
                                        </p:tav>
                                        <p:tav tm="100000">
                                          <p:val>
                                            <p:strVal val="#ppt_y"/>
                                          </p:val>
                                        </p:tav>
                                      </p:tavLst>
                                    </p:anim>
                                  </p:childTnLst>
                                </p:cTn>
                              </p:par>
                            </p:childTnLst>
                          </p:cTn>
                        </p:par>
                      </p:childTnLst>
                    </p:cTn>
                  </p:par>
                  <p:par>
                    <p:cTn id="193" fill="hold">
                      <p:stCondLst>
                        <p:cond delay="indefinite"/>
                      </p:stCondLst>
                      <p:childTnLst>
                        <p:par>
                          <p:cTn id="194" fill="hold">
                            <p:stCondLst>
                              <p:cond delay="0"/>
                            </p:stCondLst>
                            <p:childTnLst>
                              <p:par>
                                <p:cTn id="195" presetID="2" presetClass="entr" presetSubtype="2" fill="hold" grpId="0" nodeType="clickEffect">
                                  <p:stCondLst>
                                    <p:cond delay="0"/>
                                  </p:stCondLst>
                                  <p:childTnLst>
                                    <p:set>
                                      <p:cBhvr>
                                        <p:cTn id="196" dur="1" fill="hold">
                                          <p:stCondLst>
                                            <p:cond delay="0"/>
                                          </p:stCondLst>
                                        </p:cTn>
                                        <p:tgtEl>
                                          <p:spTgt spid="98"/>
                                        </p:tgtEl>
                                        <p:attrNameLst>
                                          <p:attrName>style.visibility</p:attrName>
                                        </p:attrNameLst>
                                      </p:cBhvr>
                                      <p:to>
                                        <p:strVal val="visible"/>
                                      </p:to>
                                    </p:set>
                                    <p:anim calcmode="lin" valueType="num">
                                      <p:cBhvr additive="base">
                                        <p:cTn id="197" dur="6000" fill="hold"/>
                                        <p:tgtEl>
                                          <p:spTgt spid="98"/>
                                        </p:tgtEl>
                                        <p:attrNameLst>
                                          <p:attrName>ppt_x</p:attrName>
                                        </p:attrNameLst>
                                      </p:cBhvr>
                                      <p:tavLst>
                                        <p:tav tm="0">
                                          <p:val>
                                            <p:strVal val="1+#ppt_w/2"/>
                                          </p:val>
                                        </p:tav>
                                        <p:tav tm="100000">
                                          <p:val>
                                            <p:strVal val="#ppt_x"/>
                                          </p:val>
                                        </p:tav>
                                      </p:tavLst>
                                    </p:anim>
                                    <p:anim calcmode="lin" valueType="num">
                                      <p:cBhvr additive="base">
                                        <p:cTn id="198" dur="6000" fill="hold"/>
                                        <p:tgtEl>
                                          <p:spTgt spid="98"/>
                                        </p:tgtEl>
                                        <p:attrNameLst>
                                          <p:attrName>ppt_y</p:attrName>
                                        </p:attrNameLst>
                                      </p:cBhvr>
                                      <p:tavLst>
                                        <p:tav tm="0">
                                          <p:val>
                                            <p:strVal val="#ppt_y"/>
                                          </p:val>
                                        </p:tav>
                                        <p:tav tm="100000">
                                          <p:val>
                                            <p:strVal val="#ppt_y"/>
                                          </p:val>
                                        </p:tav>
                                      </p:tavLst>
                                    </p:anim>
                                  </p:childTnLst>
                                </p:cTn>
                              </p:par>
                            </p:childTnLst>
                          </p:cTn>
                        </p:par>
                      </p:childTnLst>
                    </p:cTn>
                  </p:par>
                  <p:par>
                    <p:cTn id="199" fill="hold">
                      <p:stCondLst>
                        <p:cond delay="indefinite"/>
                      </p:stCondLst>
                      <p:childTnLst>
                        <p:par>
                          <p:cTn id="200" fill="hold">
                            <p:stCondLst>
                              <p:cond delay="0"/>
                            </p:stCondLst>
                            <p:childTnLst>
                              <p:par>
                                <p:cTn id="201" presetID="2" presetClass="entr" presetSubtype="2" fill="hold" grpId="0" nodeType="clickEffect">
                                  <p:stCondLst>
                                    <p:cond delay="0"/>
                                  </p:stCondLst>
                                  <p:childTnLst>
                                    <p:set>
                                      <p:cBhvr>
                                        <p:cTn id="202" dur="1" fill="hold">
                                          <p:stCondLst>
                                            <p:cond delay="0"/>
                                          </p:stCondLst>
                                        </p:cTn>
                                        <p:tgtEl>
                                          <p:spTgt spid="107"/>
                                        </p:tgtEl>
                                        <p:attrNameLst>
                                          <p:attrName>style.visibility</p:attrName>
                                        </p:attrNameLst>
                                      </p:cBhvr>
                                      <p:to>
                                        <p:strVal val="visible"/>
                                      </p:to>
                                    </p:set>
                                    <p:anim calcmode="lin" valueType="num">
                                      <p:cBhvr additive="base">
                                        <p:cTn id="203" dur="6000" fill="hold"/>
                                        <p:tgtEl>
                                          <p:spTgt spid="107"/>
                                        </p:tgtEl>
                                        <p:attrNameLst>
                                          <p:attrName>ppt_x</p:attrName>
                                        </p:attrNameLst>
                                      </p:cBhvr>
                                      <p:tavLst>
                                        <p:tav tm="0">
                                          <p:val>
                                            <p:strVal val="1+#ppt_w/2"/>
                                          </p:val>
                                        </p:tav>
                                        <p:tav tm="100000">
                                          <p:val>
                                            <p:strVal val="#ppt_x"/>
                                          </p:val>
                                        </p:tav>
                                      </p:tavLst>
                                    </p:anim>
                                    <p:anim calcmode="lin" valueType="num">
                                      <p:cBhvr additive="base">
                                        <p:cTn id="204" dur="6000" fill="hold"/>
                                        <p:tgtEl>
                                          <p:spTgt spid="107"/>
                                        </p:tgtEl>
                                        <p:attrNameLst>
                                          <p:attrName>ppt_y</p:attrName>
                                        </p:attrNameLst>
                                      </p:cBhvr>
                                      <p:tavLst>
                                        <p:tav tm="0">
                                          <p:val>
                                            <p:strVal val="#ppt_y"/>
                                          </p:val>
                                        </p:tav>
                                        <p:tav tm="100000">
                                          <p:val>
                                            <p:strVal val="#ppt_y"/>
                                          </p:val>
                                        </p:tav>
                                      </p:tavLst>
                                    </p:anim>
                                  </p:childTnLst>
                                </p:cTn>
                              </p:par>
                            </p:childTnLst>
                          </p:cTn>
                        </p:par>
                      </p:childTnLst>
                    </p:cTn>
                  </p:par>
                  <p:par>
                    <p:cTn id="205" fill="hold">
                      <p:stCondLst>
                        <p:cond delay="indefinite"/>
                      </p:stCondLst>
                      <p:childTnLst>
                        <p:par>
                          <p:cTn id="206" fill="hold">
                            <p:stCondLst>
                              <p:cond delay="0"/>
                            </p:stCondLst>
                            <p:childTnLst>
                              <p:par>
                                <p:cTn id="207" presetID="2" presetClass="entr" presetSubtype="2" fill="hold" grpId="0" nodeType="clickEffect">
                                  <p:stCondLst>
                                    <p:cond delay="0"/>
                                  </p:stCondLst>
                                  <p:childTnLst>
                                    <p:set>
                                      <p:cBhvr>
                                        <p:cTn id="208" dur="1" fill="hold">
                                          <p:stCondLst>
                                            <p:cond delay="0"/>
                                          </p:stCondLst>
                                        </p:cTn>
                                        <p:tgtEl>
                                          <p:spTgt spid="90"/>
                                        </p:tgtEl>
                                        <p:attrNameLst>
                                          <p:attrName>style.visibility</p:attrName>
                                        </p:attrNameLst>
                                      </p:cBhvr>
                                      <p:to>
                                        <p:strVal val="visible"/>
                                      </p:to>
                                    </p:set>
                                    <p:anim calcmode="lin" valueType="num">
                                      <p:cBhvr additive="base">
                                        <p:cTn id="209" dur="6000" fill="hold"/>
                                        <p:tgtEl>
                                          <p:spTgt spid="90"/>
                                        </p:tgtEl>
                                        <p:attrNameLst>
                                          <p:attrName>ppt_x</p:attrName>
                                        </p:attrNameLst>
                                      </p:cBhvr>
                                      <p:tavLst>
                                        <p:tav tm="0">
                                          <p:val>
                                            <p:strVal val="1+#ppt_w/2"/>
                                          </p:val>
                                        </p:tav>
                                        <p:tav tm="100000">
                                          <p:val>
                                            <p:strVal val="#ppt_x"/>
                                          </p:val>
                                        </p:tav>
                                      </p:tavLst>
                                    </p:anim>
                                    <p:anim calcmode="lin" valueType="num">
                                      <p:cBhvr additive="base">
                                        <p:cTn id="210" dur="6000" fill="hold"/>
                                        <p:tgtEl>
                                          <p:spTgt spid="9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20000">
                <p:cTn id="211" fill="hold" display="0">
                  <p:stCondLst>
                    <p:cond delay="indefinite"/>
                  </p:stCondLst>
                  <p:endCondLst>
                    <p:cond evt="onStopAudio" delay="0">
                      <p:tgtEl>
                        <p:sldTgt/>
                      </p:tgtEl>
                    </p:cond>
                  </p:endCondLst>
                </p:cTn>
                <p:tgtEl>
                  <p:spTgt spid="2"/>
                </p:tgtEl>
              </p:cMediaNode>
            </p:audio>
            <p:seq concurrent="1" nextAc="seek">
              <p:cTn id="212" restart="whenNotActive" fill="hold" evtFilter="cancelBubble" nodeType="interactiveSeq">
                <p:stCondLst>
                  <p:cond evt="onClick" delay="0">
                    <p:tgtEl>
                      <p:spTgt spid="4"/>
                    </p:tgtEl>
                  </p:cond>
                </p:stCondLst>
                <p:endSync evt="end" delay="0">
                  <p:rtn val="all"/>
                </p:endSync>
                <p:childTnLst>
                  <p:par>
                    <p:cTn id="213" fill="hold">
                      <p:stCondLst>
                        <p:cond delay="0"/>
                      </p:stCondLst>
                      <p:childTnLst>
                        <p:par>
                          <p:cTn id="214" fill="hold">
                            <p:stCondLst>
                              <p:cond delay="0"/>
                            </p:stCondLst>
                            <p:childTnLst>
                              <p:par>
                                <p:cTn id="215" presetID="1" presetClass="entr" presetSubtype="0" fill="hold" grpId="0" nodeType="clickEffect">
                                  <p:stCondLst>
                                    <p:cond delay="0"/>
                                  </p:stCondLst>
                                  <p:childTnLst>
                                    <p:set>
                                      <p:cBhvr>
                                        <p:cTn id="216" dur="1" fill="hold">
                                          <p:stCondLst>
                                            <p:cond delay="0"/>
                                          </p:stCondLst>
                                        </p:cTn>
                                        <p:tgtEl>
                                          <p:spTgt spid="155"/>
                                        </p:tgtEl>
                                        <p:attrNameLst>
                                          <p:attrName>style.visibility</p:attrName>
                                        </p:attrNameLst>
                                      </p:cBhvr>
                                      <p:to>
                                        <p:strVal val="visible"/>
                                      </p:to>
                                    </p:set>
                                  </p:childTnLst>
                                </p:cTn>
                              </p:par>
                            </p:childTnLst>
                          </p:cTn>
                        </p:par>
                      </p:childTnLst>
                    </p:cTn>
                  </p:par>
                  <p:par>
                    <p:cTn id="217" fill="hold">
                      <p:stCondLst>
                        <p:cond delay="indefinite"/>
                      </p:stCondLst>
                      <p:childTnLst>
                        <p:par>
                          <p:cTn id="218" fill="hold">
                            <p:stCondLst>
                              <p:cond delay="0"/>
                            </p:stCondLst>
                            <p:childTnLst>
                              <p:par>
                                <p:cTn id="219" presetID="1" presetClass="exit" presetSubtype="0" fill="hold" grpId="1" nodeType="clickEffect">
                                  <p:stCondLst>
                                    <p:cond delay="0"/>
                                  </p:stCondLst>
                                  <p:childTnLst>
                                    <p:set>
                                      <p:cBhvr>
                                        <p:cTn id="220" dur="1" fill="hold">
                                          <p:stCondLst>
                                            <p:cond delay="0"/>
                                          </p:stCondLst>
                                        </p:cTn>
                                        <p:tgtEl>
                                          <p:spTgt spid="155"/>
                                        </p:tgtEl>
                                        <p:attrNameLst>
                                          <p:attrName>style.visibility</p:attrName>
                                        </p:attrNameLst>
                                      </p:cBhvr>
                                      <p:to>
                                        <p:strVal val="hidden"/>
                                      </p:to>
                                    </p:set>
                                  </p:childTnLst>
                                </p:cTn>
                              </p:par>
                            </p:childTnLst>
                          </p:cTn>
                        </p:par>
                      </p:childTnLst>
                    </p:cTn>
                  </p:par>
                  <p:par>
                    <p:cTn id="221" fill="hold">
                      <p:stCondLst>
                        <p:cond delay="indefinite"/>
                      </p:stCondLst>
                      <p:childTnLst>
                        <p:par>
                          <p:cTn id="222" fill="hold">
                            <p:stCondLst>
                              <p:cond delay="0"/>
                            </p:stCondLst>
                            <p:childTnLst>
                              <p:par>
                                <p:cTn id="223" presetID="1" presetClass="entr" presetSubtype="0" fill="hold" grpId="0" nodeType="clickEffect">
                                  <p:stCondLst>
                                    <p:cond delay="0"/>
                                  </p:stCondLst>
                                  <p:childTnLst>
                                    <p:set>
                                      <p:cBhvr>
                                        <p:cTn id="224" dur="1" fill="hold">
                                          <p:stCondLst>
                                            <p:cond delay="0"/>
                                          </p:stCondLst>
                                        </p:cTn>
                                        <p:tgtEl>
                                          <p:spTgt spid="156"/>
                                        </p:tgtEl>
                                        <p:attrNameLst>
                                          <p:attrName>style.visibility</p:attrName>
                                        </p:attrNameLst>
                                      </p:cBhvr>
                                      <p:to>
                                        <p:strVal val="visible"/>
                                      </p:to>
                                    </p:set>
                                  </p:childTnLst>
                                </p:cTn>
                              </p:par>
                            </p:childTnLst>
                          </p:cTn>
                        </p:par>
                      </p:childTnLst>
                    </p:cTn>
                  </p:par>
                  <p:par>
                    <p:cTn id="225" fill="hold">
                      <p:stCondLst>
                        <p:cond delay="indefinite"/>
                      </p:stCondLst>
                      <p:childTnLst>
                        <p:par>
                          <p:cTn id="226" fill="hold">
                            <p:stCondLst>
                              <p:cond delay="0"/>
                            </p:stCondLst>
                            <p:childTnLst>
                              <p:par>
                                <p:cTn id="227" presetID="1" presetClass="exit" presetSubtype="0" fill="hold" grpId="1" nodeType="clickEffect">
                                  <p:stCondLst>
                                    <p:cond delay="0"/>
                                  </p:stCondLst>
                                  <p:childTnLst>
                                    <p:set>
                                      <p:cBhvr>
                                        <p:cTn id="228" dur="1" fill="hold">
                                          <p:stCondLst>
                                            <p:cond delay="0"/>
                                          </p:stCondLst>
                                        </p:cTn>
                                        <p:tgtEl>
                                          <p:spTgt spid="156"/>
                                        </p:tgtEl>
                                        <p:attrNameLst>
                                          <p:attrName>style.visibility</p:attrName>
                                        </p:attrNameLst>
                                      </p:cBhvr>
                                      <p:to>
                                        <p:strVal val="hidden"/>
                                      </p:to>
                                    </p:set>
                                  </p:childTnLst>
                                </p:cTn>
                              </p:par>
                            </p:childTnLst>
                          </p:cTn>
                        </p:par>
                      </p:childTnLst>
                    </p:cTn>
                  </p:par>
                  <p:par>
                    <p:cTn id="229" fill="hold">
                      <p:stCondLst>
                        <p:cond delay="indefinite"/>
                      </p:stCondLst>
                      <p:childTnLst>
                        <p:par>
                          <p:cTn id="230" fill="hold">
                            <p:stCondLst>
                              <p:cond delay="0"/>
                            </p:stCondLst>
                            <p:childTnLst>
                              <p:par>
                                <p:cTn id="231" presetID="1" presetClass="entr" presetSubtype="0" fill="hold" grpId="0" nodeType="clickEffect">
                                  <p:stCondLst>
                                    <p:cond delay="0"/>
                                  </p:stCondLst>
                                  <p:childTnLst>
                                    <p:set>
                                      <p:cBhvr>
                                        <p:cTn id="232" dur="1" fill="hold">
                                          <p:stCondLst>
                                            <p:cond delay="0"/>
                                          </p:stCondLst>
                                        </p:cTn>
                                        <p:tgtEl>
                                          <p:spTgt spid="157"/>
                                        </p:tgtEl>
                                        <p:attrNameLst>
                                          <p:attrName>style.visibility</p:attrName>
                                        </p:attrNameLst>
                                      </p:cBhvr>
                                      <p:to>
                                        <p:strVal val="visible"/>
                                      </p:to>
                                    </p:set>
                                  </p:childTnLst>
                                </p:cTn>
                              </p:par>
                            </p:childTnLst>
                          </p:cTn>
                        </p:par>
                      </p:childTnLst>
                    </p:cTn>
                  </p:par>
                  <p:par>
                    <p:cTn id="233" fill="hold">
                      <p:stCondLst>
                        <p:cond delay="indefinite"/>
                      </p:stCondLst>
                      <p:childTnLst>
                        <p:par>
                          <p:cTn id="234" fill="hold">
                            <p:stCondLst>
                              <p:cond delay="0"/>
                            </p:stCondLst>
                            <p:childTnLst>
                              <p:par>
                                <p:cTn id="235" presetID="1" presetClass="exit" presetSubtype="0" fill="hold" grpId="1" nodeType="clickEffect">
                                  <p:stCondLst>
                                    <p:cond delay="0"/>
                                  </p:stCondLst>
                                  <p:childTnLst>
                                    <p:set>
                                      <p:cBhvr>
                                        <p:cTn id="236" dur="1" fill="hold">
                                          <p:stCondLst>
                                            <p:cond delay="0"/>
                                          </p:stCondLst>
                                        </p:cTn>
                                        <p:tgtEl>
                                          <p:spTgt spid="157"/>
                                        </p:tgtEl>
                                        <p:attrNameLst>
                                          <p:attrName>style.visibility</p:attrName>
                                        </p:attrNameLst>
                                      </p:cBhvr>
                                      <p:to>
                                        <p:strVal val="hidden"/>
                                      </p:to>
                                    </p:set>
                                  </p:childTnLst>
                                </p:cTn>
                              </p:par>
                            </p:childTnLst>
                          </p:cTn>
                        </p:par>
                      </p:childTnLst>
                    </p:cTn>
                  </p:par>
                  <p:par>
                    <p:cTn id="237" fill="hold">
                      <p:stCondLst>
                        <p:cond delay="indefinite"/>
                      </p:stCondLst>
                      <p:childTnLst>
                        <p:par>
                          <p:cTn id="238" fill="hold">
                            <p:stCondLst>
                              <p:cond delay="0"/>
                            </p:stCondLst>
                            <p:childTnLst>
                              <p:par>
                                <p:cTn id="239" presetID="1" presetClass="entr" presetSubtype="0" fill="hold" grpId="0" nodeType="clickEffect">
                                  <p:stCondLst>
                                    <p:cond delay="0"/>
                                  </p:stCondLst>
                                  <p:childTnLst>
                                    <p:set>
                                      <p:cBhvr>
                                        <p:cTn id="240" dur="1" fill="hold">
                                          <p:stCondLst>
                                            <p:cond delay="0"/>
                                          </p:stCondLst>
                                        </p:cTn>
                                        <p:tgtEl>
                                          <p:spTgt spid="158"/>
                                        </p:tgtEl>
                                        <p:attrNameLst>
                                          <p:attrName>style.visibility</p:attrName>
                                        </p:attrNameLst>
                                      </p:cBhvr>
                                      <p:to>
                                        <p:strVal val="visible"/>
                                      </p:to>
                                    </p:set>
                                  </p:childTnLst>
                                </p:cTn>
                              </p:par>
                            </p:childTnLst>
                          </p:cTn>
                        </p:par>
                      </p:childTnLst>
                    </p:cTn>
                  </p:par>
                  <p:par>
                    <p:cTn id="241" fill="hold">
                      <p:stCondLst>
                        <p:cond delay="indefinite"/>
                      </p:stCondLst>
                      <p:childTnLst>
                        <p:par>
                          <p:cTn id="242" fill="hold">
                            <p:stCondLst>
                              <p:cond delay="0"/>
                            </p:stCondLst>
                            <p:childTnLst>
                              <p:par>
                                <p:cTn id="243" presetID="1" presetClass="exit" presetSubtype="0" fill="hold" grpId="1" nodeType="clickEffect">
                                  <p:stCondLst>
                                    <p:cond delay="0"/>
                                  </p:stCondLst>
                                  <p:childTnLst>
                                    <p:set>
                                      <p:cBhvr>
                                        <p:cTn id="244" dur="1" fill="hold">
                                          <p:stCondLst>
                                            <p:cond delay="0"/>
                                          </p:stCondLst>
                                        </p:cTn>
                                        <p:tgtEl>
                                          <p:spTgt spid="158"/>
                                        </p:tgtEl>
                                        <p:attrNameLst>
                                          <p:attrName>style.visibility</p:attrName>
                                        </p:attrNameLst>
                                      </p:cBhvr>
                                      <p:to>
                                        <p:strVal val="hidden"/>
                                      </p:to>
                                    </p:set>
                                  </p:childTnLst>
                                </p:cTn>
                              </p:par>
                            </p:childTnLst>
                          </p:cTn>
                        </p:par>
                      </p:childTnLst>
                    </p:cTn>
                  </p:par>
                  <p:par>
                    <p:cTn id="245" fill="hold">
                      <p:stCondLst>
                        <p:cond delay="indefinite"/>
                      </p:stCondLst>
                      <p:childTnLst>
                        <p:par>
                          <p:cTn id="246" fill="hold">
                            <p:stCondLst>
                              <p:cond delay="0"/>
                            </p:stCondLst>
                            <p:childTnLst>
                              <p:par>
                                <p:cTn id="247" presetID="1" presetClass="entr" presetSubtype="0" fill="hold" grpId="0" nodeType="clickEffect">
                                  <p:stCondLst>
                                    <p:cond delay="0"/>
                                  </p:stCondLst>
                                  <p:childTnLst>
                                    <p:set>
                                      <p:cBhvr>
                                        <p:cTn id="248" dur="1" fill="hold">
                                          <p:stCondLst>
                                            <p:cond delay="0"/>
                                          </p:stCondLst>
                                        </p:cTn>
                                        <p:tgtEl>
                                          <p:spTgt spid="159"/>
                                        </p:tgtEl>
                                        <p:attrNameLst>
                                          <p:attrName>style.visibility</p:attrName>
                                        </p:attrNameLst>
                                      </p:cBhvr>
                                      <p:to>
                                        <p:strVal val="visible"/>
                                      </p:to>
                                    </p:set>
                                  </p:childTnLst>
                                </p:cTn>
                              </p:par>
                            </p:childTnLst>
                          </p:cTn>
                        </p:par>
                      </p:childTnLst>
                    </p:cTn>
                  </p:par>
                  <p:par>
                    <p:cTn id="249" fill="hold">
                      <p:stCondLst>
                        <p:cond delay="indefinite"/>
                      </p:stCondLst>
                      <p:childTnLst>
                        <p:par>
                          <p:cTn id="250" fill="hold">
                            <p:stCondLst>
                              <p:cond delay="0"/>
                            </p:stCondLst>
                            <p:childTnLst>
                              <p:par>
                                <p:cTn id="251" presetID="1" presetClass="exit" presetSubtype="0" fill="hold" grpId="1" nodeType="clickEffect">
                                  <p:stCondLst>
                                    <p:cond delay="0"/>
                                  </p:stCondLst>
                                  <p:childTnLst>
                                    <p:set>
                                      <p:cBhvr>
                                        <p:cTn id="252" dur="1" fill="hold">
                                          <p:stCondLst>
                                            <p:cond delay="0"/>
                                          </p:stCondLst>
                                        </p:cTn>
                                        <p:tgtEl>
                                          <p:spTgt spid="159"/>
                                        </p:tgtEl>
                                        <p:attrNameLst>
                                          <p:attrName>style.visibility</p:attrName>
                                        </p:attrNameLst>
                                      </p:cBhvr>
                                      <p:to>
                                        <p:strVal val="hidden"/>
                                      </p:to>
                                    </p:set>
                                  </p:childTnLst>
                                </p:cTn>
                              </p:par>
                            </p:childTnLst>
                          </p:cTn>
                        </p:par>
                      </p:childTnLst>
                    </p:cTn>
                  </p:par>
                  <p:par>
                    <p:cTn id="253" fill="hold">
                      <p:stCondLst>
                        <p:cond delay="indefinite"/>
                      </p:stCondLst>
                      <p:childTnLst>
                        <p:par>
                          <p:cTn id="254" fill="hold">
                            <p:stCondLst>
                              <p:cond delay="0"/>
                            </p:stCondLst>
                            <p:childTnLst>
                              <p:par>
                                <p:cTn id="255" presetID="1" presetClass="entr" presetSubtype="0" fill="hold" grpId="0" nodeType="clickEffect">
                                  <p:stCondLst>
                                    <p:cond delay="0"/>
                                  </p:stCondLst>
                                  <p:childTnLst>
                                    <p:set>
                                      <p:cBhvr>
                                        <p:cTn id="256" dur="1" fill="hold">
                                          <p:stCondLst>
                                            <p:cond delay="0"/>
                                          </p:stCondLst>
                                        </p:cTn>
                                        <p:tgtEl>
                                          <p:spTgt spid="160"/>
                                        </p:tgtEl>
                                        <p:attrNameLst>
                                          <p:attrName>style.visibility</p:attrName>
                                        </p:attrNameLst>
                                      </p:cBhvr>
                                      <p:to>
                                        <p:strVal val="visible"/>
                                      </p:to>
                                    </p:set>
                                  </p:childTnLst>
                                </p:cTn>
                              </p:par>
                            </p:childTnLst>
                          </p:cTn>
                        </p:par>
                      </p:childTnLst>
                    </p:cTn>
                  </p:par>
                  <p:par>
                    <p:cTn id="257" fill="hold">
                      <p:stCondLst>
                        <p:cond delay="indefinite"/>
                      </p:stCondLst>
                      <p:childTnLst>
                        <p:par>
                          <p:cTn id="258" fill="hold">
                            <p:stCondLst>
                              <p:cond delay="0"/>
                            </p:stCondLst>
                            <p:childTnLst>
                              <p:par>
                                <p:cTn id="259" presetID="1" presetClass="exit" presetSubtype="0" fill="hold" grpId="1" nodeType="clickEffect">
                                  <p:stCondLst>
                                    <p:cond delay="0"/>
                                  </p:stCondLst>
                                  <p:childTnLst>
                                    <p:set>
                                      <p:cBhvr>
                                        <p:cTn id="260" dur="1" fill="hold">
                                          <p:stCondLst>
                                            <p:cond delay="0"/>
                                          </p:stCondLst>
                                        </p:cTn>
                                        <p:tgtEl>
                                          <p:spTgt spid="160"/>
                                        </p:tgtEl>
                                        <p:attrNameLst>
                                          <p:attrName>style.visibility</p:attrName>
                                        </p:attrNameLst>
                                      </p:cBhvr>
                                      <p:to>
                                        <p:strVal val="hidden"/>
                                      </p:to>
                                    </p:set>
                                  </p:childTnLst>
                                </p:cTn>
                              </p:par>
                            </p:childTnLst>
                          </p:cTn>
                        </p:par>
                      </p:childTnLst>
                    </p:cTn>
                  </p:par>
                  <p:par>
                    <p:cTn id="261" fill="hold">
                      <p:stCondLst>
                        <p:cond delay="indefinite"/>
                      </p:stCondLst>
                      <p:childTnLst>
                        <p:par>
                          <p:cTn id="262" fill="hold">
                            <p:stCondLst>
                              <p:cond delay="0"/>
                            </p:stCondLst>
                            <p:childTnLst>
                              <p:par>
                                <p:cTn id="263" presetID="1" presetClass="entr" presetSubtype="0" fill="hold" grpId="0" nodeType="clickEffect">
                                  <p:stCondLst>
                                    <p:cond delay="0"/>
                                  </p:stCondLst>
                                  <p:childTnLst>
                                    <p:set>
                                      <p:cBhvr>
                                        <p:cTn id="264" dur="1" fill="hold">
                                          <p:stCondLst>
                                            <p:cond delay="0"/>
                                          </p:stCondLst>
                                        </p:cTn>
                                        <p:tgtEl>
                                          <p:spTgt spid="161"/>
                                        </p:tgtEl>
                                        <p:attrNameLst>
                                          <p:attrName>style.visibility</p:attrName>
                                        </p:attrNameLst>
                                      </p:cBhvr>
                                      <p:to>
                                        <p:strVal val="visible"/>
                                      </p:to>
                                    </p:set>
                                  </p:childTnLst>
                                </p:cTn>
                              </p:par>
                            </p:childTnLst>
                          </p:cTn>
                        </p:par>
                      </p:childTnLst>
                    </p:cTn>
                  </p:par>
                  <p:par>
                    <p:cTn id="265" fill="hold">
                      <p:stCondLst>
                        <p:cond delay="indefinite"/>
                      </p:stCondLst>
                      <p:childTnLst>
                        <p:par>
                          <p:cTn id="266" fill="hold">
                            <p:stCondLst>
                              <p:cond delay="0"/>
                            </p:stCondLst>
                            <p:childTnLst>
                              <p:par>
                                <p:cTn id="267" presetID="1" presetClass="exit" presetSubtype="0" fill="hold" grpId="1" nodeType="clickEffect">
                                  <p:stCondLst>
                                    <p:cond delay="0"/>
                                  </p:stCondLst>
                                  <p:childTnLst>
                                    <p:set>
                                      <p:cBhvr>
                                        <p:cTn id="268" dur="1" fill="hold">
                                          <p:stCondLst>
                                            <p:cond delay="0"/>
                                          </p:stCondLst>
                                        </p:cTn>
                                        <p:tgtEl>
                                          <p:spTgt spid="161"/>
                                        </p:tgtEl>
                                        <p:attrNameLst>
                                          <p:attrName>style.visibility</p:attrName>
                                        </p:attrNameLst>
                                      </p:cBhvr>
                                      <p:to>
                                        <p:strVal val="hidden"/>
                                      </p:to>
                                    </p:set>
                                  </p:childTnLst>
                                </p:cTn>
                              </p:par>
                            </p:childTnLst>
                          </p:cTn>
                        </p:par>
                      </p:childTnLst>
                    </p:cTn>
                  </p:par>
                  <p:par>
                    <p:cTn id="269" fill="hold">
                      <p:stCondLst>
                        <p:cond delay="indefinite"/>
                      </p:stCondLst>
                      <p:childTnLst>
                        <p:par>
                          <p:cTn id="270" fill="hold">
                            <p:stCondLst>
                              <p:cond delay="0"/>
                            </p:stCondLst>
                            <p:childTnLst>
                              <p:par>
                                <p:cTn id="271" presetID="1" presetClass="entr" presetSubtype="0" fill="hold" grpId="0" nodeType="clickEffect">
                                  <p:stCondLst>
                                    <p:cond delay="0"/>
                                  </p:stCondLst>
                                  <p:childTnLst>
                                    <p:set>
                                      <p:cBhvr>
                                        <p:cTn id="272" dur="1" fill="hold">
                                          <p:stCondLst>
                                            <p:cond delay="0"/>
                                          </p:stCondLst>
                                        </p:cTn>
                                        <p:tgtEl>
                                          <p:spTgt spid="162"/>
                                        </p:tgtEl>
                                        <p:attrNameLst>
                                          <p:attrName>style.visibility</p:attrName>
                                        </p:attrNameLst>
                                      </p:cBhvr>
                                      <p:to>
                                        <p:strVal val="visible"/>
                                      </p:to>
                                    </p:set>
                                  </p:childTnLst>
                                </p:cTn>
                              </p:par>
                            </p:childTnLst>
                          </p:cTn>
                        </p:par>
                      </p:childTnLst>
                    </p:cTn>
                  </p:par>
                  <p:par>
                    <p:cTn id="273" fill="hold">
                      <p:stCondLst>
                        <p:cond delay="indefinite"/>
                      </p:stCondLst>
                      <p:childTnLst>
                        <p:par>
                          <p:cTn id="274" fill="hold">
                            <p:stCondLst>
                              <p:cond delay="0"/>
                            </p:stCondLst>
                            <p:childTnLst>
                              <p:par>
                                <p:cTn id="275" presetID="1" presetClass="exit" presetSubtype="0" fill="hold" grpId="1" nodeType="clickEffect">
                                  <p:stCondLst>
                                    <p:cond delay="0"/>
                                  </p:stCondLst>
                                  <p:childTnLst>
                                    <p:set>
                                      <p:cBhvr>
                                        <p:cTn id="276" dur="1" fill="hold">
                                          <p:stCondLst>
                                            <p:cond delay="0"/>
                                          </p:stCondLst>
                                        </p:cTn>
                                        <p:tgtEl>
                                          <p:spTgt spid="162"/>
                                        </p:tgtEl>
                                        <p:attrNameLst>
                                          <p:attrName>style.visibility</p:attrName>
                                        </p:attrNameLst>
                                      </p:cBhvr>
                                      <p:to>
                                        <p:strVal val="hidden"/>
                                      </p:to>
                                    </p:set>
                                  </p:childTnLst>
                                </p:cTn>
                              </p:par>
                            </p:childTnLst>
                          </p:cTn>
                        </p:par>
                      </p:childTnLst>
                    </p:cTn>
                  </p:par>
                  <p:par>
                    <p:cTn id="277" fill="hold">
                      <p:stCondLst>
                        <p:cond delay="indefinite"/>
                      </p:stCondLst>
                      <p:childTnLst>
                        <p:par>
                          <p:cTn id="278" fill="hold">
                            <p:stCondLst>
                              <p:cond delay="0"/>
                            </p:stCondLst>
                            <p:childTnLst>
                              <p:par>
                                <p:cTn id="279" presetID="1" presetClass="entr" presetSubtype="0" fill="hold" grpId="0" nodeType="clickEffect">
                                  <p:stCondLst>
                                    <p:cond delay="0"/>
                                  </p:stCondLst>
                                  <p:childTnLst>
                                    <p:set>
                                      <p:cBhvr>
                                        <p:cTn id="280" dur="1" fill="hold">
                                          <p:stCondLst>
                                            <p:cond delay="0"/>
                                          </p:stCondLst>
                                        </p:cTn>
                                        <p:tgtEl>
                                          <p:spTgt spid="163"/>
                                        </p:tgtEl>
                                        <p:attrNameLst>
                                          <p:attrName>style.visibility</p:attrName>
                                        </p:attrNameLst>
                                      </p:cBhvr>
                                      <p:to>
                                        <p:strVal val="visible"/>
                                      </p:to>
                                    </p:set>
                                  </p:childTnLst>
                                </p:cTn>
                              </p:par>
                            </p:childTnLst>
                          </p:cTn>
                        </p:par>
                      </p:childTnLst>
                    </p:cTn>
                  </p:par>
                  <p:par>
                    <p:cTn id="281" fill="hold">
                      <p:stCondLst>
                        <p:cond delay="indefinite"/>
                      </p:stCondLst>
                      <p:childTnLst>
                        <p:par>
                          <p:cTn id="282" fill="hold">
                            <p:stCondLst>
                              <p:cond delay="0"/>
                            </p:stCondLst>
                            <p:childTnLst>
                              <p:par>
                                <p:cTn id="283" presetID="1" presetClass="exit" presetSubtype="0" fill="hold" grpId="1" nodeType="clickEffect">
                                  <p:stCondLst>
                                    <p:cond delay="0"/>
                                  </p:stCondLst>
                                  <p:childTnLst>
                                    <p:set>
                                      <p:cBhvr>
                                        <p:cTn id="284" dur="1" fill="hold">
                                          <p:stCondLst>
                                            <p:cond delay="0"/>
                                          </p:stCondLst>
                                        </p:cTn>
                                        <p:tgtEl>
                                          <p:spTgt spid="163"/>
                                        </p:tgtEl>
                                        <p:attrNameLst>
                                          <p:attrName>style.visibility</p:attrName>
                                        </p:attrNameLst>
                                      </p:cBhvr>
                                      <p:to>
                                        <p:strVal val="hidden"/>
                                      </p:to>
                                    </p:set>
                                  </p:childTnLst>
                                </p:cTn>
                              </p:par>
                            </p:childTnLst>
                          </p:cTn>
                        </p:par>
                      </p:childTnLst>
                    </p:cTn>
                  </p:par>
                  <p:par>
                    <p:cTn id="285" fill="hold">
                      <p:stCondLst>
                        <p:cond delay="indefinite"/>
                      </p:stCondLst>
                      <p:childTnLst>
                        <p:par>
                          <p:cTn id="286" fill="hold">
                            <p:stCondLst>
                              <p:cond delay="0"/>
                            </p:stCondLst>
                            <p:childTnLst>
                              <p:par>
                                <p:cTn id="287" presetID="1" presetClass="entr" presetSubtype="0" fill="hold" grpId="0" nodeType="clickEffect">
                                  <p:stCondLst>
                                    <p:cond delay="0"/>
                                  </p:stCondLst>
                                  <p:childTnLst>
                                    <p:set>
                                      <p:cBhvr>
                                        <p:cTn id="288" dur="1" fill="hold">
                                          <p:stCondLst>
                                            <p:cond delay="0"/>
                                          </p:stCondLst>
                                        </p:cTn>
                                        <p:tgtEl>
                                          <p:spTgt spid="134"/>
                                        </p:tgtEl>
                                        <p:attrNameLst>
                                          <p:attrName>style.visibility</p:attrName>
                                        </p:attrNameLst>
                                      </p:cBhvr>
                                      <p:to>
                                        <p:strVal val="visible"/>
                                      </p:to>
                                    </p:set>
                                  </p:childTnLst>
                                </p:cTn>
                              </p:par>
                            </p:childTnLst>
                          </p:cTn>
                        </p:par>
                      </p:childTnLst>
                    </p:cTn>
                  </p:par>
                  <p:par>
                    <p:cTn id="289" fill="hold">
                      <p:stCondLst>
                        <p:cond delay="indefinite"/>
                      </p:stCondLst>
                      <p:childTnLst>
                        <p:par>
                          <p:cTn id="290" fill="hold">
                            <p:stCondLst>
                              <p:cond delay="0"/>
                            </p:stCondLst>
                            <p:childTnLst>
                              <p:par>
                                <p:cTn id="291" presetID="1" presetClass="exit" presetSubtype="0" fill="hold" grpId="1" nodeType="clickEffect">
                                  <p:stCondLst>
                                    <p:cond delay="0"/>
                                  </p:stCondLst>
                                  <p:childTnLst>
                                    <p:set>
                                      <p:cBhvr>
                                        <p:cTn id="292" dur="1" fill="hold">
                                          <p:stCondLst>
                                            <p:cond delay="0"/>
                                          </p:stCondLst>
                                        </p:cTn>
                                        <p:tgtEl>
                                          <p:spTgt spid="134"/>
                                        </p:tgtEl>
                                        <p:attrNameLst>
                                          <p:attrName>style.visibility</p:attrName>
                                        </p:attrNameLst>
                                      </p:cBhvr>
                                      <p:to>
                                        <p:strVal val="hidden"/>
                                      </p:to>
                                    </p:set>
                                  </p:childTnLst>
                                </p:cTn>
                              </p:par>
                            </p:childTnLst>
                          </p:cTn>
                        </p:par>
                      </p:childTnLst>
                    </p:cTn>
                  </p:par>
                  <p:par>
                    <p:cTn id="293" fill="hold">
                      <p:stCondLst>
                        <p:cond delay="indefinite"/>
                      </p:stCondLst>
                      <p:childTnLst>
                        <p:par>
                          <p:cTn id="294" fill="hold">
                            <p:stCondLst>
                              <p:cond delay="0"/>
                            </p:stCondLst>
                            <p:childTnLst>
                              <p:par>
                                <p:cTn id="295" presetID="1" presetClass="entr" presetSubtype="0" fill="hold" grpId="0" nodeType="clickEffect">
                                  <p:stCondLst>
                                    <p:cond delay="0"/>
                                  </p:stCondLst>
                                  <p:childTnLst>
                                    <p:set>
                                      <p:cBhvr>
                                        <p:cTn id="296" dur="1" fill="hold">
                                          <p:stCondLst>
                                            <p:cond delay="0"/>
                                          </p:stCondLst>
                                        </p:cTn>
                                        <p:tgtEl>
                                          <p:spTgt spid="164"/>
                                        </p:tgtEl>
                                        <p:attrNameLst>
                                          <p:attrName>style.visibility</p:attrName>
                                        </p:attrNameLst>
                                      </p:cBhvr>
                                      <p:to>
                                        <p:strVal val="visible"/>
                                      </p:to>
                                    </p:set>
                                  </p:childTnLst>
                                </p:cTn>
                              </p:par>
                            </p:childTnLst>
                          </p:cTn>
                        </p:par>
                      </p:childTnLst>
                    </p:cTn>
                  </p:par>
                  <p:par>
                    <p:cTn id="297" fill="hold">
                      <p:stCondLst>
                        <p:cond delay="indefinite"/>
                      </p:stCondLst>
                      <p:childTnLst>
                        <p:par>
                          <p:cTn id="298" fill="hold">
                            <p:stCondLst>
                              <p:cond delay="0"/>
                            </p:stCondLst>
                            <p:childTnLst>
                              <p:par>
                                <p:cTn id="299" presetID="1" presetClass="exit" presetSubtype="0" fill="hold" grpId="1" nodeType="clickEffect">
                                  <p:stCondLst>
                                    <p:cond delay="0"/>
                                  </p:stCondLst>
                                  <p:childTnLst>
                                    <p:set>
                                      <p:cBhvr>
                                        <p:cTn id="300" dur="1" fill="hold">
                                          <p:stCondLst>
                                            <p:cond delay="0"/>
                                          </p:stCondLst>
                                        </p:cTn>
                                        <p:tgtEl>
                                          <p:spTgt spid="164"/>
                                        </p:tgtEl>
                                        <p:attrNameLst>
                                          <p:attrName>style.visibility</p:attrName>
                                        </p:attrNameLst>
                                      </p:cBhvr>
                                      <p:to>
                                        <p:strVal val="hidden"/>
                                      </p:to>
                                    </p:set>
                                  </p:childTnLst>
                                </p:cTn>
                              </p:par>
                            </p:childTnLst>
                          </p:cTn>
                        </p:par>
                      </p:childTnLst>
                    </p:cTn>
                  </p:par>
                  <p:par>
                    <p:cTn id="301" fill="hold">
                      <p:stCondLst>
                        <p:cond delay="indefinite"/>
                      </p:stCondLst>
                      <p:childTnLst>
                        <p:par>
                          <p:cTn id="302" fill="hold">
                            <p:stCondLst>
                              <p:cond delay="0"/>
                            </p:stCondLst>
                            <p:childTnLst>
                              <p:par>
                                <p:cTn id="303" presetID="1" presetClass="entr" presetSubtype="0" fill="hold" grpId="0" nodeType="clickEffect">
                                  <p:stCondLst>
                                    <p:cond delay="0"/>
                                  </p:stCondLst>
                                  <p:childTnLst>
                                    <p:set>
                                      <p:cBhvr>
                                        <p:cTn id="304" dur="1" fill="hold">
                                          <p:stCondLst>
                                            <p:cond delay="0"/>
                                          </p:stCondLst>
                                        </p:cTn>
                                        <p:tgtEl>
                                          <p:spTgt spid="135"/>
                                        </p:tgtEl>
                                        <p:attrNameLst>
                                          <p:attrName>style.visibility</p:attrName>
                                        </p:attrNameLst>
                                      </p:cBhvr>
                                      <p:to>
                                        <p:strVal val="visible"/>
                                      </p:to>
                                    </p:set>
                                  </p:childTnLst>
                                </p:cTn>
                              </p:par>
                            </p:childTnLst>
                          </p:cTn>
                        </p:par>
                      </p:childTnLst>
                    </p:cTn>
                  </p:par>
                  <p:par>
                    <p:cTn id="305" fill="hold">
                      <p:stCondLst>
                        <p:cond delay="indefinite"/>
                      </p:stCondLst>
                      <p:childTnLst>
                        <p:par>
                          <p:cTn id="306" fill="hold">
                            <p:stCondLst>
                              <p:cond delay="0"/>
                            </p:stCondLst>
                            <p:childTnLst>
                              <p:par>
                                <p:cTn id="307" presetID="1" presetClass="exit" presetSubtype="0" fill="hold" grpId="1" nodeType="clickEffect">
                                  <p:stCondLst>
                                    <p:cond delay="0"/>
                                  </p:stCondLst>
                                  <p:childTnLst>
                                    <p:set>
                                      <p:cBhvr>
                                        <p:cTn id="308" dur="1" fill="hold">
                                          <p:stCondLst>
                                            <p:cond delay="0"/>
                                          </p:stCondLst>
                                        </p:cTn>
                                        <p:tgtEl>
                                          <p:spTgt spid="135"/>
                                        </p:tgtEl>
                                        <p:attrNameLst>
                                          <p:attrName>style.visibility</p:attrName>
                                        </p:attrNameLst>
                                      </p:cBhvr>
                                      <p:to>
                                        <p:strVal val="hidden"/>
                                      </p:to>
                                    </p:set>
                                  </p:childTnLst>
                                </p:cTn>
                              </p:par>
                            </p:childTnLst>
                          </p:cTn>
                        </p:par>
                      </p:childTnLst>
                    </p:cTn>
                  </p:par>
                  <p:par>
                    <p:cTn id="309" fill="hold">
                      <p:stCondLst>
                        <p:cond delay="indefinite"/>
                      </p:stCondLst>
                      <p:childTnLst>
                        <p:par>
                          <p:cTn id="310" fill="hold">
                            <p:stCondLst>
                              <p:cond delay="0"/>
                            </p:stCondLst>
                            <p:childTnLst>
                              <p:par>
                                <p:cTn id="311" presetID="1" presetClass="entr" presetSubtype="0" fill="hold" grpId="0" nodeType="clickEffect">
                                  <p:stCondLst>
                                    <p:cond delay="0"/>
                                  </p:stCondLst>
                                  <p:childTnLst>
                                    <p:set>
                                      <p:cBhvr>
                                        <p:cTn id="312" dur="1" fill="hold">
                                          <p:stCondLst>
                                            <p:cond delay="0"/>
                                          </p:stCondLst>
                                        </p:cTn>
                                        <p:tgtEl>
                                          <p:spTgt spid="136"/>
                                        </p:tgtEl>
                                        <p:attrNameLst>
                                          <p:attrName>style.visibility</p:attrName>
                                        </p:attrNameLst>
                                      </p:cBhvr>
                                      <p:to>
                                        <p:strVal val="visible"/>
                                      </p:to>
                                    </p:set>
                                  </p:childTnLst>
                                </p:cTn>
                              </p:par>
                            </p:childTnLst>
                          </p:cTn>
                        </p:par>
                      </p:childTnLst>
                    </p:cTn>
                  </p:par>
                  <p:par>
                    <p:cTn id="313" fill="hold">
                      <p:stCondLst>
                        <p:cond delay="indefinite"/>
                      </p:stCondLst>
                      <p:childTnLst>
                        <p:par>
                          <p:cTn id="314" fill="hold">
                            <p:stCondLst>
                              <p:cond delay="0"/>
                            </p:stCondLst>
                            <p:childTnLst>
                              <p:par>
                                <p:cTn id="315" presetID="1" presetClass="exit" presetSubtype="0" fill="hold" grpId="1" nodeType="clickEffect">
                                  <p:stCondLst>
                                    <p:cond delay="0"/>
                                  </p:stCondLst>
                                  <p:childTnLst>
                                    <p:set>
                                      <p:cBhvr>
                                        <p:cTn id="316" dur="1" fill="hold">
                                          <p:stCondLst>
                                            <p:cond delay="0"/>
                                          </p:stCondLst>
                                        </p:cTn>
                                        <p:tgtEl>
                                          <p:spTgt spid="136"/>
                                        </p:tgtEl>
                                        <p:attrNameLst>
                                          <p:attrName>style.visibility</p:attrName>
                                        </p:attrNameLst>
                                      </p:cBhvr>
                                      <p:to>
                                        <p:strVal val="hidden"/>
                                      </p:to>
                                    </p:set>
                                  </p:childTnLst>
                                </p:cTn>
                              </p:par>
                            </p:childTnLst>
                          </p:cTn>
                        </p:par>
                      </p:childTnLst>
                    </p:cTn>
                  </p:par>
                  <p:par>
                    <p:cTn id="317" fill="hold">
                      <p:stCondLst>
                        <p:cond delay="indefinite"/>
                      </p:stCondLst>
                      <p:childTnLst>
                        <p:par>
                          <p:cTn id="318" fill="hold">
                            <p:stCondLst>
                              <p:cond delay="0"/>
                            </p:stCondLst>
                            <p:childTnLst>
                              <p:par>
                                <p:cTn id="319" presetID="1" presetClass="entr" presetSubtype="0" fill="hold" grpId="0" nodeType="clickEffect">
                                  <p:stCondLst>
                                    <p:cond delay="0"/>
                                  </p:stCondLst>
                                  <p:childTnLst>
                                    <p:set>
                                      <p:cBhvr>
                                        <p:cTn id="320" dur="1" fill="hold">
                                          <p:stCondLst>
                                            <p:cond delay="0"/>
                                          </p:stCondLst>
                                        </p:cTn>
                                        <p:tgtEl>
                                          <p:spTgt spid="137"/>
                                        </p:tgtEl>
                                        <p:attrNameLst>
                                          <p:attrName>style.visibility</p:attrName>
                                        </p:attrNameLst>
                                      </p:cBhvr>
                                      <p:to>
                                        <p:strVal val="visible"/>
                                      </p:to>
                                    </p:set>
                                  </p:childTnLst>
                                </p:cTn>
                              </p:par>
                            </p:childTnLst>
                          </p:cTn>
                        </p:par>
                      </p:childTnLst>
                    </p:cTn>
                  </p:par>
                  <p:par>
                    <p:cTn id="321" fill="hold">
                      <p:stCondLst>
                        <p:cond delay="indefinite"/>
                      </p:stCondLst>
                      <p:childTnLst>
                        <p:par>
                          <p:cTn id="322" fill="hold">
                            <p:stCondLst>
                              <p:cond delay="0"/>
                            </p:stCondLst>
                            <p:childTnLst>
                              <p:par>
                                <p:cTn id="323" presetID="1" presetClass="exit" presetSubtype="0" fill="hold" grpId="1" nodeType="clickEffect">
                                  <p:stCondLst>
                                    <p:cond delay="0"/>
                                  </p:stCondLst>
                                  <p:childTnLst>
                                    <p:set>
                                      <p:cBhvr>
                                        <p:cTn id="324" dur="1" fill="hold">
                                          <p:stCondLst>
                                            <p:cond delay="0"/>
                                          </p:stCondLst>
                                        </p:cTn>
                                        <p:tgtEl>
                                          <p:spTgt spid="137"/>
                                        </p:tgtEl>
                                        <p:attrNameLst>
                                          <p:attrName>style.visibility</p:attrName>
                                        </p:attrNameLst>
                                      </p:cBhvr>
                                      <p:to>
                                        <p:strVal val="hidden"/>
                                      </p:to>
                                    </p:set>
                                  </p:childTnLst>
                                </p:cTn>
                              </p:par>
                            </p:childTnLst>
                          </p:cTn>
                        </p:par>
                      </p:childTnLst>
                    </p:cTn>
                  </p:par>
                  <p:par>
                    <p:cTn id="325" fill="hold">
                      <p:stCondLst>
                        <p:cond delay="indefinite"/>
                      </p:stCondLst>
                      <p:childTnLst>
                        <p:par>
                          <p:cTn id="326" fill="hold">
                            <p:stCondLst>
                              <p:cond delay="0"/>
                            </p:stCondLst>
                            <p:childTnLst>
                              <p:par>
                                <p:cTn id="327" presetID="1" presetClass="entr" presetSubtype="0" fill="hold" grpId="0" nodeType="clickEffect">
                                  <p:stCondLst>
                                    <p:cond delay="0"/>
                                  </p:stCondLst>
                                  <p:childTnLst>
                                    <p:set>
                                      <p:cBhvr>
                                        <p:cTn id="328" dur="1" fill="hold">
                                          <p:stCondLst>
                                            <p:cond delay="0"/>
                                          </p:stCondLst>
                                        </p:cTn>
                                        <p:tgtEl>
                                          <p:spTgt spid="138"/>
                                        </p:tgtEl>
                                        <p:attrNameLst>
                                          <p:attrName>style.visibility</p:attrName>
                                        </p:attrNameLst>
                                      </p:cBhvr>
                                      <p:to>
                                        <p:strVal val="visible"/>
                                      </p:to>
                                    </p:set>
                                  </p:childTnLst>
                                </p:cTn>
                              </p:par>
                            </p:childTnLst>
                          </p:cTn>
                        </p:par>
                      </p:childTnLst>
                    </p:cTn>
                  </p:par>
                  <p:par>
                    <p:cTn id="329" fill="hold">
                      <p:stCondLst>
                        <p:cond delay="indefinite"/>
                      </p:stCondLst>
                      <p:childTnLst>
                        <p:par>
                          <p:cTn id="330" fill="hold">
                            <p:stCondLst>
                              <p:cond delay="0"/>
                            </p:stCondLst>
                            <p:childTnLst>
                              <p:par>
                                <p:cTn id="331" presetID="1" presetClass="exit" presetSubtype="0" fill="hold" grpId="1" nodeType="clickEffect">
                                  <p:stCondLst>
                                    <p:cond delay="0"/>
                                  </p:stCondLst>
                                  <p:childTnLst>
                                    <p:set>
                                      <p:cBhvr>
                                        <p:cTn id="332" dur="1" fill="hold">
                                          <p:stCondLst>
                                            <p:cond delay="0"/>
                                          </p:stCondLst>
                                        </p:cTn>
                                        <p:tgtEl>
                                          <p:spTgt spid="138"/>
                                        </p:tgtEl>
                                        <p:attrNameLst>
                                          <p:attrName>style.visibility</p:attrName>
                                        </p:attrNameLst>
                                      </p:cBhvr>
                                      <p:to>
                                        <p:strVal val="hidden"/>
                                      </p:to>
                                    </p:set>
                                  </p:childTnLst>
                                </p:cTn>
                              </p:par>
                            </p:childTnLst>
                          </p:cTn>
                        </p:par>
                      </p:childTnLst>
                    </p:cTn>
                  </p:par>
                  <p:par>
                    <p:cTn id="333" fill="hold">
                      <p:stCondLst>
                        <p:cond delay="indefinite"/>
                      </p:stCondLst>
                      <p:childTnLst>
                        <p:par>
                          <p:cTn id="334" fill="hold">
                            <p:stCondLst>
                              <p:cond delay="0"/>
                            </p:stCondLst>
                            <p:childTnLst>
                              <p:par>
                                <p:cTn id="335" presetID="1" presetClass="entr" presetSubtype="0" fill="hold" grpId="0" nodeType="clickEffect">
                                  <p:stCondLst>
                                    <p:cond delay="0"/>
                                  </p:stCondLst>
                                  <p:childTnLst>
                                    <p:set>
                                      <p:cBhvr>
                                        <p:cTn id="336" dur="1" fill="hold">
                                          <p:stCondLst>
                                            <p:cond delay="0"/>
                                          </p:stCondLst>
                                        </p:cTn>
                                        <p:tgtEl>
                                          <p:spTgt spid="139"/>
                                        </p:tgtEl>
                                        <p:attrNameLst>
                                          <p:attrName>style.visibility</p:attrName>
                                        </p:attrNameLst>
                                      </p:cBhvr>
                                      <p:to>
                                        <p:strVal val="visible"/>
                                      </p:to>
                                    </p:set>
                                  </p:childTnLst>
                                </p:cTn>
                              </p:par>
                            </p:childTnLst>
                          </p:cTn>
                        </p:par>
                      </p:childTnLst>
                    </p:cTn>
                  </p:par>
                  <p:par>
                    <p:cTn id="337" fill="hold">
                      <p:stCondLst>
                        <p:cond delay="indefinite"/>
                      </p:stCondLst>
                      <p:childTnLst>
                        <p:par>
                          <p:cTn id="338" fill="hold">
                            <p:stCondLst>
                              <p:cond delay="0"/>
                            </p:stCondLst>
                            <p:childTnLst>
                              <p:par>
                                <p:cTn id="339" presetID="1" presetClass="exit" presetSubtype="0" fill="hold" grpId="1" nodeType="clickEffect">
                                  <p:stCondLst>
                                    <p:cond delay="0"/>
                                  </p:stCondLst>
                                  <p:childTnLst>
                                    <p:set>
                                      <p:cBhvr>
                                        <p:cTn id="340" dur="1" fill="hold">
                                          <p:stCondLst>
                                            <p:cond delay="0"/>
                                          </p:stCondLst>
                                        </p:cTn>
                                        <p:tgtEl>
                                          <p:spTgt spid="139"/>
                                        </p:tgtEl>
                                        <p:attrNameLst>
                                          <p:attrName>style.visibility</p:attrName>
                                        </p:attrNameLst>
                                      </p:cBhvr>
                                      <p:to>
                                        <p:strVal val="hidden"/>
                                      </p:to>
                                    </p:set>
                                  </p:childTnLst>
                                </p:cTn>
                              </p:par>
                            </p:childTnLst>
                          </p:cTn>
                        </p:par>
                      </p:childTnLst>
                    </p:cTn>
                  </p:par>
                  <p:par>
                    <p:cTn id="341" fill="hold">
                      <p:stCondLst>
                        <p:cond delay="indefinite"/>
                      </p:stCondLst>
                      <p:childTnLst>
                        <p:par>
                          <p:cTn id="342" fill="hold">
                            <p:stCondLst>
                              <p:cond delay="0"/>
                            </p:stCondLst>
                            <p:childTnLst>
                              <p:par>
                                <p:cTn id="343" presetID="1" presetClass="entr" presetSubtype="0" fill="hold" grpId="0" nodeType="clickEffect">
                                  <p:stCondLst>
                                    <p:cond delay="0"/>
                                  </p:stCondLst>
                                  <p:childTnLst>
                                    <p:set>
                                      <p:cBhvr>
                                        <p:cTn id="344" dur="1" fill="hold">
                                          <p:stCondLst>
                                            <p:cond delay="0"/>
                                          </p:stCondLst>
                                        </p:cTn>
                                        <p:tgtEl>
                                          <p:spTgt spid="143"/>
                                        </p:tgtEl>
                                        <p:attrNameLst>
                                          <p:attrName>style.visibility</p:attrName>
                                        </p:attrNameLst>
                                      </p:cBhvr>
                                      <p:to>
                                        <p:strVal val="visible"/>
                                      </p:to>
                                    </p:set>
                                  </p:childTnLst>
                                </p:cTn>
                              </p:par>
                            </p:childTnLst>
                          </p:cTn>
                        </p:par>
                      </p:childTnLst>
                    </p:cTn>
                  </p:par>
                  <p:par>
                    <p:cTn id="345" fill="hold">
                      <p:stCondLst>
                        <p:cond delay="indefinite"/>
                      </p:stCondLst>
                      <p:childTnLst>
                        <p:par>
                          <p:cTn id="346" fill="hold">
                            <p:stCondLst>
                              <p:cond delay="0"/>
                            </p:stCondLst>
                            <p:childTnLst>
                              <p:par>
                                <p:cTn id="347" presetID="1" presetClass="exit" presetSubtype="0" fill="hold" grpId="1" nodeType="clickEffect">
                                  <p:stCondLst>
                                    <p:cond delay="0"/>
                                  </p:stCondLst>
                                  <p:childTnLst>
                                    <p:set>
                                      <p:cBhvr>
                                        <p:cTn id="348" dur="1" fill="hold">
                                          <p:stCondLst>
                                            <p:cond delay="0"/>
                                          </p:stCondLst>
                                        </p:cTn>
                                        <p:tgtEl>
                                          <p:spTgt spid="143"/>
                                        </p:tgtEl>
                                        <p:attrNameLst>
                                          <p:attrName>style.visibility</p:attrName>
                                        </p:attrNameLst>
                                      </p:cBhvr>
                                      <p:to>
                                        <p:strVal val="hidden"/>
                                      </p:to>
                                    </p:set>
                                  </p:childTnLst>
                                </p:cTn>
                              </p:par>
                            </p:childTnLst>
                          </p:cTn>
                        </p:par>
                      </p:childTnLst>
                    </p:cTn>
                  </p:par>
                  <p:par>
                    <p:cTn id="349" fill="hold">
                      <p:stCondLst>
                        <p:cond delay="indefinite"/>
                      </p:stCondLst>
                      <p:childTnLst>
                        <p:par>
                          <p:cTn id="350" fill="hold">
                            <p:stCondLst>
                              <p:cond delay="0"/>
                            </p:stCondLst>
                            <p:childTnLst>
                              <p:par>
                                <p:cTn id="351" presetID="1" presetClass="entr" presetSubtype="0" fill="hold" grpId="0" nodeType="clickEffect">
                                  <p:stCondLst>
                                    <p:cond delay="0"/>
                                  </p:stCondLst>
                                  <p:childTnLst>
                                    <p:set>
                                      <p:cBhvr>
                                        <p:cTn id="352" dur="1" fill="hold">
                                          <p:stCondLst>
                                            <p:cond delay="0"/>
                                          </p:stCondLst>
                                        </p:cTn>
                                        <p:tgtEl>
                                          <p:spTgt spid="142"/>
                                        </p:tgtEl>
                                        <p:attrNameLst>
                                          <p:attrName>style.visibility</p:attrName>
                                        </p:attrNameLst>
                                      </p:cBhvr>
                                      <p:to>
                                        <p:strVal val="visible"/>
                                      </p:to>
                                    </p:set>
                                  </p:childTnLst>
                                </p:cTn>
                              </p:par>
                            </p:childTnLst>
                          </p:cTn>
                        </p:par>
                      </p:childTnLst>
                    </p:cTn>
                  </p:par>
                  <p:par>
                    <p:cTn id="353" fill="hold">
                      <p:stCondLst>
                        <p:cond delay="indefinite"/>
                      </p:stCondLst>
                      <p:childTnLst>
                        <p:par>
                          <p:cTn id="354" fill="hold">
                            <p:stCondLst>
                              <p:cond delay="0"/>
                            </p:stCondLst>
                            <p:childTnLst>
                              <p:par>
                                <p:cTn id="355" presetID="1" presetClass="exit" presetSubtype="0" fill="hold" grpId="1" nodeType="clickEffect">
                                  <p:stCondLst>
                                    <p:cond delay="0"/>
                                  </p:stCondLst>
                                  <p:childTnLst>
                                    <p:set>
                                      <p:cBhvr>
                                        <p:cTn id="356" dur="1" fill="hold">
                                          <p:stCondLst>
                                            <p:cond delay="0"/>
                                          </p:stCondLst>
                                        </p:cTn>
                                        <p:tgtEl>
                                          <p:spTgt spid="142"/>
                                        </p:tgtEl>
                                        <p:attrNameLst>
                                          <p:attrName>style.visibility</p:attrName>
                                        </p:attrNameLst>
                                      </p:cBhvr>
                                      <p:to>
                                        <p:strVal val="hidden"/>
                                      </p:to>
                                    </p:set>
                                  </p:childTnLst>
                                </p:cTn>
                              </p:par>
                            </p:childTnLst>
                          </p:cTn>
                        </p:par>
                      </p:childTnLst>
                    </p:cTn>
                  </p:par>
                  <p:par>
                    <p:cTn id="357" fill="hold">
                      <p:stCondLst>
                        <p:cond delay="indefinite"/>
                      </p:stCondLst>
                      <p:childTnLst>
                        <p:par>
                          <p:cTn id="358" fill="hold">
                            <p:stCondLst>
                              <p:cond delay="0"/>
                            </p:stCondLst>
                            <p:childTnLst>
                              <p:par>
                                <p:cTn id="359" presetID="1" presetClass="entr" presetSubtype="0" fill="hold" grpId="0" nodeType="clickEffect">
                                  <p:stCondLst>
                                    <p:cond delay="0"/>
                                  </p:stCondLst>
                                  <p:childTnLst>
                                    <p:set>
                                      <p:cBhvr>
                                        <p:cTn id="360" dur="1" fill="hold">
                                          <p:stCondLst>
                                            <p:cond delay="0"/>
                                          </p:stCondLst>
                                        </p:cTn>
                                        <p:tgtEl>
                                          <p:spTgt spid="141"/>
                                        </p:tgtEl>
                                        <p:attrNameLst>
                                          <p:attrName>style.visibility</p:attrName>
                                        </p:attrNameLst>
                                      </p:cBhvr>
                                      <p:to>
                                        <p:strVal val="visible"/>
                                      </p:to>
                                    </p:set>
                                  </p:childTnLst>
                                </p:cTn>
                              </p:par>
                            </p:childTnLst>
                          </p:cTn>
                        </p:par>
                      </p:childTnLst>
                    </p:cTn>
                  </p:par>
                  <p:par>
                    <p:cTn id="361" fill="hold">
                      <p:stCondLst>
                        <p:cond delay="indefinite"/>
                      </p:stCondLst>
                      <p:childTnLst>
                        <p:par>
                          <p:cTn id="362" fill="hold">
                            <p:stCondLst>
                              <p:cond delay="0"/>
                            </p:stCondLst>
                            <p:childTnLst>
                              <p:par>
                                <p:cTn id="363" presetID="1" presetClass="exit" presetSubtype="0" fill="hold" grpId="1" nodeType="clickEffect">
                                  <p:stCondLst>
                                    <p:cond delay="0"/>
                                  </p:stCondLst>
                                  <p:childTnLst>
                                    <p:set>
                                      <p:cBhvr>
                                        <p:cTn id="364" dur="1" fill="hold">
                                          <p:stCondLst>
                                            <p:cond delay="0"/>
                                          </p:stCondLst>
                                        </p:cTn>
                                        <p:tgtEl>
                                          <p:spTgt spid="141"/>
                                        </p:tgtEl>
                                        <p:attrNameLst>
                                          <p:attrName>style.visibility</p:attrName>
                                        </p:attrNameLst>
                                      </p:cBhvr>
                                      <p:to>
                                        <p:strVal val="hidden"/>
                                      </p:to>
                                    </p:set>
                                  </p:childTnLst>
                                </p:cTn>
                              </p:par>
                            </p:childTnLst>
                          </p:cTn>
                        </p:par>
                      </p:childTnLst>
                    </p:cTn>
                  </p:par>
                  <p:par>
                    <p:cTn id="365" fill="hold">
                      <p:stCondLst>
                        <p:cond delay="indefinite"/>
                      </p:stCondLst>
                      <p:childTnLst>
                        <p:par>
                          <p:cTn id="366" fill="hold">
                            <p:stCondLst>
                              <p:cond delay="0"/>
                            </p:stCondLst>
                            <p:childTnLst>
                              <p:par>
                                <p:cTn id="367" presetID="1" presetClass="entr" presetSubtype="0" fill="hold" grpId="0" nodeType="clickEffect">
                                  <p:stCondLst>
                                    <p:cond delay="0"/>
                                  </p:stCondLst>
                                  <p:childTnLst>
                                    <p:set>
                                      <p:cBhvr>
                                        <p:cTn id="368" dur="1" fill="hold">
                                          <p:stCondLst>
                                            <p:cond delay="0"/>
                                          </p:stCondLst>
                                        </p:cTn>
                                        <p:tgtEl>
                                          <p:spTgt spid="169"/>
                                        </p:tgtEl>
                                        <p:attrNameLst>
                                          <p:attrName>style.visibility</p:attrName>
                                        </p:attrNameLst>
                                      </p:cBhvr>
                                      <p:to>
                                        <p:strVal val="visible"/>
                                      </p:to>
                                    </p:set>
                                  </p:childTnLst>
                                </p:cTn>
                              </p:par>
                            </p:childTnLst>
                          </p:cTn>
                        </p:par>
                      </p:childTnLst>
                    </p:cTn>
                  </p:par>
                  <p:par>
                    <p:cTn id="369" fill="hold">
                      <p:stCondLst>
                        <p:cond delay="indefinite"/>
                      </p:stCondLst>
                      <p:childTnLst>
                        <p:par>
                          <p:cTn id="370" fill="hold">
                            <p:stCondLst>
                              <p:cond delay="0"/>
                            </p:stCondLst>
                            <p:childTnLst>
                              <p:par>
                                <p:cTn id="371" presetID="1" presetClass="exit" presetSubtype="0" fill="hold" grpId="1" nodeType="clickEffect">
                                  <p:stCondLst>
                                    <p:cond delay="0"/>
                                  </p:stCondLst>
                                  <p:childTnLst>
                                    <p:set>
                                      <p:cBhvr>
                                        <p:cTn id="372" dur="1" fill="hold">
                                          <p:stCondLst>
                                            <p:cond delay="0"/>
                                          </p:stCondLst>
                                        </p:cTn>
                                        <p:tgtEl>
                                          <p:spTgt spid="169"/>
                                        </p:tgtEl>
                                        <p:attrNameLst>
                                          <p:attrName>style.visibility</p:attrName>
                                        </p:attrNameLst>
                                      </p:cBhvr>
                                      <p:to>
                                        <p:strVal val="hidden"/>
                                      </p:to>
                                    </p:set>
                                  </p:childTnLst>
                                </p:cTn>
                              </p:par>
                            </p:childTnLst>
                          </p:cTn>
                        </p:par>
                      </p:childTnLst>
                    </p:cTn>
                  </p:par>
                  <p:par>
                    <p:cTn id="373" fill="hold">
                      <p:stCondLst>
                        <p:cond delay="indefinite"/>
                      </p:stCondLst>
                      <p:childTnLst>
                        <p:par>
                          <p:cTn id="374" fill="hold">
                            <p:stCondLst>
                              <p:cond delay="0"/>
                            </p:stCondLst>
                            <p:childTnLst>
                              <p:par>
                                <p:cTn id="375" presetID="1" presetClass="entr" presetSubtype="0" fill="hold" grpId="0" nodeType="clickEffect">
                                  <p:stCondLst>
                                    <p:cond delay="0"/>
                                  </p:stCondLst>
                                  <p:childTnLst>
                                    <p:set>
                                      <p:cBhvr>
                                        <p:cTn id="376" dur="1" fill="hold">
                                          <p:stCondLst>
                                            <p:cond delay="0"/>
                                          </p:stCondLst>
                                        </p:cTn>
                                        <p:tgtEl>
                                          <p:spTgt spid="168"/>
                                        </p:tgtEl>
                                        <p:attrNameLst>
                                          <p:attrName>style.visibility</p:attrName>
                                        </p:attrNameLst>
                                      </p:cBhvr>
                                      <p:to>
                                        <p:strVal val="visible"/>
                                      </p:to>
                                    </p:set>
                                  </p:childTnLst>
                                </p:cTn>
                              </p:par>
                            </p:childTnLst>
                          </p:cTn>
                        </p:par>
                      </p:childTnLst>
                    </p:cTn>
                  </p:par>
                  <p:par>
                    <p:cTn id="377" fill="hold">
                      <p:stCondLst>
                        <p:cond delay="indefinite"/>
                      </p:stCondLst>
                      <p:childTnLst>
                        <p:par>
                          <p:cTn id="378" fill="hold">
                            <p:stCondLst>
                              <p:cond delay="0"/>
                            </p:stCondLst>
                            <p:childTnLst>
                              <p:par>
                                <p:cTn id="379" presetID="1" presetClass="exit" presetSubtype="0" fill="hold" grpId="1" nodeType="clickEffect">
                                  <p:stCondLst>
                                    <p:cond delay="0"/>
                                  </p:stCondLst>
                                  <p:childTnLst>
                                    <p:set>
                                      <p:cBhvr>
                                        <p:cTn id="380" dur="1" fill="hold">
                                          <p:stCondLst>
                                            <p:cond delay="0"/>
                                          </p:stCondLst>
                                        </p:cTn>
                                        <p:tgtEl>
                                          <p:spTgt spid="168"/>
                                        </p:tgtEl>
                                        <p:attrNameLst>
                                          <p:attrName>style.visibility</p:attrName>
                                        </p:attrNameLst>
                                      </p:cBhvr>
                                      <p:to>
                                        <p:strVal val="hidden"/>
                                      </p:to>
                                    </p:set>
                                  </p:childTnLst>
                                </p:cTn>
                              </p:par>
                            </p:childTnLst>
                          </p:cTn>
                        </p:par>
                      </p:childTnLst>
                    </p:cTn>
                  </p:par>
                  <p:par>
                    <p:cTn id="381" fill="hold">
                      <p:stCondLst>
                        <p:cond delay="indefinite"/>
                      </p:stCondLst>
                      <p:childTnLst>
                        <p:par>
                          <p:cTn id="382" fill="hold">
                            <p:stCondLst>
                              <p:cond delay="0"/>
                            </p:stCondLst>
                            <p:childTnLst>
                              <p:par>
                                <p:cTn id="383" presetID="1" presetClass="entr" presetSubtype="0" fill="hold" grpId="0" nodeType="clickEffect">
                                  <p:stCondLst>
                                    <p:cond delay="0"/>
                                  </p:stCondLst>
                                  <p:childTnLst>
                                    <p:set>
                                      <p:cBhvr>
                                        <p:cTn id="384" dur="1" fill="hold">
                                          <p:stCondLst>
                                            <p:cond delay="0"/>
                                          </p:stCondLst>
                                        </p:cTn>
                                        <p:tgtEl>
                                          <p:spTgt spid="167"/>
                                        </p:tgtEl>
                                        <p:attrNameLst>
                                          <p:attrName>style.visibility</p:attrName>
                                        </p:attrNameLst>
                                      </p:cBhvr>
                                      <p:to>
                                        <p:strVal val="visible"/>
                                      </p:to>
                                    </p:set>
                                  </p:childTnLst>
                                </p:cTn>
                              </p:par>
                            </p:childTnLst>
                          </p:cTn>
                        </p:par>
                      </p:childTnLst>
                    </p:cTn>
                  </p:par>
                  <p:par>
                    <p:cTn id="385" fill="hold">
                      <p:stCondLst>
                        <p:cond delay="indefinite"/>
                      </p:stCondLst>
                      <p:childTnLst>
                        <p:par>
                          <p:cTn id="386" fill="hold">
                            <p:stCondLst>
                              <p:cond delay="0"/>
                            </p:stCondLst>
                            <p:childTnLst>
                              <p:par>
                                <p:cTn id="387" presetID="1" presetClass="exit" presetSubtype="0" fill="hold" grpId="1" nodeType="clickEffect">
                                  <p:stCondLst>
                                    <p:cond delay="0"/>
                                  </p:stCondLst>
                                  <p:childTnLst>
                                    <p:set>
                                      <p:cBhvr>
                                        <p:cTn id="388" dur="1" fill="hold">
                                          <p:stCondLst>
                                            <p:cond delay="0"/>
                                          </p:stCondLst>
                                        </p:cTn>
                                        <p:tgtEl>
                                          <p:spTgt spid="167"/>
                                        </p:tgtEl>
                                        <p:attrNameLst>
                                          <p:attrName>style.visibility</p:attrName>
                                        </p:attrNameLst>
                                      </p:cBhvr>
                                      <p:to>
                                        <p:strVal val="hidden"/>
                                      </p:to>
                                    </p:set>
                                  </p:childTnLst>
                                </p:cTn>
                              </p:par>
                            </p:childTnLst>
                          </p:cTn>
                        </p:par>
                      </p:childTnLst>
                    </p:cTn>
                  </p:par>
                  <p:par>
                    <p:cTn id="389" fill="hold">
                      <p:stCondLst>
                        <p:cond delay="indefinite"/>
                      </p:stCondLst>
                      <p:childTnLst>
                        <p:par>
                          <p:cTn id="390" fill="hold">
                            <p:stCondLst>
                              <p:cond delay="0"/>
                            </p:stCondLst>
                            <p:childTnLst>
                              <p:par>
                                <p:cTn id="391" presetID="1" presetClass="entr" presetSubtype="0" fill="hold" grpId="0" nodeType="clickEffect">
                                  <p:stCondLst>
                                    <p:cond delay="0"/>
                                  </p:stCondLst>
                                  <p:childTnLst>
                                    <p:set>
                                      <p:cBhvr>
                                        <p:cTn id="392" dur="1" fill="hold">
                                          <p:stCondLst>
                                            <p:cond delay="0"/>
                                          </p:stCondLst>
                                        </p:cTn>
                                        <p:tgtEl>
                                          <p:spTgt spid="166"/>
                                        </p:tgtEl>
                                        <p:attrNameLst>
                                          <p:attrName>style.visibility</p:attrName>
                                        </p:attrNameLst>
                                      </p:cBhvr>
                                      <p:to>
                                        <p:strVal val="visible"/>
                                      </p:to>
                                    </p:set>
                                  </p:childTnLst>
                                </p:cTn>
                              </p:par>
                            </p:childTnLst>
                          </p:cTn>
                        </p:par>
                      </p:childTnLst>
                    </p:cTn>
                  </p:par>
                  <p:par>
                    <p:cTn id="393" fill="hold">
                      <p:stCondLst>
                        <p:cond delay="indefinite"/>
                      </p:stCondLst>
                      <p:childTnLst>
                        <p:par>
                          <p:cTn id="394" fill="hold">
                            <p:stCondLst>
                              <p:cond delay="0"/>
                            </p:stCondLst>
                            <p:childTnLst>
                              <p:par>
                                <p:cTn id="395" presetID="1" presetClass="exit" presetSubtype="0" fill="hold" grpId="1" nodeType="clickEffect">
                                  <p:stCondLst>
                                    <p:cond delay="0"/>
                                  </p:stCondLst>
                                  <p:childTnLst>
                                    <p:set>
                                      <p:cBhvr>
                                        <p:cTn id="396" dur="1" fill="hold">
                                          <p:stCondLst>
                                            <p:cond delay="0"/>
                                          </p:stCondLst>
                                        </p:cTn>
                                        <p:tgtEl>
                                          <p:spTgt spid="166"/>
                                        </p:tgtEl>
                                        <p:attrNameLst>
                                          <p:attrName>style.visibility</p:attrName>
                                        </p:attrNameLst>
                                      </p:cBhvr>
                                      <p:to>
                                        <p:strVal val="hidden"/>
                                      </p:to>
                                    </p:set>
                                  </p:childTnLst>
                                </p:cTn>
                              </p:par>
                            </p:childTnLst>
                          </p:cTn>
                        </p:par>
                      </p:childTnLst>
                    </p:cTn>
                  </p:par>
                  <p:par>
                    <p:cTn id="397" fill="hold">
                      <p:stCondLst>
                        <p:cond delay="indefinite"/>
                      </p:stCondLst>
                      <p:childTnLst>
                        <p:par>
                          <p:cTn id="398" fill="hold">
                            <p:stCondLst>
                              <p:cond delay="0"/>
                            </p:stCondLst>
                            <p:childTnLst>
                              <p:par>
                                <p:cTn id="399" presetID="1" presetClass="entr" presetSubtype="0" fill="hold" grpId="0" nodeType="clickEffect">
                                  <p:stCondLst>
                                    <p:cond delay="0"/>
                                  </p:stCondLst>
                                  <p:childTnLst>
                                    <p:set>
                                      <p:cBhvr>
                                        <p:cTn id="400" dur="1" fill="hold">
                                          <p:stCondLst>
                                            <p:cond delay="0"/>
                                          </p:stCondLst>
                                        </p:cTn>
                                        <p:tgtEl>
                                          <p:spTgt spid="165"/>
                                        </p:tgtEl>
                                        <p:attrNameLst>
                                          <p:attrName>style.visibility</p:attrName>
                                        </p:attrNameLst>
                                      </p:cBhvr>
                                      <p:to>
                                        <p:strVal val="visible"/>
                                      </p:to>
                                    </p:set>
                                  </p:childTnLst>
                                </p:cTn>
                              </p:par>
                            </p:childTnLst>
                          </p:cTn>
                        </p:par>
                      </p:childTnLst>
                    </p:cTn>
                  </p:par>
                  <p:par>
                    <p:cTn id="401" fill="hold">
                      <p:stCondLst>
                        <p:cond delay="indefinite"/>
                      </p:stCondLst>
                      <p:childTnLst>
                        <p:par>
                          <p:cTn id="402" fill="hold">
                            <p:stCondLst>
                              <p:cond delay="0"/>
                            </p:stCondLst>
                            <p:childTnLst>
                              <p:par>
                                <p:cTn id="403" presetID="1" presetClass="exit" presetSubtype="0" fill="hold" grpId="1" nodeType="clickEffect">
                                  <p:stCondLst>
                                    <p:cond delay="0"/>
                                  </p:stCondLst>
                                  <p:childTnLst>
                                    <p:set>
                                      <p:cBhvr>
                                        <p:cTn id="404" dur="1" fill="hold">
                                          <p:stCondLst>
                                            <p:cond delay="0"/>
                                          </p:stCondLst>
                                        </p:cTn>
                                        <p:tgtEl>
                                          <p:spTgt spid="165"/>
                                        </p:tgtEl>
                                        <p:attrNameLst>
                                          <p:attrName>style.visibility</p:attrName>
                                        </p:attrNameLst>
                                      </p:cBhvr>
                                      <p:to>
                                        <p:strVal val="hidden"/>
                                      </p:to>
                                    </p:set>
                                  </p:childTnLst>
                                </p:cTn>
                              </p:par>
                            </p:childTnLst>
                          </p:cTn>
                        </p:par>
                      </p:childTnLst>
                    </p:cTn>
                  </p:par>
                  <p:par>
                    <p:cTn id="405" fill="hold">
                      <p:stCondLst>
                        <p:cond delay="indefinite"/>
                      </p:stCondLst>
                      <p:childTnLst>
                        <p:par>
                          <p:cTn id="406" fill="hold">
                            <p:stCondLst>
                              <p:cond delay="0"/>
                            </p:stCondLst>
                            <p:childTnLst>
                              <p:par>
                                <p:cTn id="407" presetID="1" presetClass="entr" presetSubtype="0" fill="hold" grpId="0" nodeType="clickEffect">
                                  <p:stCondLst>
                                    <p:cond delay="0"/>
                                  </p:stCondLst>
                                  <p:childTnLst>
                                    <p:set>
                                      <p:cBhvr>
                                        <p:cTn id="408" dur="1" fill="hold">
                                          <p:stCondLst>
                                            <p:cond delay="0"/>
                                          </p:stCondLst>
                                        </p:cTn>
                                        <p:tgtEl>
                                          <p:spTgt spid="140"/>
                                        </p:tgtEl>
                                        <p:attrNameLst>
                                          <p:attrName>style.visibility</p:attrName>
                                        </p:attrNameLst>
                                      </p:cBhvr>
                                      <p:to>
                                        <p:strVal val="visible"/>
                                      </p:to>
                                    </p:set>
                                  </p:childTnLst>
                                </p:cTn>
                              </p:par>
                            </p:childTnLst>
                          </p:cTn>
                        </p:par>
                      </p:childTnLst>
                    </p:cTn>
                  </p:par>
                  <p:par>
                    <p:cTn id="409" fill="hold">
                      <p:stCondLst>
                        <p:cond delay="indefinite"/>
                      </p:stCondLst>
                      <p:childTnLst>
                        <p:par>
                          <p:cTn id="410" fill="hold">
                            <p:stCondLst>
                              <p:cond delay="0"/>
                            </p:stCondLst>
                            <p:childTnLst>
                              <p:par>
                                <p:cTn id="411" presetID="1" presetClass="exit" presetSubtype="0" fill="hold" grpId="1" nodeType="clickEffect">
                                  <p:stCondLst>
                                    <p:cond delay="0"/>
                                  </p:stCondLst>
                                  <p:childTnLst>
                                    <p:set>
                                      <p:cBhvr>
                                        <p:cTn id="412" dur="1" fill="hold">
                                          <p:stCondLst>
                                            <p:cond delay="0"/>
                                          </p:stCondLst>
                                        </p:cTn>
                                        <p:tgtEl>
                                          <p:spTgt spid="140"/>
                                        </p:tgtEl>
                                        <p:attrNameLst>
                                          <p:attrName>style.visibility</p:attrName>
                                        </p:attrNameLst>
                                      </p:cBhvr>
                                      <p:to>
                                        <p:strVal val="hidden"/>
                                      </p:to>
                                    </p:set>
                                  </p:childTnLst>
                                </p:cTn>
                              </p:par>
                            </p:childTnLst>
                          </p:cTn>
                        </p:par>
                      </p:childTnLst>
                    </p:cTn>
                  </p:par>
                  <p:par>
                    <p:cTn id="413" fill="hold">
                      <p:stCondLst>
                        <p:cond delay="indefinite"/>
                      </p:stCondLst>
                      <p:childTnLst>
                        <p:par>
                          <p:cTn id="414" fill="hold">
                            <p:stCondLst>
                              <p:cond delay="0"/>
                            </p:stCondLst>
                            <p:childTnLst>
                              <p:par>
                                <p:cTn id="415" presetID="1" presetClass="entr" presetSubtype="0" fill="hold" grpId="0" nodeType="clickEffect">
                                  <p:stCondLst>
                                    <p:cond delay="0"/>
                                  </p:stCondLst>
                                  <p:childTnLst>
                                    <p:set>
                                      <p:cBhvr>
                                        <p:cTn id="416" dur="1" fill="hold">
                                          <p:stCondLst>
                                            <p:cond delay="0"/>
                                          </p:stCondLst>
                                        </p:cTn>
                                        <p:tgtEl>
                                          <p:spTgt spid="144"/>
                                        </p:tgtEl>
                                        <p:attrNameLst>
                                          <p:attrName>style.visibility</p:attrName>
                                        </p:attrNameLst>
                                      </p:cBhvr>
                                      <p:to>
                                        <p:strVal val="visible"/>
                                      </p:to>
                                    </p:set>
                                  </p:childTnLst>
                                </p:cTn>
                              </p:par>
                            </p:childTnLst>
                          </p:cTn>
                        </p:par>
                      </p:childTnLst>
                    </p:cTn>
                  </p:par>
                  <p:par>
                    <p:cTn id="417" fill="hold">
                      <p:stCondLst>
                        <p:cond delay="indefinite"/>
                      </p:stCondLst>
                      <p:childTnLst>
                        <p:par>
                          <p:cTn id="418" fill="hold">
                            <p:stCondLst>
                              <p:cond delay="0"/>
                            </p:stCondLst>
                            <p:childTnLst>
                              <p:par>
                                <p:cTn id="419" presetID="1" presetClass="exit" presetSubtype="0" fill="hold" grpId="1" nodeType="clickEffect">
                                  <p:stCondLst>
                                    <p:cond delay="0"/>
                                  </p:stCondLst>
                                  <p:childTnLst>
                                    <p:set>
                                      <p:cBhvr>
                                        <p:cTn id="420" dur="1" fill="hold">
                                          <p:stCondLst>
                                            <p:cond delay="0"/>
                                          </p:stCondLst>
                                        </p:cTn>
                                        <p:tgtEl>
                                          <p:spTgt spid="144"/>
                                        </p:tgtEl>
                                        <p:attrNameLst>
                                          <p:attrName>style.visibility</p:attrName>
                                        </p:attrNameLst>
                                      </p:cBhvr>
                                      <p:to>
                                        <p:strVal val="hidden"/>
                                      </p:to>
                                    </p:set>
                                  </p:childTnLst>
                                </p:cTn>
                              </p:par>
                            </p:childTnLst>
                          </p:cTn>
                        </p:par>
                      </p:childTnLst>
                    </p:cTn>
                  </p:par>
                  <p:par>
                    <p:cTn id="421" fill="hold">
                      <p:stCondLst>
                        <p:cond delay="indefinite"/>
                      </p:stCondLst>
                      <p:childTnLst>
                        <p:par>
                          <p:cTn id="422" fill="hold">
                            <p:stCondLst>
                              <p:cond delay="0"/>
                            </p:stCondLst>
                            <p:childTnLst>
                              <p:par>
                                <p:cTn id="423" presetID="1" presetClass="entr" presetSubtype="0" fill="hold" grpId="0" nodeType="clickEffect">
                                  <p:stCondLst>
                                    <p:cond delay="0"/>
                                  </p:stCondLst>
                                  <p:childTnLst>
                                    <p:set>
                                      <p:cBhvr>
                                        <p:cTn id="424" dur="1" fill="hold">
                                          <p:stCondLst>
                                            <p:cond delay="0"/>
                                          </p:stCondLst>
                                        </p:cTn>
                                        <p:tgtEl>
                                          <p:spTgt spid="147"/>
                                        </p:tgtEl>
                                        <p:attrNameLst>
                                          <p:attrName>style.visibility</p:attrName>
                                        </p:attrNameLst>
                                      </p:cBhvr>
                                      <p:to>
                                        <p:strVal val="visible"/>
                                      </p:to>
                                    </p:set>
                                  </p:childTnLst>
                                </p:cTn>
                              </p:par>
                            </p:childTnLst>
                          </p:cTn>
                        </p:par>
                      </p:childTnLst>
                    </p:cTn>
                  </p:par>
                  <p:par>
                    <p:cTn id="425" fill="hold">
                      <p:stCondLst>
                        <p:cond delay="indefinite"/>
                      </p:stCondLst>
                      <p:childTnLst>
                        <p:par>
                          <p:cTn id="426" fill="hold">
                            <p:stCondLst>
                              <p:cond delay="0"/>
                            </p:stCondLst>
                            <p:childTnLst>
                              <p:par>
                                <p:cTn id="427" presetID="1" presetClass="exit" presetSubtype="0" fill="hold" grpId="1" nodeType="clickEffect">
                                  <p:stCondLst>
                                    <p:cond delay="0"/>
                                  </p:stCondLst>
                                  <p:childTnLst>
                                    <p:set>
                                      <p:cBhvr>
                                        <p:cTn id="428" dur="1" fill="hold">
                                          <p:stCondLst>
                                            <p:cond delay="0"/>
                                          </p:stCondLst>
                                        </p:cTn>
                                        <p:tgtEl>
                                          <p:spTgt spid="147"/>
                                        </p:tgtEl>
                                        <p:attrNameLst>
                                          <p:attrName>style.visibility</p:attrName>
                                        </p:attrNameLst>
                                      </p:cBhvr>
                                      <p:to>
                                        <p:strVal val="hidden"/>
                                      </p:to>
                                    </p:set>
                                  </p:childTnLst>
                                </p:cTn>
                              </p:par>
                            </p:childTnLst>
                          </p:cTn>
                        </p:par>
                      </p:childTnLst>
                    </p:cTn>
                  </p:par>
                  <p:par>
                    <p:cTn id="429" fill="hold">
                      <p:stCondLst>
                        <p:cond delay="indefinite"/>
                      </p:stCondLst>
                      <p:childTnLst>
                        <p:par>
                          <p:cTn id="430" fill="hold">
                            <p:stCondLst>
                              <p:cond delay="0"/>
                            </p:stCondLst>
                            <p:childTnLst>
                              <p:par>
                                <p:cTn id="431" presetID="1" presetClass="entr" presetSubtype="0" fill="hold" grpId="0" nodeType="clickEffect">
                                  <p:stCondLst>
                                    <p:cond delay="0"/>
                                  </p:stCondLst>
                                  <p:childTnLst>
                                    <p:set>
                                      <p:cBhvr>
                                        <p:cTn id="432" dur="1" fill="hold">
                                          <p:stCondLst>
                                            <p:cond delay="0"/>
                                          </p:stCondLst>
                                        </p:cTn>
                                        <p:tgtEl>
                                          <p:spTgt spid="148"/>
                                        </p:tgtEl>
                                        <p:attrNameLst>
                                          <p:attrName>style.visibility</p:attrName>
                                        </p:attrNameLst>
                                      </p:cBhvr>
                                      <p:to>
                                        <p:strVal val="visible"/>
                                      </p:to>
                                    </p:set>
                                  </p:childTnLst>
                                </p:cTn>
                              </p:par>
                            </p:childTnLst>
                          </p:cTn>
                        </p:par>
                      </p:childTnLst>
                    </p:cTn>
                  </p:par>
                  <p:par>
                    <p:cTn id="433" fill="hold">
                      <p:stCondLst>
                        <p:cond delay="indefinite"/>
                      </p:stCondLst>
                      <p:childTnLst>
                        <p:par>
                          <p:cTn id="434" fill="hold">
                            <p:stCondLst>
                              <p:cond delay="0"/>
                            </p:stCondLst>
                            <p:childTnLst>
                              <p:par>
                                <p:cTn id="435" presetID="1" presetClass="exit" presetSubtype="0" fill="hold" grpId="1" nodeType="clickEffect">
                                  <p:stCondLst>
                                    <p:cond delay="0"/>
                                  </p:stCondLst>
                                  <p:childTnLst>
                                    <p:set>
                                      <p:cBhvr>
                                        <p:cTn id="436" dur="1" fill="hold">
                                          <p:stCondLst>
                                            <p:cond delay="0"/>
                                          </p:stCondLst>
                                        </p:cTn>
                                        <p:tgtEl>
                                          <p:spTgt spid="148"/>
                                        </p:tgtEl>
                                        <p:attrNameLst>
                                          <p:attrName>style.visibility</p:attrName>
                                        </p:attrNameLst>
                                      </p:cBhvr>
                                      <p:to>
                                        <p:strVal val="hidden"/>
                                      </p:to>
                                    </p:set>
                                  </p:childTnLst>
                                </p:cTn>
                              </p:par>
                            </p:childTnLst>
                          </p:cTn>
                        </p:par>
                      </p:childTnLst>
                    </p:cTn>
                  </p:par>
                  <p:par>
                    <p:cTn id="437" fill="hold">
                      <p:stCondLst>
                        <p:cond delay="indefinite"/>
                      </p:stCondLst>
                      <p:childTnLst>
                        <p:par>
                          <p:cTn id="438" fill="hold">
                            <p:stCondLst>
                              <p:cond delay="0"/>
                            </p:stCondLst>
                            <p:childTnLst>
                              <p:par>
                                <p:cTn id="439" presetID="1" presetClass="entr" presetSubtype="0" fill="hold" grpId="0" nodeType="clickEffect">
                                  <p:stCondLst>
                                    <p:cond delay="0"/>
                                  </p:stCondLst>
                                  <p:childTnLst>
                                    <p:set>
                                      <p:cBhvr>
                                        <p:cTn id="440" dur="1" fill="hold">
                                          <p:stCondLst>
                                            <p:cond delay="0"/>
                                          </p:stCondLst>
                                        </p:cTn>
                                        <p:tgtEl>
                                          <p:spTgt spid="149"/>
                                        </p:tgtEl>
                                        <p:attrNameLst>
                                          <p:attrName>style.visibility</p:attrName>
                                        </p:attrNameLst>
                                      </p:cBhvr>
                                      <p:to>
                                        <p:strVal val="visible"/>
                                      </p:to>
                                    </p:set>
                                  </p:childTnLst>
                                </p:cTn>
                              </p:par>
                            </p:childTnLst>
                          </p:cTn>
                        </p:par>
                      </p:childTnLst>
                    </p:cTn>
                  </p:par>
                  <p:par>
                    <p:cTn id="441" fill="hold">
                      <p:stCondLst>
                        <p:cond delay="indefinite"/>
                      </p:stCondLst>
                      <p:childTnLst>
                        <p:par>
                          <p:cTn id="442" fill="hold">
                            <p:stCondLst>
                              <p:cond delay="0"/>
                            </p:stCondLst>
                            <p:childTnLst>
                              <p:par>
                                <p:cTn id="443" presetID="1" presetClass="exit" presetSubtype="0" fill="hold" grpId="1" nodeType="clickEffect">
                                  <p:stCondLst>
                                    <p:cond delay="0"/>
                                  </p:stCondLst>
                                  <p:childTnLst>
                                    <p:set>
                                      <p:cBhvr>
                                        <p:cTn id="444" dur="1" fill="hold">
                                          <p:stCondLst>
                                            <p:cond delay="0"/>
                                          </p:stCondLst>
                                        </p:cTn>
                                        <p:tgtEl>
                                          <p:spTgt spid="149"/>
                                        </p:tgtEl>
                                        <p:attrNameLst>
                                          <p:attrName>style.visibility</p:attrName>
                                        </p:attrNameLst>
                                      </p:cBhvr>
                                      <p:to>
                                        <p:strVal val="hidden"/>
                                      </p:to>
                                    </p:set>
                                  </p:childTnLst>
                                </p:cTn>
                              </p:par>
                            </p:childTnLst>
                          </p:cTn>
                        </p:par>
                      </p:childTnLst>
                    </p:cTn>
                  </p:par>
                  <p:par>
                    <p:cTn id="445" fill="hold">
                      <p:stCondLst>
                        <p:cond delay="indefinite"/>
                      </p:stCondLst>
                      <p:childTnLst>
                        <p:par>
                          <p:cTn id="446" fill="hold">
                            <p:stCondLst>
                              <p:cond delay="0"/>
                            </p:stCondLst>
                            <p:childTnLst>
                              <p:par>
                                <p:cTn id="447" presetID="1" presetClass="entr" presetSubtype="0" fill="hold" grpId="0" nodeType="clickEffect">
                                  <p:stCondLst>
                                    <p:cond delay="0"/>
                                  </p:stCondLst>
                                  <p:childTnLst>
                                    <p:set>
                                      <p:cBhvr>
                                        <p:cTn id="448" dur="1" fill="hold">
                                          <p:stCondLst>
                                            <p:cond delay="0"/>
                                          </p:stCondLst>
                                        </p:cTn>
                                        <p:tgtEl>
                                          <p:spTgt spid="145"/>
                                        </p:tgtEl>
                                        <p:attrNameLst>
                                          <p:attrName>style.visibility</p:attrName>
                                        </p:attrNameLst>
                                      </p:cBhvr>
                                      <p:to>
                                        <p:strVal val="visible"/>
                                      </p:to>
                                    </p:set>
                                  </p:childTnLst>
                                </p:cTn>
                              </p:par>
                            </p:childTnLst>
                          </p:cTn>
                        </p:par>
                      </p:childTnLst>
                    </p:cTn>
                  </p:par>
                  <p:par>
                    <p:cTn id="449" fill="hold">
                      <p:stCondLst>
                        <p:cond delay="indefinite"/>
                      </p:stCondLst>
                      <p:childTnLst>
                        <p:par>
                          <p:cTn id="450" fill="hold">
                            <p:stCondLst>
                              <p:cond delay="0"/>
                            </p:stCondLst>
                            <p:childTnLst>
                              <p:par>
                                <p:cTn id="451" presetID="1" presetClass="exit" presetSubtype="0" fill="hold" grpId="1" nodeType="clickEffect">
                                  <p:stCondLst>
                                    <p:cond delay="0"/>
                                  </p:stCondLst>
                                  <p:childTnLst>
                                    <p:set>
                                      <p:cBhvr>
                                        <p:cTn id="452" dur="1" fill="hold">
                                          <p:stCondLst>
                                            <p:cond delay="0"/>
                                          </p:stCondLst>
                                        </p:cTn>
                                        <p:tgtEl>
                                          <p:spTgt spid="145"/>
                                        </p:tgtEl>
                                        <p:attrNameLst>
                                          <p:attrName>style.visibility</p:attrName>
                                        </p:attrNameLst>
                                      </p:cBhvr>
                                      <p:to>
                                        <p:strVal val="hidden"/>
                                      </p:to>
                                    </p:set>
                                  </p:childTnLst>
                                </p:cTn>
                              </p:par>
                            </p:childTnLst>
                          </p:cTn>
                        </p:par>
                      </p:childTnLst>
                    </p:cTn>
                  </p:par>
                  <p:par>
                    <p:cTn id="453" fill="hold">
                      <p:stCondLst>
                        <p:cond delay="indefinite"/>
                      </p:stCondLst>
                      <p:childTnLst>
                        <p:par>
                          <p:cTn id="454" fill="hold">
                            <p:stCondLst>
                              <p:cond delay="0"/>
                            </p:stCondLst>
                            <p:childTnLst>
                              <p:par>
                                <p:cTn id="455" presetID="1" presetClass="entr" presetSubtype="0" fill="hold" grpId="0" nodeType="clickEffect">
                                  <p:stCondLst>
                                    <p:cond delay="0"/>
                                  </p:stCondLst>
                                  <p:childTnLst>
                                    <p:set>
                                      <p:cBhvr>
                                        <p:cTn id="456" dur="1" fill="hold">
                                          <p:stCondLst>
                                            <p:cond delay="0"/>
                                          </p:stCondLst>
                                        </p:cTn>
                                        <p:tgtEl>
                                          <p:spTgt spid="146"/>
                                        </p:tgtEl>
                                        <p:attrNameLst>
                                          <p:attrName>style.visibility</p:attrName>
                                        </p:attrNameLst>
                                      </p:cBhvr>
                                      <p:to>
                                        <p:strVal val="visible"/>
                                      </p:to>
                                    </p:set>
                                  </p:childTnLst>
                                </p:cTn>
                              </p:par>
                            </p:childTnLst>
                          </p:cTn>
                        </p:par>
                      </p:childTnLst>
                    </p:cTn>
                  </p:par>
                  <p:par>
                    <p:cTn id="457" fill="hold">
                      <p:stCondLst>
                        <p:cond delay="indefinite"/>
                      </p:stCondLst>
                      <p:childTnLst>
                        <p:par>
                          <p:cTn id="458" fill="hold">
                            <p:stCondLst>
                              <p:cond delay="0"/>
                            </p:stCondLst>
                            <p:childTnLst>
                              <p:par>
                                <p:cTn id="459" presetID="1" presetClass="exit" presetSubtype="0" fill="hold" grpId="1" nodeType="clickEffect">
                                  <p:stCondLst>
                                    <p:cond delay="0"/>
                                  </p:stCondLst>
                                  <p:childTnLst>
                                    <p:set>
                                      <p:cBhvr>
                                        <p:cTn id="460" dur="1" fill="hold">
                                          <p:stCondLst>
                                            <p:cond delay="0"/>
                                          </p:stCondLst>
                                        </p:cTn>
                                        <p:tgtEl>
                                          <p:spTgt spid="146"/>
                                        </p:tgtEl>
                                        <p:attrNameLst>
                                          <p:attrName>style.visibility</p:attrName>
                                        </p:attrNameLst>
                                      </p:cBhvr>
                                      <p:to>
                                        <p:strVal val="hidden"/>
                                      </p:to>
                                    </p:set>
                                  </p:childTnLst>
                                </p:cTn>
                              </p:par>
                            </p:childTnLst>
                          </p:cTn>
                        </p:par>
                      </p:childTnLst>
                    </p:cTn>
                  </p:par>
                  <p:par>
                    <p:cTn id="461" fill="hold">
                      <p:stCondLst>
                        <p:cond delay="indefinite"/>
                      </p:stCondLst>
                      <p:childTnLst>
                        <p:par>
                          <p:cTn id="462" fill="hold">
                            <p:stCondLst>
                              <p:cond delay="0"/>
                            </p:stCondLst>
                            <p:childTnLst>
                              <p:par>
                                <p:cTn id="463" presetID="1" presetClass="entr" presetSubtype="0" fill="hold" grpId="0" nodeType="clickEffect">
                                  <p:stCondLst>
                                    <p:cond delay="0"/>
                                  </p:stCondLst>
                                  <p:childTnLst>
                                    <p:set>
                                      <p:cBhvr>
                                        <p:cTn id="464" dur="1" fill="hold">
                                          <p:stCondLst>
                                            <p:cond delay="0"/>
                                          </p:stCondLst>
                                        </p:cTn>
                                        <p:tgtEl>
                                          <p:spTgt spid="150"/>
                                        </p:tgtEl>
                                        <p:attrNameLst>
                                          <p:attrName>style.visibility</p:attrName>
                                        </p:attrNameLst>
                                      </p:cBhvr>
                                      <p:to>
                                        <p:strVal val="visible"/>
                                      </p:to>
                                    </p:set>
                                  </p:childTnLst>
                                </p:cTn>
                              </p:par>
                            </p:childTnLst>
                          </p:cTn>
                        </p:par>
                      </p:childTnLst>
                    </p:cTn>
                  </p:par>
                  <p:par>
                    <p:cTn id="465" fill="hold">
                      <p:stCondLst>
                        <p:cond delay="indefinite"/>
                      </p:stCondLst>
                      <p:childTnLst>
                        <p:par>
                          <p:cTn id="466" fill="hold">
                            <p:stCondLst>
                              <p:cond delay="0"/>
                            </p:stCondLst>
                            <p:childTnLst>
                              <p:par>
                                <p:cTn id="467" presetID="1" presetClass="exit" presetSubtype="0" fill="hold" grpId="1" nodeType="clickEffect">
                                  <p:stCondLst>
                                    <p:cond delay="0"/>
                                  </p:stCondLst>
                                  <p:childTnLst>
                                    <p:set>
                                      <p:cBhvr>
                                        <p:cTn id="468" dur="1" fill="hold">
                                          <p:stCondLst>
                                            <p:cond delay="0"/>
                                          </p:stCondLst>
                                        </p:cTn>
                                        <p:tgtEl>
                                          <p:spTgt spid="150"/>
                                        </p:tgtEl>
                                        <p:attrNameLst>
                                          <p:attrName>style.visibility</p:attrName>
                                        </p:attrNameLst>
                                      </p:cBhvr>
                                      <p:to>
                                        <p:strVal val="hidden"/>
                                      </p:to>
                                    </p:set>
                                  </p:childTnLst>
                                </p:cTn>
                              </p:par>
                            </p:childTnLst>
                          </p:cTn>
                        </p:par>
                      </p:childTnLst>
                    </p:cTn>
                  </p:par>
                  <p:par>
                    <p:cTn id="469" fill="hold">
                      <p:stCondLst>
                        <p:cond delay="indefinite"/>
                      </p:stCondLst>
                      <p:childTnLst>
                        <p:par>
                          <p:cTn id="470" fill="hold">
                            <p:stCondLst>
                              <p:cond delay="0"/>
                            </p:stCondLst>
                            <p:childTnLst>
                              <p:par>
                                <p:cTn id="471" presetID="1" presetClass="entr" presetSubtype="0" fill="hold" grpId="0" nodeType="clickEffect">
                                  <p:stCondLst>
                                    <p:cond delay="0"/>
                                  </p:stCondLst>
                                  <p:childTnLst>
                                    <p:set>
                                      <p:cBhvr>
                                        <p:cTn id="472" dur="1" fill="hold">
                                          <p:stCondLst>
                                            <p:cond delay="0"/>
                                          </p:stCondLst>
                                        </p:cTn>
                                        <p:tgtEl>
                                          <p:spTgt spid="151"/>
                                        </p:tgtEl>
                                        <p:attrNameLst>
                                          <p:attrName>style.visibility</p:attrName>
                                        </p:attrNameLst>
                                      </p:cBhvr>
                                      <p:to>
                                        <p:strVal val="visible"/>
                                      </p:to>
                                    </p:set>
                                  </p:childTnLst>
                                </p:cTn>
                              </p:par>
                            </p:childTnLst>
                          </p:cTn>
                        </p:par>
                      </p:childTnLst>
                    </p:cTn>
                  </p:par>
                  <p:par>
                    <p:cTn id="473" fill="hold">
                      <p:stCondLst>
                        <p:cond delay="indefinite"/>
                      </p:stCondLst>
                      <p:childTnLst>
                        <p:par>
                          <p:cTn id="474" fill="hold">
                            <p:stCondLst>
                              <p:cond delay="0"/>
                            </p:stCondLst>
                            <p:childTnLst>
                              <p:par>
                                <p:cTn id="475" presetID="1" presetClass="exit" presetSubtype="0" fill="hold" grpId="1" nodeType="clickEffect">
                                  <p:stCondLst>
                                    <p:cond delay="0"/>
                                  </p:stCondLst>
                                  <p:childTnLst>
                                    <p:set>
                                      <p:cBhvr>
                                        <p:cTn id="476" dur="1" fill="hold">
                                          <p:stCondLst>
                                            <p:cond delay="0"/>
                                          </p:stCondLst>
                                        </p:cTn>
                                        <p:tgtEl>
                                          <p:spTgt spid="151"/>
                                        </p:tgtEl>
                                        <p:attrNameLst>
                                          <p:attrName>style.visibility</p:attrName>
                                        </p:attrNameLst>
                                      </p:cBhvr>
                                      <p:to>
                                        <p:strVal val="hidden"/>
                                      </p:to>
                                    </p:set>
                                  </p:childTnLst>
                                </p:cTn>
                              </p:par>
                            </p:childTnLst>
                          </p:cTn>
                        </p:par>
                      </p:childTnLst>
                    </p:cTn>
                  </p:par>
                  <p:par>
                    <p:cTn id="477" fill="hold">
                      <p:stCondLst>
                        <p:cond delay="indefinite"/>
                      </p:stCondLst>
                      <p:childTnLst>
                        <p:par>
                          <p:cTn id="478" fill="hold">
                            <p:stCondLst>
                              <p:cond delay="0"/>
                            </p:stCondLst>
                            <p:childTnLst>
                              <p:par>
                                <p:cTn id="479" presetID="1" presetClass="entr" presetSubtype="0" fill="hold" grpId="0" nodeType="clickEffect">
                                  <p:stCondLst>
                                    <p:cond delay="0"/>
                                  </p:stCondLst>
                                  <p:childTnLst>
                                    <p:set>
                                      <p:cBhvr>
                                        <p:cTn id="480" dur="1" fill="hold">
                                          <p:stCondLst>
                                            <p:cond delay="0"/>
                                          </p:stCondLst>
                                        </p:cTn>
                                        <p:tgtEl>
                                          <p:spTgt spid="152"/>
                                        </p:tgtEl>
                                        <p:attrNameLst>
                                          <p:attrName>style.visibility</p:attrName>
                                        </p:attrNameLst>
                                      </p:cBhvr>
                                      <p:to>
                                        <p:strVal val="visible"/>
                                      </p:to>
                                    </p:set>
                                  </p:childTnLst>
                                </p:cTn>
                              </p:par>
                            </p:childTnLst>
                          </p:cTn>
                        </p:par>
                      </p:childTnLst>
                    </p:cTn>
                  </p:par>
                  <p:par>
                    <p:cTn id="481" fill="hold">
                      <p:stCondLst>
                        <p:cond delay="indefinite"/>
                      </p:stCondLst>
                      <p:childTnLst>
                        <p:par>
                          <p:cTn id="482" fill="hold">
                            <p:stCondLst>
                              <p:cond delay="0"/>
                            </p:stCondLst>
                            <p:childTnLst>
                              <p:par>
                                <p:cTn id="483" presetID="1" presetClass="exit" presetSubtype="0" fill="hold" grpId="1" nodeType="clickEffect">
                                  <p:stCondLst>
                                    <p:cond delay="0"/>
                                  </p:stCondLst>
                                  <p:childTnLst>
                                    <p:set>
                                      <p:cBhvr>
                                        <p:cTn id="484" dur="1" fill="hold">
                                          <p:stCondLst>
                                            <p:cond delay="0"/>
                                          </p:stCondLst>
                                        </p:cTn>
                                        <p:tgtEl>
                                          <p:spTgt spid="152"/>
                                        </p:tgtEl>
                                        <p:attrNameLst>
                                          <p:attrName>style.visibility</p:attrName>
                                        </p:attrNameLst>
                                      </p:cBhvr>
                                      <p:to>
                                        <p:strVal val="hidden"/>
                                      </p:to>
                                    </p:set>
                                  </p:childTnLst>
                                </p:cTn>
                              </p:par>
                            </p:childTnLst>
                          </p:cTn>
                        </p:par>
                      </p:childTnLst>
                    </p:cTn>
                  </p:par>
                  <p:par>
                    <p:cTn id="485" fill="hold">
                      <p:stCondLst>
                        <p:cond delay="indefinite"/>
                      </p:stCondLst>
                      <p:childTnLst>
                        <p:par>
                          <p:cTn id="486" fill="hold">
                            <p:stCondLst>
                              <p:cond delay="0"/>
                            </p:stCondLst>
                            <p:childTnLst>
                              <p:par>
                                <p:cTn id="487" presetID="1" presetClass="entr" presetSubtype="0" fill="hold" grpId="0" nodeType="clickEffect">
                                  <p:stCondLst>
                                    <p:cond delay="0"/>
                                  </p:stCondLst>
                                  <p:childTnLst>
                                    <p:set>
                                      <p:cBhvr>
                                        <p:cTn id="488" dur="1" fill="hold">
                                          <p:stCondLst>
                                            <p:cond delay="0"/>
                                          </p:stCondLst>
                                        </p:cTn>
                                        <p:tgtEl>
                                          <p:spTgt spid="153"/>
                                        </p:tgtEl>
                                        <p:attrNameLst>
                                          <p:attrName>style.visibility</p:attrName>
                                        </p:attrNameLst>
                                      </p:cBhvr>
                                      <p:to>
                                        <p:strVal val="visible"/>
                                      </p:to>
                                    </p:set>
                                  </p:childTnLst>
                                </p:cTn>
                              </p:par>
                            </p:childTnLst>
                          </p:cTn>
                        </p:par>
                      </p:childTnLst>
                    </p:cTn>
                  </p:par>
                  <p:par>
                    <p:cTn id="489" fill="hold">
                      <p:stCondLst>
                        <p:cond delay="indefinite"/>
                      </p:stCondLst>
                      <p:childTnLst>
                        <p:par>
                          <p:cTn id="490" fill="hold">
                            <p:stCondLst>
                              <p:cond delay="0"/>
                            </p:stCondLst>
                            <p:childTnLst>
                              <p:par>
                                <p:cTn id="491" presetID="1" presetClass="exit" presetSubtype="0" fill="hold" grpId="1" nodeType="clickEffect">
                                  <p:stCondLst>
                                    <p:cond delay="0"/>
                                  </p:stCondLst>
                                  <p:childTnLst>
                                    <p:set>
                                      <p:cBhvr>
                                        <p:cTn id="492" dur="1" fill="hold">
                                          <p:stCondLst>
                                            <p:cond delay="0"/>
                                          </p:stCondLst>
                                        </p:cTn>
                                        <p:tgtEl>
                                          <p:spTgt spid="153"/>
                                        </p:tgtEl>
                                        <p:attrNameLst>
                                          <p:attrName>style.visibility</p:attrName>
                                        </p:attrNameLst>
                                      </p:cBhvr>
                                      <p:to>
                                        <p:strVal val="hidden"/>
                                      </p:to>
                                    </p:set>
                                  </p:childTnLst>
                                </p:cTn>
                              </p:par>
                            </p:childTnLst>
                          </p:cTn>
                        </p:par>
                      </p:childTnLst>
                    </p:cTn>
                  </p:par>
                  <p:par>
                    <p:cTn id="493" fill="hold">
                      <p:stCondLst>
                        <p:cond delay="indefinite"/>
                      </p:stCondLst>
                      <p:childTnLst>
                        <p:par>
                          <p:cTn id="494" fill="hold">
                            <p:stCondLst>
                              <p:cond delay="0"/>
                            </p:stCondLst>
                            <p:childTnLst>
                              <p:par>
                                <p:cTn id="495" presetID="1" presetClass="entr" presetSubtype="0" fill="hold" grpId="0" nodeType="clickEffect">
                                  <p:stCondLst>
                                    <p:cond delay="0"/>
                                  </p:stCondLst>
                                  <p:childTnLst>
                                    <p:set>
                                      <p:cBhvr>
                                        <p:cTn id="496" dur="1" fill="hold">
                                          <p:stCondLst>
                                            <p:cond delay="0"/>
                                          </p:stCondLst>
                                        </p:cTn>
                                        <p:tgtEl>
                                          <p:spTgt spid="154"/>
                                        </p:tgtEl>
                                        <p:attrNameLst>
                                          <p:attrName>style.visibility</p:attrName>
                                        </p:attrNameLst>
                                      </p:cBhvr>
                                      <p:to>
                                        <p:strVal val="visible"/>
                                      </p:to>
                                    </p:set>
                                  </p:childTnLst>
                                </p:cTn>
                              </p:par>
                            </p:childTnLst>
                          </p:cTn>
                        </p:par>
                      </p:childTnLst>
                    </p:cTn>
                  </p:par>
                  <p:par>
                    <p:cTn id="497" fill="hold">
                      <p:stCondLst>
                        <p:cond delay="indefinite"/>
                      </p:stCondLst>
                      <p:childTnLst>
                        <p:par>
                          <p:cTn id="498" fill="hold">
                            <p:stCondLst>
                              <p:cond delay="0"/>
                            </p:stCondLst>
                            <p:childTnLst>
                              <p:par>
                                <p:cTn id="499" presetID="1" presetClass="exit" presetSubtype="0" fill="hold" grpId="1" nodeType="clickEffect">
                                  <p:stCondLst>
                                    <p:cond delay="0"/>
                                  </p:stCondLst>
                                  <p:childTnLst>
                                    <p:set>
                                      <p:cBhvr>
                                        <p:cTn id="500" dur="1" fill="hold">
                                          <p:stCondLst>
                                            <p:cond delay="0"/>
                                          </p:stCondLst>
                                        </p:cTn>
                                        <p:tgtEl>
                                          <p:spTgt spid="154"/>
                                        </p:tgtEl>
                                        <p:attrNameLst>
                                          <p:attrName>style.visibility</p:attrName>
                                        </p:attrNameLst>
                                      </p:cBhvr>
                                      <p:to>
                                        <p:strVal val="hidden"/>
                                      </p:to>
                                    </p:set>
                                  </p:childTnLst>
                                </p:cTn>
                              </p:par>
                            </p:childTnLst>
                          </p:cTn>
                        </p:par>
                      </p:childTnLst>
                    </p:cTn>
                  </p:par>
                  <p:par>
                    <p:cTn id="501" fill="hold">
                      <p:stCondLst>
                        <p:cond delay="indefinite"/>
                      </p:stCondLst>
                      <p:childTnLst>
                        <p:par>
                          <p:cTn id="502" fill="hold">
                            <p:stCondLst>
                              <p:cond delay="0"/>
                            </p:stCondLst>
                            <p:childTnLst>
                              <p:par>
                                <p:cTn id="503" presetID="1" presetClass="entr" presetSubtype="0" fill="hold" grpId="0" nodeType="clickEffect">
                                  <p:stCondLst>
                                    <p:cond delay="0"/>
                                  </p:stCondLst>
                                  <p:childTnLst>
                                    <p:set>
                                      <p:cBhvr>
                                        <p:cTn id="504" dur="1" fill="hold">
                                          <p:stCondLst>
                                            <p:cond delay="0"/>
                                          </p:stCondLst>
                                        </p:cTn>
                                        <p:tgtEl>
                                          <p:spTgt spid="170"/>
                                        </p:tgtEl>
                                        <p:attrNameLst>
                                          <p:attrName>style.visibility</p:attrName>
                                        </p:attrNameLst>
                                      </p:cBhvr>
                                      <p:to>
                                        <p:strVal val="visible"/>
                                      </p:to>
                                    </p:set>
                                  </p:childTnLst>
                                </p:cTn>
                              </p:par>
                            </p:childTnLst>
                          </p:cTn>
                        </p:par>
                      </p:childTnLst>
                    </p:cTn>
                  </p:par>
                  <p:par>
                    <p:cTn id="505" fill="hold">
                      <p:stCondLst>
                        <p:cond delay="indefinite"/>
                      </p:stCondLst>
                      <p:childTnLst>
                        <p:par>
                          <p:cTn id="506" fill="hold">
                            <p:stCondLst>
                              <p:cond delay="0"/>
                            </p:stCondLst>
                            <p:childTnLst>
                              <p:par>
                                <p:cTn id="507" presetID="1" presetClass="exit" presetSubtype="0" fill="hold" grpId="1" nodeType="clickEffect">
                                  <p:stCondLst>
                                    <p:cond delay="0"/>
                                  </p:stCondLst>
                                  <p:childTnLst>
                                    <p:set>
                                      <p:cBhvr>
                                        <p:cTn id="508" dur="1" fill="hold">
                                          <p:stCondLst>
                                            <p:cond delay="0"/>
                                          </p:stCondLst>
                                        </p:cTn>
                                        <p:tgtEl>
                                          <p:spTgt spid="170"/>
                                        </p:tgtEl>
                                        <p:attrNameLst>
                                          <p:attrName>style.visibility</p:attrName>
                                        </p:attrNameLst>
                                      </p:cBhvr>
                                      <p:to>
                                        <p:strVal val="hidden"/>
                                      </p:to>
                                    </p:set>
                                  </p:childTnLst>
                                </p:cTn>
                              </p:par>
                            </p:childTnLst>
                          </p:cTn>
                        </p:par>
                      </p:childTnLst>
                    </p:cTn>
                  </p:par>
                  <p:par>
                    <p:cTn id="509" fill="hold">
                      <p:stCondLst>
                        <p:cond delay="indefinite"/>
                      </p:stCondLst>
                      <p:childTnLst>
                        <p:par>
                          <p:cTn id="510" fill="hold">
                            <p:stCondLst>
                              <p:cond delay="0"/>
                            </p:stCondLst>
                            <p:childTnLst>
                              <p:par>
                                <p:cTn id="511" presetID="1" presetClass="entr" presetSubtype="0" fill="hold" grpId="0" nodeType="clickEffect">
                                  <p:stCondLst>
                                    <p:cond delay="0"/>
                                  </p:stCondLst>
                                  <p:childTnLst>
                                    <p:set>
                                      <p:cBhvr>
                                        <p:cTn id="512" dur="1" fill="hold">
                                          <p:stCondLst>
                                            <p:cond delay="0"/>
                                          </p:stCondLst>
                                        </p:cTn>
                                        <p:tgtEl>
                                          <p:spTgt spid="171"/>
                                        </p:tgtEl>
                                        <p:attrNameLst>
                                          <p:attrName>style.visibility</p:attrName>
                                        </p:attrNameLst>
                                      </p:cBhvr>
                                      <p:to>
                                        <p:strVal val="visible"/>
                                      </p:to>
                                    </p:set>
                                  </p:childTnLst>
                                </p:cTn>
                              </p:par>
                            </p:childTnLst>
                          </p:cTn>
                        </p:par>
                      </p:childTnLst>
                    </p:cTn>
                  </p:par>
                  <p:par>
                    <p:cTn id="513" fill="hold">
                      <p:stCondLst>
                        <p:cond delay="indefinite"/>
                      </p:stCondLst>
                      <p:childTnLst>
                        <p:par>
                          <p:cTn id="514" fill="hold">
                            <p:stCondLst>
                              <p:cond delay="0"/>
                            </p:stCondLst>
                            <p:childTnLst>
                              <p:par>
                                <p:cTn id="515" presetID="1" presetClass="exit" presetSubtype="0" fill="hold" grpId="1" nodeType="clickEffect">
                                  <p:stCondLst>
                                    <p:cond delay="0"/>
                                  </p:stCondLst>
                                  <p:childTnLst>
                                    <p:set>
                                      <p:cBhvr>
                                        <p:cTn id="516" dur="1" fill="hold">
                                          <p:stCondLst>
                                            <p:cond delay="0"/>
                                          </p:stCondLst>
                                        </p:cTn>
                                        <p:tgtEl>
                                          <p:spTgt spid="171"/>
                                        </p:tgtEl>
                                        <p:attrNameLst>
                                          <p:attrName>style.visibility</p:attrName>
                                        </p:attrNameLst>
                                      </p:cBhvr>
                                      <p:to>
                                        <p:strVal val="hidden"/>
                                      </p:to>
                                    </p:set>
                                  </p:childTnLst>
                                </p:cTn>
                              </p:par>
                            </p:childTnLst>
                          </p:cTn>
                        </p:par>
                      </p:childTnLst>
                    </p:cTn>
                  </p:par>
                  <p:par>
                    <p:cTn id="517" fill="hold">
                      <p:stCondLst>
                        <p:cond delay="indefinite"/>
                      </p:stCondLst>
                      <p:childTnLst>
                        <p:par>
                          <p:cTn id="518" fill="hold">
                            <p:stCondLst>
                              <p:cond delay="0"/>
                            </p:stCondLst>
                            <p:childTnLst>
                              <p:par>
                                <p:cTn id="519" presetID="1" presetClass="entr" presetSubtype="0" fill="hold" grpId="0" nodeType="clickEffect">
                                  <p:stCondLst>
                                    <p:cond delay="0"/>
                                  </p:stCondLst>
                                  <p:childTnLst>
                                    <p:set>
                                      <p:cBhvr>
                                        <p:cTn id="520" dur="1" fill="hold">
                                          <p:stCondLst>
                                            <p:cond delay="0"/>
                                          </p:stCondLst>
                                        </p:cTn>
                                        <p:tgtEl>
                                          <p:spTgt spid="172"/>
                                        </p:tgtEl>
                                        <p:attrNameLst>
                                          <p:attrName>style.visibility</p:attrName>
                                        </p:attrNameLst>
                                      </p:cBhvr>
                                      <p:to>
                                        <p:strVal val="visible"/>
                                      </p:to>
                                    </p:set>
                                  </p:childTnLst>
                                </p:cTn>
                              </p:par>
                            </p:childTnLst>
                          </p:cTn>
                        </p:par>
                      </p:childTnLst>
                    </p:cTn>
                  </p:par>
                  <p:par>
                    <p:cTn id="521" fill="hold">
                      <p:stCondLst>
                        <p:cond delay="indefinite"/>
                      </p:stCondLst>
                      <p:childTnLst>
                        <p:par>
                          <p:cTn id="522" fill="hold">
                            <p:stCondLst>
                              <p:cond delay="0"/>
                            </p:stCondLst>
                            <p:childTnLst>
                              <p:par>
                                <p:cTn id="523" presetID="1" presetClass="exit" presetSubtype="0" fill="hold" grpId="1" nodeType="clickEffect">
                                  <p:stCondLst>
                                    <p:cond delay="0"/>
                                  </p:stCondLst>
                                  <p:childTnLst>
                                    <p:set>
                                      <p:cBhvr>
                                        <p:cTn id="524" dur="1" fill="hold">
                                          <p:stCondLst>
                                            <p:cond delay="0"/>
                                          </p:stCondLst>
                                        </p:cTn>
                                        <p:tgtEl>
                                          <p:spTgt spid="172"/>
                                        </p:tgtEl>
                                        <p:attrNameLst>
                                          <p:attrName>style.visibility</p:attrName>
                                        </p:attrNameLst>
                                      </p:cBhvr>
                                      <p:to>
                                        <p:strVal val="hidden"/>
                                      </p:to>
                                    </p:set>
                                  </p:childTnLst>
                                </p:cTn>
                              </p:par>
                            </p:childTnLst>
                          </p:cTn>
                        </p:par>
                      </p:childTnLst>
                    </p:cTn>
                  </p:par>
                  <p:par>
                    <p:cTn id="525" fill="hold">
                      <p:stCondLst>
                        <p:cond delay="indefinite"/>
                      </p:stCondLst>
                      <p:childTnLst>
                        <p:par>
                          <p:cTn id="526" fill="hold">
                            <p:stCondLst>
                              <p:cond delay="0"/>
                            </p:stCondLst>
                            <p:childTnLst>
                              <p:par>
                                <p:cTn id="527" presetID="1" presetClass="entr" presetSubtype="0" fill="hold" grpId="0" nodeType="clickEffect">
                                  <p:stCondLst>
                                    <p:cond delay="0"/>
                                  </p:stCondLst>
                                  <p:childTnLst>
                                    <p:set>
                                      <p:cBhvr>
                                        <p:cTn id="528" dur="1" fill="hold">
                                          <p:stCondLst>
                                            <p:cond delay="0"/>
                                          </p:stCondLst>
                                        </p:cTn>
                                        <p:tgtEl>
                                          <p:spTgt spid="173"/>
                                        </p:tgtEl>
                                        <p:attrNameLst>
                                          <p:attrName>style.visibility</p:attrName>
                                        </p:attrNameLst>
                                      </p:cBhvr>
                                      <p:to>
                                        <p:strVal val="visible"/>
                                      </p:to>
                                    </p:set>
                                  </p:childTnLst>
                                </p:cTn>
                              </p:par>
                            </p:childTnLst>
                          </p:cTn>
                        </p:par>
                      </p:childTnLst>
                    </p:cTn>
                  </p:par>
                  <p:par>
                    <p:cTn id="529" fill="hold">
                      <p:stCondLst>
                        <p:cond delay="indefinite"/>
                      </p:stCondLst>
                      <p:childTnLst>
                        <p:par>
                          <p:cTn id="530" fill="hold">
                            <p:stCondLst>
                              <p:cond delay="0"/>
                            </p:stCondLst>
                            <p:childTnLst>
                              <p:par>
                                <p:cTn id="531" presetID="1" presetClass="exit" presetSubtype="0" fill="hold" grpId="1" nodeType="clickEffect">
                                  <p:stCondLst>
                                    <p:cond delay="0"/>
                                  </p:stCondLst>
                                  <p:childTnLst>
                                    <p:set>
                                      <p:cBhvr>
                                        <p:cTn id="532" dur="1" fill="hold">
                                          <p:stCondLst>
                                            <p:cond delay="0"/>
                                          </p:stCondLst>
                                        </p:cTn>
                                        <p:tgtEl>
                                          <p:spTgt spid="173"/>
                                        </p:tgtEl>
                                        <p:attrNameLst>
                                          <p:attrName>style.visibility</p:attrName>
                                        </p:attrNameLst>
                                      </p:cBhvr>
                                      <p:to>
                                        <p:strVal val="hidden"/>
                                      </p:to>
                                    </p:set>
                                  </p:childTnLst>
                                </p:cTn>
                              </p:par>
                            </p:childTnLst>
                          </p:cTn>
                        </p:par>
                      </p:childTnLst>
                    </p:cTn>
                  </p:par>
                </p:childTnLst>
              </p:cTn>
              <p:nextCondLst>
                <p:cond evt="onClick" delay="0">
                  <p:tgtEl>
                    <p:spTgt spid="4"/>
                  </p:tgtEl>
                </p:cond>
              </p:nextCondLst>
            </p:seq>
            <p:seq concurrent="1" nextAc="seek">
              <p:cTn id="533" restart="whenNotActive" fill="hold" evtFilter="cancelBubble" nodeType="interactiveSeq">
                <p:stCondLst>
                  <p:cond evt="onClick" delay="0">
                    <p:tgtEl>
                      <p:spTgt spid="69"/>
                    </p:tgtEl>
                  </p:cond>
                </p:stCondLst>
                <p:endSync evt="end" delay="0">
                  <p:rtn val="all"/>
                </p:endSync>
                <p:childTnLst>
                  <p:par>
                    <p:cTn id="534" fill="hold">
                      <p:stCondLst>
                        <p:cond delay="0"/>
                      </p:stCondLst>
                      <p:childTnLst>
                        <p:par>
                          <p:cTn id="535" fill="hold">
                            <p:stCondLst>
                              <p:cond delay="0"/>
                            </p:stCondLst>
                            <p:childTnLst>
                              <p:par>
                                <p:cTn id="536" presetID="10" presetClass="entr" presetSubtype="0" fill="hold" nodeType="clickEffect">
                                  <p:stCondLst>
                                    <p:cond delay="0"/>
                                  </p:stCondLst>
                                  <p:childTnLst>
                                    <p:set>
                                      <p:cBhvr>
                                        <p:cTn id="537" dur="1" fill="hold">
                                          <p:stCondLst>
                                            <p:cond delay="0"/>
                                          </p:stCondLst>
                                        </p:cTn>
                                        <p:tgtEl>
                                          <p:spTgt spid="71"/>
                                        </p:tgtEl>
                                        <p:attrNameLst>
                                          <p:attrName>style.visibility</p:attrName>
                                        </p:attrNameLst>
                                      </p:cBhvr>
                                      <p:to>
                                        <p:strVal val="visible"/>
                                      </p:to>
                                    </p:set>
                                    <p:animEffect transition="in" filter="fade">
                                      <p:cBhvr>
                                        <p:cTn id="538" dur="500"/>
                                        <p:tgtEl>
                                          <p:spTgt spid="71"/>
                                        </p:tgtEl>
                                      </p:cBhvr>
                                    </p:animEffect>
                                  </p:childTnLst>
                                </p:cTn>
                              </p:par>
                            </p:childTnLst>
                          </p:cTn>
                        </p:par>
                      </p:childTnLst>
                    </p:cTn>
                  </p:par>
                </p:childTnLst>
              </p:cTn>
              <p:nextCondLst>
                <p:cond evt="onClick" delay="0">
                  <p:tgtEl>
                    <p:spTgt spid="69"/>
                  </p:tgtEl>
                </p:cond>
              </p:nextCondLst>
            </p:seq>
            <p:seq concurrent="1" nextAc="seek">
              <p:cTn id="539" restart="whenNotActive" fill="hold" evtFilter="cancelBubble" nodeType="interactiveSeq">
                <p:stCondLst>
                  <p:cond evt="onClick" delay="0">
                    <p:tgtEl>
                      <p:spTgt spid="71"/>
                    </p:tgtEl>
                  </p:cond>
                </p:stCondLst>
                <p:endSync evt="end" delay="0">
                  <p:rtn val="all"/>
                </p:endSync>
                <p:childTnLst>
                  <p:par>
                    <p:cTn id="540" fill="hold">
                      <p:stCondLst>
                        <p:cond delay="0"/>
                      </p:stCondLst>
                      <p:childTnLst>
                        <p:par>
                          <p:cTn id="541" fill="hold">
                            <p:stCondLst>
                              <p:cond delay="0"/>
                            </p:stCondLst>
                            <p:childTnLst>
                              <p:par>
                                <p:cTn id="542" presetID="10" presetClass="exit" presetSubtype="0" fill="hold" nodeType="clickEffect">
                                  <p:stCondLst>
                                    <p:cond delay="0"/>
                                  </p:stCondLst>
                                  <p:childTnLst>
                                    <p:animEffect transition="out" filter="fade">
                                      <p:cBhvr>
                                        <p:cTn id="543" dur="500"/>
                                        <p:tgtEl>
                                          <p:spTgt spid="71"/>
                                        </p:tgtEl>
                                      </p:cBhvr>
                                    </p:animEffect>
                                    <p:set>
                                      <p:cBhvr>
                                        <p:cTn id="544" dur="1" fill="hold">
                                          <p:stCondLst>
                                            <p:cond delay="499"/>
                                          </p:stCondLst>
                                        </p:cTn>
                                        <p:tgtEl>
                                          <p:spTgt spid="71"/>
                                        </p:tgtEl>
                                        <p:attrNameLst>
                                          <p:attrName>style.visibility</p:attrName>
                                        </p:attrNameLst>
                                      </p:cBhvr>
                                      <p:to>
                                        <p:strVal val="hidden"/>
                                      </p:to>
                                    </p:set>
                                  </p:childTnLst>
                                </p:cTn>
                              </p:par>
                            </p:childTnLst>
                          </p:cTn>
                        </p:par>
                      </p:childTnLst>
                    </p:cTn>
                  </p:par>
                </p:childTnLst>
              </p:cTn>
              <p:nextCondLst>
                <p:cond evt="onClick" delay="0">
                  <p:tgtEl>
                    <p:spTgt spid="71"/>
                  </p:tgtEl>
                </p:cond>
              </p:nextCondLst>
            </p:seq>
            <p:seq concurrent="1" nextAc="seek">
              <p:cTn id="545" restart="whenNotActive" fill="hold" evtFilter="cancelBubble" nodeType="interactiveSeq">
                <p:stCondLst>
                  <p:cond evt="onClick" delay="0">
                    <p:tgtEl>
                      <p:spTgt spid="70"/>
                    </p:tgtEl>
                  </p:cond>
                </p:stCondLst>
                <p:endSync evt="end" delay="0">
                  <p:rtn val="all"/>
                </p:endSync>
                <p:childTnLst>
                  <p:par>
                    <p:cTn id="546" fill="hold">
                      <p:stCondLst>
                        <p:cond delay="0"/>
                      </p:stCondLst>
                      <p:childTnLst>
                        <p:par>
                          <p:cTn id="547" fill="hold">
                            <p:stCondLst>
                              <p:cond delay="0"/>
                            </p:stCondLst>
                            <p:childTnLst>
                              <p:par>
                                <p:cTn id="548" presetID="10" presetClass="entr" presetSubtype="0" fill="hold" nodeType="clickEffect">
                                  <p:stCondLst>
                                    <p:cond delay="0"/>
                                  </p:stCondLst>
                                  <p:childTnLst>
                                    <p:set>
                                      <p:cBhvr>
                                        <p:cTn id="549" dur="1" fill="hold">
                                          <p:stCondLst>
                                            <p:cond delay="0"/>
                                          </p:stCondLst>
                                        </p:cTn>
                                        <p:tgtEl>
                                          <p:spTgt spid="72"/>
                                        </p:tgtEl>
                                        <p:attrNameLst>
                                          <p:attrName>style.visibility</p:attrName>
                                        </p:attrNameLst>
                                      </p:cBhvr>
                                      <p:to>
                                        <p:strVal val="visible"/>
                                      </p:to>
                                    </p:set>
                                    <p:animEffect transition="in" filter="fade">
                                      <p:cBhvr>
                                        <p:cTn id="550" dur="500"/>
                                        <p:tgtEl>
                                          <p:spTgt spid="72"/>
                                        </p:tgtEl>
                                      </p:cBhvr>
                                    </p:animEffect>
                                  </p:childTnLst>
                                </p:cTn>
                              </p:par>
                            </p:childTnLst>
                          </p:cTn>
                        </p:par>
                      </p:childTnLst>
                    </p:cTn>
                  </p:par>
                </p:childTnLst>
              </p:cTn>
              <p:nextCondLst>
                <p:cond evt="onClick" delay="0">
                  <p:tgtEl>
                    <p:spTgt spid="70"/>
                  </p:tgtEl>
                </p:cond>
              </p:nextCondLst>
            </p:seq>
            <p:seq concurrent="1" nextAc="seek">
              <p:cTn id="551" restart="whenNotActive" fill="hold" evtFilter="cancelBubble" nodeType="interactiveSeq">
                <p:stCondLst>
                  <p:cond evt="onClick" delay="0">
                    <p:tgtEl>
                      <p:spTgt spid="72"/>
                    </p:tgtEl>
                  </p:cond>
                </p:stCondLst>
                <p:endSync evt="end" delay="0">
                  <p:rtn val="all"/>
                </p:endSync>
                <p:childTnLst>
                  <p:par>
                    <p:cTn id="552" fill="hold">
                      <p:stCondLst>
                        <p:cond delay="0"/>
                      </p:stCondLst>
                      <p:childTnLst>
                        <p:par>
                          <p:cTn id="553" fill="hold">
                            <p:stCondLst>
                              <p:cond delay="0"/>
                            </p:stCondLst>
                            <p:childTnLst>
                              <p:par>
                                <p:cTn id="554" presetID="10" presetClass="exit" presetSubtype="0" fill="hold" nodeType="clickEffect">
                                  <p:stCondLst>
                                    <p:cond delay="0"/>
                                  </p:stCondLst>
                                  <p:childTnLst>
                                    <p:animEffect transition="out" filter="fade">
                                      <p:cBhvr>
                                        <p:cTn id="555" dur="500"/>
                                        <p:tgtEl>
                                          <p:spTgt spid="72"/>
                                        </p:tgtEl>
                                      </p:cBhvr>
                                    </p:animEffect>
                                    <p:set>
                                      <p:cBhvr>
                                        <p:cTn id="556" dur="1" fill="hold">
                                          <p:stCondLst>
                                            <p:cond delay="499"/>
                                          </p:stCondLst>
                                        </p:cTn>
                                        <p:tgtEl>
                                          <p:spTgt spid="72"/>
                                        </p:tgtEl>
                                        <p:attrNameLst>
                                          <p:attrName>style.visibility</p:attrName>
                                        </p:attrNameLst>
                                      </p:cBhvr>
                                      <p:to>
                                        <p:strVal val="hidden"/>
                                      </p:to>
                                    </p:set>
                                  </p:childTnLst>
                                </p:cTn>
                              </p:par>
                            </p:childTnLst>
                          </p:cTn>
                        </p:par>
                      </p:childTnLst>
                    </p:cTn>
                  </p:par>
                </p:childTnLst>
              </p:cTn>
              <p:nextCondLst>
                <p:cond evt="onClick" delay="0">
                  <p:tgtEl>
                    <p:spTgt spid="72"/>
                  </p:tgtEl>
                </p:cond>
              </p:nextCondLst>
            </p:seq>
          </p:childTnLst>
        </p:cTn>
      </p:par>
    </p:tnLst>
    <p:bldLst>
      <p:bldP spid="134" grpId="0" animBg="1"/>
      <p:bldP spid="134" grpId="1" animBg="1"/>
      <p:bldP spid="135" grpId="0" animBg="1"/>
      <p:bldP spid="135" grpId="1" animBg="1"/>
      <p:bldP spid="136" grpId="0" animBg="1"/>
      <p:bldP spid="136" grpId="1" animBg="1"/>
      <p:bldP spid="137" grpId="0" animBg="1"/>
      <p:bldP spid="137" grpId="1" animBg="1"/>
      <p:bldP spid="138" grpId="0" animBg="1"/>
      <p:bldP spid="138" grpId="1" animBg="1"/>
      <p:bldP spid="139" grpId="0" animBg="1"/>
      <p:bldP spid="139" grpId="1" animBg="1"/>
      <p:bldP spid="140" grpId="0" animBg="1"/>
      <p:bldP spid="140" grpId="1" animBg="1"/>
      <p:bldP spid="141" grpId="0" animBg="1"/>
      <p:bldP spid="141" grpId="1" animBg="1"/>
      <p:bldP spid="142" grpId="0" animBg="1"/>
      <p:bldP spid="142" grpId="1" animBg="1"/>
      <p:bldP spid="143" grpId="0" animBg="1"/>
      <p:bldP spid="143" grpId="1" animBg="1"/>
      <p:bldP spid="144" grpId="0" animBg="1"/>
      <p:bldP spid="144" grpId="1" animBg="1"/>
      <p:bldP spid="145" grpId="0" animBg="1"/>
      <p:bldP spid="145" grpId="1" animBg="1"/>
      <p:bldP spid="146" grpId="0" animBg="1"/>
      <p:bldP spid="146" grpId="1" animBg="1"/>
      <p:bldP spid="147" grpId="0" animBg="1"/>
      <p:bldP spid="147" grpId="1" animBg="1"/>
      <p:bldP spid="148" grpId="0" animBg="1"/>
      <p:bldP spid="148" grpId="1" animBg="1"/>
      <p:bldP spid="149" grpId="0" animBg="1"/>
      <p:bldP spid="149" grpId="1" animBg="1"/>
      <p:bldP spid="150" grpId="0" animBg="1"/>
      <p:bldP spid="150" grpId="1" animBg="1"/>
      <p:bldP spid="151" grpId="0" animBg="1"/>
      <p:bldP spid="151" grpId="1" animBg="1"/>
      <p:bldP spid="152" grpId="0" animBg="1"/>
      <p:bldP spid="152" grpId="1" animBg="1"/>
      <p:bldP spid="153" grpId="0" animBg="1"/>
      <p:bldP spid="153" grpId="1" animBg="1"/>
      <p:bldP spid="154" grpId="0" animBg="1"/>
      <p:bldP spid="154" grpId="1" animBg="1"/>
      <p:bldP spid="155" grpId="0" animBg="1"/>
      <p:bldP spid="155" grpId="1" animBg="1"/>
      <p:bldP spid="156" grpId="0" animBg="1"/>
      <p:bldP spid="156" grpId="1" animBg="1"/>
      <p:bldP spid="157" grpId="0" animBg="1"/>
      <p:bldP spid="157" grpId="1" animBg="1"/>
      <p:bldP spid="158" grpId="0" animBg="1"/>
      <p:bldP spid="158" grpId="1" animBg="1"/>
      <p:bldP spid="159" grpId="0" animBg="1"/>
      <p:bldP spid="159" grpId="1" animBg="1"/>
      <p:bldP spid="160" grpId="0" animBg="1"/>
      <p:bldP spid="160" grpId="1" animBg="1"/>
      <p:bldP spid="161" grpId="0" animBg="1"/>
      <p:bldP spid="161" grpId="1" animBg="1"/>
      <p:bldP spid="162" grpId="0" animBg="1"/>
      <p:bldP spid="162" grpId="1" animBg="1"/>
      <p:bldP spid="163" grpId="0" animBg="1"/>
      <p:bldP spid="163" grpId="1" animBg="1"/>
      <p:bldP spid="164" grpId="0" animBg="1"/>
      <p:bldP spid="164" grpId="1" animBg="1"/>
      <p:bldP spid="165" grpId="0" animBg="1"/>
      <p:bldP spid="165" grpId="1" animBg="1"/>
      <p:bldP spid="166" grpId="0" animBg="1"/>
      <p:bldP spid="166" grpId="1" animBg="1"/>
      <p:bldP spid="167" grpId="0" animBg="1"/>
      <p:bldP spid="167" grpId="1" animBg="1"/>
      <p:bldP spid="168" grpId="0" animBg="1"/>
      <p:bldP spid="168" grpId="1" animBg="1"/>
      <p:bldP spid="169" grpId="0" animBg="1"/>
      <p:bldP spid="169" grpId="1" animBg="1"/>
      <p:bldP spid="170" grpId="0" animBg="1"/>
      <p:bldP spid="170" grpId="1" animBg="1"/>
      <p:bldP spid="171" grpId="0" animBg="1"/>
      <p:bldP spid="171" grpId="1" animBg="1"/>
      <p:bldP spid="172" grpId="0" animBg="1"/>
      <p:bldP spid="172" grpId="1" animBg="1"/>
      <p:bldP spid="173" grpId="0" animBg="1"/>
      <p:bldP spid="173" grpId="1" animBg="1"/>
      <p:bldP spid="81" grpId="0" animBg="1"/>
      <p:bldP spid="82" grpId="0" animBg="1"/>
      <p:bldP spid="83" grpId="0" animBg="1"/>
      <p:bldP spid="85" grpId="0" animBg="1"/>
      <p:bldP spid="86" grpId="0" animBg="1"/>
      <p:bldP spid="87" grpId="0" animBg="1"/>
      <p:bldP spid="88" grpId="0" animBg="1"/>
      <p:bldP spid="89" grpId="0" animBg="1"/>
      <p:bldP spid="90" grpId="0" animBg="1"/>
      <p:bldP spid="91" grpId="0" animBg="1"/>
      <p:bldP spid="92" grpId="0" animBg="1"/>
      <p:bldP spid="93" grpId="0" animBg="1"/>
      <p:bldP spid="94" grpId="0" animBg="1"/>
      <p:bldP spid="95" grpId="0" animBg="1"/>
      <p:bldP spid="96" grpId="0" animBg="1"/>
      <p:bldP spid="97" grpId="0" animBg="1"/>
      <p:bldP spid="98" grpId="0" animBg="1"/>
      <p:bldP spid="99" grpId="0" animBg="1"/>
      <p:bldP spid="100" grpId="0" animBg="1"/>
      <p:bldP spid="101" grpId="0" animBg="1"/>
      <p:bldP spid="102" grpId="0" animBg="1"/>
      <p:bldP spid="103" grpId="0" animBg="1"/>
      <p:bldP spid="104" grpId="0" animBg="1"/>
      <p:bldP spid="105" grpId="0" animBg="1"/>
      <p:bldP spid="106" grpId="0" animBg="1"/>
      <p:bldP spid="107" grpId="0" animBg="1"/>
      <p:bldP spid="108" grpId="0" animBg="1"/>
      <p:bldP spid="109" grpId="0" animBg="1"/>
      <p:bldP spid="111" grpId="0" animBg="1"/>
      <p:bldP spid="112" grpId="0" animBg="1"/>
      <p:bldP spid="113" grpId="0" animBg="1"/>
      <p:bldP spid="114" grpId="0" animBg="1"/>
      <p:bldP spid="115" grpId="0" animBg="1"/>
      <p:bldP spid="116"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فقاعة التفكير: على شكل سحابة 3">
            <a:extLst>
              <a:ext uri="{FF2B5EF4-FFF2-40B4-BE49-F238E27FC236}">
                <a16:creationId xmlns:a16="http://schemas.microsoft.com/office/drawing/2014/main" id="{F9F619B3-954A-489B-BA43-CB5C762ECD03}"/>
              </a:ext>
            </a:extLst>
          </p:cNvPr>
          <p:cNvSpPr/>
          <p:nvPr/>
        </p:nvSpPr>
        <p:spPr>
          <a:xfrm>
            <a:off x="2649894" y="1604864"/>
            <a:ext cx="6979298" cy="3209731"/>
          </a:xfrm>
          <a:prstGeom prst="cloudCallout">
            <a:avLst>
              <a:gd name="adj1" fmla="val -55555"/>
              <a:gd name="adj2" fmla="val -52035"/>
            </a:avLst>
          </a:prstGeom>
          <a:solidFill>
            <a:srgbClr val="BDE2F2"/>
          </a:solidFill>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soft" dir="t">
                <a:rot lat="0" lon="0" rev="15600000"/>
              </a:lightRig>
            </a:scene3d>
            <a:sp3d extrusionH="57150" prstMaterial="softEdge">
              <a:bevelT w="25400" h="38100"/>
            </a:sp3d>
          </a:bodyPr>
          <a:lstStyle/>
          <a:p>
            <a:pPr algn="ctr"/>
            <a:r>
              <a:rPr lang="ar-OM" sz="9600" b="1" dirty="0">
                <a:ln/>
                <a:solidFill>
                  <a:srgbClr val="6B4408"/>
                </a:solidFill>
                <a:latin typeface="Traditional Arabic" panose="02020603050405020304" pitchFamily="18" charset="-78"/>
                <a:cs typeface="Traditional Arabic" panose="02020603050405020304" pitchFamily="18" charset="-78"/>
              </a:rPr>
              <a:t>انْتهَتْ اللُّعْبَةُ</a:t>
            </a:r>
            <a:endParaRPr lang="en-US" sz="9600" b="1" dirty="0">
              <a:ln/>
              <a:solidFill>
                <a:srgbClr val="6B4408"/>
              </a:solidFill>
              <a:latin typeface="Traditional Arabic" panose="02020603050405020304" pitchFamily="18" charset="-78"/>
              <a:cs typeface="Traditional Arabic" panose="02020603050405020304" pitchFamily="18" charset="-78"/>
            </a:endParaRPr>
          </a:p>
        </p:txBody>
      </p:sp>
      <p:pic>
        <p:nvPicPr>
          <p:cNvPr id="6" name="صورة 5" descr="صورة تحتوي على سمك, كمبيوتر, شاشة عرض, لوحة المفاتيح&#10;&#10;تم إنشاء الوصف تلقائياً">
            <a:hlinkClick r:id="rId2" action="ppaction://hlinksldjump"/>
            <a:extLst>
              <a:ext uri="{FF2B5EF4-FFF2-40B4-BE49-F238E27FC236}">
                <a16:creationId xmlns:a16="http://schemas.microsoft.com/office/drawing/2014/main" id="{24D4D986-6669-41E8-93E4-02FA2358506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53339" y="-53823"/>
            <a:ext cx="4517115" cy="2774804"/>
          </a:xfrm>
          <a:prstGeom prst="rect">
            <a:avLst/>
          </a:prstGeom>
        </p:spPr>
      </p:pic>
    </p:spTree>
    <p:extLst>
      <p:ext uri="{BB962C8B-B14F-4D97-AF65-F5344CB8AC3E}">
        <p14:creationId xmlns:p14="http://schemas.microsoft.com/office/powerpoint/2010/main" val="208892779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42435">
            <a:hlinkClick r:id="" action="ppaction://media"/>
          </p:cNvPr>
          <p:cNvPicPr>
            <a:picLocks noChangeAspect="1"/>
          </p:cNvPicPr>
          <p:nvPr>
            <a:audioFile r:link="rId1"/>
            <p:extLst>
              <p:ext uri="{DAA4B4D4-6D71-4841-9C94-3DE7FCFB9230}">
                <p14:media xmlns:p14="http://schemas.microsoft.com/office/powerpoint/2010/main" r:embed="rId2">
                  <p14:trim st="8992" end="19650.4871"/>
                </p14:media>
              </p:ext>
            </p:extLst>
          </p:nvPr>
        </p:nvPicPr>
        <p:blipFill>
          <a:blip r:embed="rId4"/>
          <a:stretch>
            <a:fillRect/>
          </a:stretch>
        </p:blipFill>
        <p:spPr>
          <a:xfrm>
            <a:off x="6006353" y="7014883"/>
            <a:ext cx="609600" cy="609600"/>
          </a:xfrm>
          <a:prstGeom prst="rect">
            <a:avLst/>
          </a:prstGeom>
        </p:spPr>
      </p:pic>
      <p:sp>
        <p:nvSpPr>
          <p:cNvPr id="134" name="مستطيل 133"/>
          <p:cNvSpPr/>
          <p:nvPr/>
        </p:nvSpPr>
        <p:spPr>
          <a:xfrm>
            <a:off x="10320469" y="520969"/>
            <a:ext cx="1503419" cy="764275"/>
          </a:xfrm>
          <a:prstGeom prst="rect">
            <a:avLst/>
          </a:prstGeom>
          <a:blipFill dpi="0" rotWithShape="1">
            <a:blip r:embed="rId5"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١٠</a:t>
            </a:r>
            <a:endParaRPr lang="ar-OM" sz="8000" b="1" dirty="0">
              <a:ln w="11430"/>
              <a:solidFill>
                <a:srgbClr val="0070C0"/>
              </a:solidFill>
              <a:effectLst>
                <a:outerShdw blurRad="50800" dist="39000" dir="5460000" algn="tl">
                  <a:srgbClr val="000000">
                    <a:alpha val="38000"/>
                  </a:srgbClr>
                </a:outerShdw>
              </a:effectLst>
            </a:endParaRPr>
          </a:p>
        </p:txBody>
      </p:sp>
      <p:sp>
        <p:nvSpPr>
          <p:cNvPr id="135" name="مستطيل 134"/>
          <p:cNvSpPr/>
          <p:nvPr/>
        </p:nvSpPr>
        <p:spPr>
          <a:xfrm>
            <a:off x="10320469" y="520969"/>
            <a:ext cx="1503419" cy="764275"/>
          </a:xfrm>
          <a:prstGeom prst="rect">
            <a:avLst/>
          </a:prstGeom>
          <a:blipFill dpi="0" rotWithShape="1">
            <a:blip r:embed="rId5"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١٢</a:t>
            </a:r>
            <a:endParaRPr lang="ar-OM" sz="8000" b="1" dirty="0">
              <a:ln w="11430"/>
              <a:solidFill>
                <a:srgbClr val="0070C0"/>
              </a:solidFill>
              <a:effectLst>
                <a:outerShdw blurRad="50800" dist="39000" dir="5460000" algn="tl">
                  <a:srgbClr val="000000">
                    <a:alpha val="38000"/>
                  </a:srgbClr>
                </a:outerShdw>
              </a:effectLst>
            </a:endParaRPr>
          </a:p>
        </p:txBody>
      </p:sp>
      <p:sp>
        <p:nvSpPr>
          <p:cNvPr id="136" name="مستطيل 135"/>
          <p:cNvSpPr/>
          <p:nvPr/>
        </p:nvSpPr>
        <p:spPr>
          <a:xfrm>
            <a:off x="10320469" y="520969"/>
            <a:ext cx="1503419" cy="764275"/>
          </a:xfrm>
          <a:prstGeom prst="rect">
            <a:avLst/>
          </a:prstGeom>
          <a:blipFill dpi="0" rotWithShape="1">
            <a:blip r:embed="rId5"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١٣</a:t>
            </a:r>
            <a:endParaRPr lang="ar-OM" sz="8000" b="1" dirty="0">
              <a:ln w="11430"/>
              <a:solidFill>
                <a:srgbClr val="0070C0"/>
              </a:solidFill>
              <a:effectLst>
                <a:outerShdw blurRad="50800" dist="39000" dir="5460000" algn="tl">
                  <a:srgbClr val="000000">
                    <a:alpha val="38000"/>
                  </a:srgbClr>
                </a:outerShdw>
              </a:effectLst>
            </a:endParaRPr>
          </a:p>
        </p:txBody>
      </p:sp>
      <p:sp>
        <p:nvSpPr>
          <p:cNvPr id="137" name="مستطيل 136"/>
          <p:cNvSpPr/>
          <p:nvPr/>
        </p:nvSpPr>
        <p:spPr>
          <a:xfrm>
            <a:off x="10320469" y="520969"/>
            <a:ext cx="1503419" cy="764275"/>
          </a:xfrm>
          <a:prstGeom prst="rect">
            <a:avLst/>
          </a:prstGeom>
          <a:blipFill dpi="0" rotWithShape="1">
            <a:blip r:embed="rId5"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١٤</a:t>
            </a:r>
            <a:endParaRPr lang="ar-OM" sz="8000" b="1" dirty="0">
              <a:ln w="11430"/>
              <a:solidFill>
                <a:srgbClr val="0070C0"/>
              </a:solidFill>
              <a:effectLst>
                <a:outerShdw blurRad="50800" dist="39000" dir="5460000" algn="tl">
                  <a:srgbClr val="000000">
                    <a:alpha val="38000"/>
                  </a:srgbClr>
                </a:outerShdw>
              </a:effectLst>
            </a:endParaRPr>
          </a:p>
        </p:txBody>
      </p:sp>
      <p:sp>
        <p:nvSpPr>
          <p:cNvPr id="138" name="مستطيل 137"/>
          <p:cNvSpPr/>
          <p:nvPr/>
        </p:nvSpPr>
        <p:spPr>
          <a:xfrm>
            <a:off x="10320469" y="520969"/>
            <a:ext cx="1503419" cy="764275"/>
          </a:xfrm>
          <a:prstGeom prst="rect">
            <a:avLst/>
          </a:prstGeom>
          <a:blipFill dpi="0" rotWithShape="1">
            <a:blip r:embed="rId5"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١٥</a:t>
            </a:r>
            <a:endParaRPr lang="ar-OM" sz="8000" b="1" dirty="0">
              <a:ln w="11430"/>
              <a:solidFill>
                <a:srgbClr val="0070C0"/>
              </a:solidFill>
              <a:effectLst>
                <a:outerShdw blurRad="50800" dist="39000" dir="5460000" algn="tl">
                  <a:srgbClr val="000000">
                    <a:alpha val="38000"/>
                  </a:srgbClr>
                </a:outerShdw>
              </a:effectLst>
            </a:endParaRPr>
          </a:p>
        </p:txBody>
      </p:sp>
      <p:sp>
        <p:nvSpPr>
          <p:cNvPr id="139" name="مستطيل 138"/>
          <p:cNvSpPr/>
          <p:nvPr/>
        </p:nvSpPr>
        <p:spPr>
          <a:xfrm>
            <a:off x="10320469" y="520969"/>
            <a:ext cx="1503419" cy="764275"/>
          </a:xfrm>
          <a:prstGeom prst="rect">
            <a:avLst/>
          </a:prstGeom>
          <a:blipFill dpi="0" rotWithShape="1">
            <a:blip r:embed="rId5"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١٦</a:t>
            </a:r>
            <a:endParaRPr lang="ar-OM" sz="8000" b="1" dirty="0">
              <a:ln w="11430"/>
              <a:solidFill>
                <a:srgbClr val="0070C0"/>
              </a:solidFill>
              <a:effectLst>
                <a:outerShdw blurRad="50800" dist="39000" dir="5460000" algn="tl">
                  <a:srgbClr val="000000">
                    <a:alpha val="38000"/>
                  </a:srgbClr>
                </a:outerShdw>
              </a:effectLst>
            </a:endParaRPr>
          </a:p>
        </p:txBody>
      </p:sp>
      <p:sp>
        <p:nvSpPr>
          <p:cNvPr id="140" name="مستطيل 139"/>
          <p:cNvSpPr/>
          <p:nvPr/>
        </p:nvSpPr>
        <p:spPr>
          <a:xfrm>
            <a:off x="10320469" y="520969"/>
            <a:ext cx="1503419" cy="764275"/>
          </a:xfrm>
          <a:prstGeom prst="rect">
            <a:avLst/>
          </a:prstGeom>
          <a:blipFill dpi="0" rotWithShape="1">
            <a:blip r:embed="rId5"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٢٥</a:t>
            </a:r>
            <a:endParaRPr lang="ar-OM" sz="8000" b="1" dirty="0">
              <a:ln w="11430"/>
              <a:solidFill>
                <a:srgbClr val="0070C0"/>
              </a:solidFill>
              <a:effectLst>
                <a:outerShdw blurRad="50800" dist="39000" dir="5460000" algn="tl">
                  <a:srgbClr val="000000">
                    <a:alpha val="38000"/>
                  </a:srgbClr>
                </a:outerShdw>
              </a:effectLst>
            </a:endParaRPr>
          </a:p>
        </p:txBody>
      </p:sp>
      <p:sp>
        <p:nvSpPr>
          <p:cNvPr id="141" name="مستطيل 140"/>
          <p:cNvSpPr/>
          <p:nvPr/>
        </p:nvSpPr>
        <p:spPr>
          <a:xfrm>
            <a:off x="10320469" y="520969"/>
            <a:ext cx="1503419" cy="764275"/>
          </a:xfrm>
          <a:prstGeom prst="rect">
            <a:avLst/>
          </a:prstGeom>
          <a:blipFill dpi="0" rotWithShape="1">
            <a:blip r:embed="rId5"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١٩</a:t>
            </a:r>
            <a:endParaRPr lang="ar-OM" sz="8000" b="1" dirty="0">
              <a:ln w="11430"/>
              <a:solidFill>
                <a:srgbClr val="0070C0"/>
              </a:solidFill>
              <a:effectLst>
                <a:outerShdw blurRad="50800" dist="39000" dir="5460000" algn="tl">
                  <a:srgbClr val="000000">
                    <a:alpha val="38000"/>
                  </a:srgbClr>
                </a:outerShdw>
              </a:effectLst>
            </a:endParaRPr>
          </a:p>
        </p:txBody>
      </p:sp>
      <p:sp>
        <p:nvSpPr>
          <p:cNvPr id="142" name="مستطيل 141"/>
          <p:cNvSpPr/>
          <p:nvPr/>
        </p:nvSpPr>
        <p:spPr>
          <a:xfrm>
            <a:off x="10320469" y="520969"/>
            <a:ext cx="1503419" cy="764275"/>
          </a:xfrm>
          <a:prstGeom prst="rect">
            <a:avLst/>
          </a:prstGeom>
          <a:blipFill dpi="0" rotWithShape="1">
            <a:blip r:embed="rId5"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١٨</a:t>
            </a:r>
            <a:endParaRPr lang="ar-OM" sz="8000" b="1" dirty="0">
              <a:ln w="11430"/>
              <a:solidFill>
                <a:srgbClr val="0070C0"/>
              </a:solidFill>
              <a:effectLst>
                <a:outerShdw blurRad="50800" dist="39000" dir="5460000" algn="tl">
                  <a:srgbClr val="000000">
                    <a:alpha val="38000"/>
                  </a:srgbClr>
                </a:outerShdw>
              </a:effectLst>
            </a:endParaRPr>
          </a:p>
        </p:txBody>
      </p:sp>
      <p:sp>
        <p:nvSpPr>
          <p:cNvPr id="143" name="مستطيل 142"/>
          <p:cNvSpPr/>
          <p:nvPr/>
        </p:nvSpPr>
        <p:spPr>
          <a:xfrm>
            <a:off x="10320469" y="520969"/>
            <a:ext cx="1503419" cy="764275"/>
          </a:xfrm>
          <a:prstGeom prst="rect">
            <a:avLst/>
          </a:prstGeom>
          <a:blipFill dpi="0" rotWithShape="1">
            <a:blip r:embed="rId5"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١٧</a:t>
            </a:r>
            <a:endParaRPr lang="ar-OM" sz="8000" b="1" dirty="0">
              <a:ln w="11430"/>
              <a:solidFill>
                <a:srgbClr val="0070C0"/>
              </a:solidFill>
              <a:effectLst>
                <a:outerShdw blurRad="50800" dist="39000" dir="5460000" algn="tl">
                  <a:srgbClr val="000000">
                    <a:alpha val="38000"/>
                  </a:srgbClr>
                </a:outerShdw>
              </a:effectLst>
            </a:endParaRPr>
          </a:p>
        </p:txBody>
      </p:sp>
      <p:sp>
        <p:nvSpPr>
          <p:cNvPr id="144" name="مستطيل 143"/>
          <p:cNvSpPr/>
          <p:nvPr/>
        </p:nvSpPr>
        <p:spPr>
          <a:xfrm>
            <a:off x="10320469" y="520969"/>
            <a:ext cx="1503419" cy="764275"/>
          </a:xfrm>
          <a:prstGeom prst="rect">
            <a:avLst/>
          </a:prstGeom>
          <a:blipFill dpi="0" rotWithShape="1">
            <a:blip r:embed="rId5"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٢٦</a:t>
            </a:r>
            <a:endParaRPr lang="ar-OM" sz="8000" b="1" dirty="0">
              <a:ln w="11430"/>
              <a:solidFill>
                <a:srgbClr val="0070C0"/>
              </a:solidFill>
              <a:effectLst>
                <a:outerShdw blurRad="50800" dist="39000" dir="5460000" algn="tl">
                  <a:srgbClr val="000000">
                    <a:alpha val="38000"/>
                  </a:srgbClr>
                </a:outerShdw>
              </a:effectLst>
            </a:endParaRPr>
          </a:p>
        </p:txBody>
      </p:sp>
      <p:sp>
        <p:nvSpPr>
          <p:cNvPr id="145" name="مستطيل 144"/>
          <p:cNvSpPr/>
          <p:nvPr/>
        </p:nvSpPr>
        <p:spPr>
          <a:xfrm>
            <a:off x="10320469" y="520969"/>
            <a:ext cx="1503419" cy="764275"/>
          </a:xfrm>
          <a:prstGeom prst="rect">
            <a:avLst/>
          </a:prstGeom>
          <a:blipFill dpi="0" rotWithShape="1">
            <a:blip r:embed="rId5"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٣٠</a:t>
            </a:r>
            <a:endParaRPr lang="ar-OM" sz="8000" b="1" dirty="0">
              <a:ln w="11430"/>
              <a:solidFill>
                <a:srgbClr val="0070C0"/>
              </a:solidFill>
              <a:effectLst>
                <a:outerShdw blurRad="50800" dist="39000" dir="5460000" algn="tl">
                  <a:srgbClr val="000000">
                    <a:alpha val="38000"/>
                  </a:srgbClr>
                </a:outerShdw>
              </a:effectLst>
            </a:endParaRPr>
          </a:p>
        </p:txBody>
      </p:sp>
      <p:sp>
        <p:nvSpPr>
          <p:cNvPr id="146" name="مستطيل 145"/>
          <p:cNvSpPr/>
          <p:nvPr/>
        </p:nvSpPr>
        <p:spPr>
          <a:xfrm>
            <a:off x="10320469" y="520969"/>
            <a:ext cx="1503419" cy="764275"/>
          </a:xfrm>
          <a:prstGeom prst="rect">
            <a:avLst/>
          </a:prstGeom>
          <a:blipFill dpi="0" rotWithShape="1">
            <a:blip r:embed="rId5"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٣١</a:t>
            </a:r>
            <a:endParaRPr lang="ar-OM" sz="8000" b="1" dirty="0">
              <a:ln w="11430"/>
              <a:solidFill>
                <a:srgbClr val="0070C0"/>
              </a:solidFill>
              <a:effectLst>
                <a:outerShdw blurRad="50800" dist="39000" dir="5460000" algn="tl">
                  <a:srgbClr val="000000">
                    <a:alpha val="38000"/>
                  </a:srgbClr>
                </a:outerShdw>
              </a:effectLst>
            </a:endParaRPr>
          </a:p>
        </p:txBody>
      </p:sp>
      <p:sp>
        <p:nvSpPr>
          <p:cNvPr id="147" name="مستطيل 146"/>
          <p:cNvSpPr/>
          <p:nvPr/>
        </p:nvSpPr>
        <p:spPr>
          <a:xfrm>
            <a:off x="10320469" y="520969"/>
            <a:ext cx="1503419" cy="764275"/>
          </a:xfrm>
          <a:prstGeom prst="rect">
            <a:avLst/>
          </a:prstGeom>
          <a:blipFill dpi="0" rotWithShape="1">
            <a:blip r:embed="rId5"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٢٧</a:t>
            </a:r>
            <a:endParaRPr lang="ar-OM" sz="8000" b="1" dirty="0">
              <a:ln w="11430"/>
              <a:solidFill>
                <a:srgbClr val="0070C0"/>
              </a:solidFill>
              <a:effectLst>
                <a:outerShdw blurRad="50800" dist="39000" dir="5460000" algn="tl">
                  <a:srgbClr val="000000">
                    <a:alpha val="38000"/>
                  </a:srgbClr>
                </a:outerShdw>
              </a:effectLst>
            </a:endParaRPr>
          </a:p>
        </p:txBody>
      </p:sp>
      <p:sp>
        <p:nvSpPr>
          <p:cNvPr id="148" name="مستطيل 147"/>
          <p:cNvSpPr/>
          <p:nvPr/>
        </p:nvSpPr>
        <p:spPr>
          <a:xfrm>
            <a:off x="10320469" y="520969"/>
            <a:ext cx="1503419" cy="764275"/>
          </a:xfrm>
          <a:prstGeom prst="rect">
            <a:avLst/>
          </a:prstGeom>
          <a:blipFill dpi="0" rotWithShape="1">
            <a:blip r:embed="rId5"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٢٨</a:t>
            </a:r>
            <a:endParaRPr lang="ar-OM" sz="8000" b="1" dirty="0">
              <a:ln w="11430"/>
              <a:solidFill>
                <a:srgbClr val="0070C0"/>
              </a:solidFill>
              <a:effectLst>
                <a:outerShdw blurRad="50800" dist="39000" dir="5460000" algn="tl">
                  <a:srgbClr val="000000">
                    <a:alpha val="38000"/>
                  </a:srgbClr>
                </a:outerShdw>
              </a:effectLst>
            </a:endParaRPr>
          </a:p>
        </p:txBody>
      </p:sp>
      <p:sp>
        <p:nvSpPr>
          <p:cNvPr id="149" name="مستطيل 148"/>
          <p:cNvSpPr/>
          <p:nvPr/>
        </p:nvSpPr>
        <p:spPr>
          <a:xfrm>
            <a:off x="10320469" y="520969"/>
            <a:ext cx="1503419" cy="764275"/>
          </a:xfrm>
          <a:prstGeom prst="rect">
            <a:avLst/>
          </a:prstGeom>
          <a:blipFill dpi="0" rotWithShape="1">
            <a:blip r:embed="rId5"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٢٩</a:t>
            </a:r>
            <a:endParaRPr lang="ar-OM" sz="8000" b="1" dirty="0">
              <a:ln w="11430"/>
              <a:solidFill>
                <a:srgbClr val="0070C0"/>
              </a:solidFill>
              <a:effectLst>
                <a:outerShdw blurRad="50800" dist="39000" dir="5460000" algn="tl">
                  <a:srgbClr val="000000">
                    <a:alpha val="38000"/>
                  </a:srgbClr>
                </a:outerShdw>
              </a:effectLst>
            </a:endParaRPr>
          </a:p>
        </p:txBody>
      </p:sp>
      <p:sp>
        <p:nvSpPr>
          <p:cNvPr id="150" name="مستطيل 149"/>
          <p:cNvSpPr/>
          <p:nvPr/>
        </p:nvSpPr>
        <p:spPr>
          <a:xfrm>
            <a:off x="10320469" y="520969"/>
            <a:ext cx="1503419" cy="764275"/>
          </a:xfrm>
          <a:prstGeom prst="rect">
            <a:avLst/>
          </a:prstGeom>
          <a:blipFill dpi="0" rotWithShape="1">
            <a:blip r:embed="rId5"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٣٢</a:t>
            </a:r>
            <a:endParaRPr lang="ar-OM" sz="8000" b="1" dirty="0">
              <a:ln w="11430"/>
              <a:solidFill>
                <a:srgbClr val="0070C0"/>
              </a:solidFill>
              <a:effectLst>
                <a:outerShdw blurRad="50800" dist="39000" dir="5460000" algn="tl">
                  <a:srgbClr val="000000">
                    <a:alpha val="38000"/>
                  </a:srgbClr>
                </a:outerShdw>
              </a:effectLst>
            </a:endParaRPr>
          </a:p>
        </p:txBody>
      </p:sp>
      <p:sp>
        <p:nvSpPr>
          <p:cNvPr id="151" name="مستطيل 150"/>
          <p:cNvSpPr/>
          <p:nvPr/>
        </p:nvSpPr>
        <p:spPr>
          <a:xfrm>
            <a:off x="10320469" y="520969"/>
            <a:ext cx="1503419" cy="764275"/>
          </a:xfrm>
          <a:prstGeom prst="rect">
            <a:avLst/>
          </a:prstGeom>
          <a:blipFill dpi="0" rotWithShape="1">
            <a:blip r:embed="rId5"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٣٣</a:t>
            </a:r>
            <a:endParaRPr lang="ar-OM" sz="8000" b="1" dirty="0">
              <a:ln w="11430"/>
              <a:solidFill>
                <a:srgbClr val="0070C0"/>
              </a:solidFill>
              <a:effectLst>
                <a:outerShdw blurRad="50800" dist="39000" dir="5460000" algn="tl">
                  <a:srgbClr val="000000">
                    <a:alpha val="38000"/>
                  </a:srgbClr>
                </a:outerShdw>
              </a:effectLst>
            </a:endParaRPr>
          </a:p>
        </p:txBody>
      </p:sp>
      <p:sp>
        <p:nvSpPr>
          <p:cNvPr id="152" name="مستطيل 151"/>
          <p:cNvSpPr/>
          <p:nvPr/>
        </p:nvSpPr>
        <p:spPr>
          <a:xfrm>
            <a:off x="10320469" y="520969"/>
            <a:ext cx="1503419" cy="764275"/>
          </a:xfrm>
          <a:prstGeom prst="rect">
            <a:avLst/>
          </a:prstGeom>
          <a:blipFill dpi="0" rotWithShape="1">
            <a:blip r:embed="rId5"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٣٤</a:t>
            </a:r>
            <a:endParaRPr lang="ar-OM" sz="8000" b="1" dirty="0">
              <a:ln w="11430"/>
              <a:solidFill>
                <a:srgbClr val="0070C0"/>
              </a:solidFill>
              <a:effectLst>
                <a:outerShdw blurRad="50800" dist="39000" dir="5460000" algn="tl">
                  <a:srgbClr val="000000">
                    <a:alpha val="38000"/>
                  </a:srgbClr>
                </a:outerShdw>
              </a:effectLst>
            </a:endParaRPr>
          </a:p>
        </p:txBody>
      </p:sp>
      <p:sp>
        <p:nvSpPr>
          <p:cNvPr id="153" name="مستطيل 152"/>
          <p:cNvSpPr/>
          <p:nvPr/>
        </p:nvSpPr>
        <p:spPr>
          <a:xfrm>
            <a:off x="10320469" y="520969"/>
            <a:ext cx="1503419" cy="764275"/>
          </a:xfrm>
          <a:prstGeom prst="rect">
            <a:avLst/>
          </a:prstGeom>
          <a:blipFill dpi="0" rotWithShape="1">
            <a:blip r:embed="rId5"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٣٥</a:t>
            </a:r>
            <a:endParaRPr lang="ar-OM" sz="8000" b="1" dirty="0">
              <a:ln w="11430"/>
              <a:solidFill>
                <a:srgbClr val="0070C0"/>
              </a:solidFill>
              <a:effectLst>
                <a:outerShdw blurRad="50800" dist="39000" dir="5460000" algn="tl">
                  <a:srgbClr val="000000">
                    <a:alpha val="38000"/>
                  </a:srgbClr>
                </a:outerShdw>
              </a:effectLst>
            </a:endParaRPr>
          </a:p>
        </p:txBody>
      </p:sp>
      <p:sp>
        <p:nvSpPr>
          <p:cNvPr id="154" name="مستطيل 153"/>
          <p:cNvSpPr/>
          <p:nvPr/>
        </p:nvSpPr>
        <p:spPr>
          <a:xfrm>
            <a:off x="10320469" y="520969"/>
            <a:ext cx="1503419" cy="764275"/>
          </a:xfrm>
          <a:prstGeom prst="rect">
            <a:avLst/>
          </a:prstGeom>
          <a:blipFill dpi="0" rotWithShape="1">
            <a:blip r:embed="rId5"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٣٦</a:t>
            </a:r>
            <a:endParaRPr lang="ar-OM" sz="8000" b="1" dirty="0">
              <a:ln w="11430"/>
              <a:solidFill>
                <a:srgbClr val="0070C0"/>
              </a:solidFill>
              <a:effectLst>
                <a:outerShdw blurRad="50800" dist="39000" dir="5460000" algn="tl">
                  <a:srgbClr val="000000">
                    <a:alpha val="38000"/>
                  </a:srgbClr>
                </a:outerShdw>
              </a:effectLst>
            </a:endParaRPr>
          </a:p>
        </p:txBody>
      </p:sp>
      <p:sp>
        <p:nvSpPr>
          <p:cNvPr id="155" name="مستطيل 154"/>
          <p:cNvSpPr/>
          <p:nvPr/>
        </p:nvSpPr>
        <p:spPr>
          <a:xfrm>
            <a:off x="10470411" y="520969"/>
            <a:ext cx="1353479" cy="764275"/>
          </a:xfrm>
          <a:prstGeom prst="rect">
            <a:avLst/>
          </a:prstGeom>
          <a:blipFill dpi="0" rotWithShape="1">
            <a:blip r:embed="rId6"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١</a:t>
            </a:r>
            <a:endParaRPr lang="ar-OM" sz="8000" b="1" dirty="0">
              <a:ln w="11430"/>
              <a:solidFill>
                <a:srgbClr val="0070C0"/>
              </a:solidFill>
              <a:effectLst>
                <a:outerShdw blurRad="50800" dist="39000" dir="5460000" algn="tl">
                  <a:srgbClr val="000000">
                    <a:alpha val="38000"/>
                  </a:srgbClr>
                </a:outerShdw>
              </a:effectLst>
            </a:endParaRPr>
          </a:p>
        </p:txBody>
      </p:sp>
      <p:sp>
        <p:nvSpPr>
          <p:cNvPr id="156" name="مستطيل 155"/>
          <p:cNvSpPr/>
          <p:nvPr/>
        </p:nvSpPr>
        <p:spPr>
          <a:xfrm>
            <a:off x="10470411" y="495481"/>
            <a:ext cx="1353479" cy="764275"/>
          </a:xfrm>
          <a:prstGeom prst="rect">
            <a:avLst/>
          </a:prstGeom>
          <a:blipFill dpi="0" rotWithShape="1">
            <a:blip r:embed="rId6"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٢</a:t>
            </a:r>
            <a:endParaRPr lang="ar-OM" sz="8000" b="1" dirty="0">
              <a:ln w="11430"/>
              <a:solidFill>
                <a:srgbClr val="0070C0"/>
              </a:solidFill>
              <a:effectLst>
                <a:outerShdw blurRad="50800" dist="39000" dir="5460000" algn="tl">
                  <a:srgbClr val="000000">
                    <a:alpha val="38000"/>
                  </a:srgbClr>
                </a:outerShdw>
              </a:effectLst>
            </a:endParaRPr>
          </a:p>
        </p:txBody>
      </p:sp>
      <p:sp>
        <p:nvSpPr>
          <p:cNvPr id="157" name="مستطيل 156"/>
          <p:cNvSpPr/>
          <p:nvPr/>
        </p:nvSpPr>
        <p:spPr>
          <a:xfrm>
            <a:off x="10470411" y="495481"/>
            <a:ext cx="1353479" cy="764275"/>
          </a:xfrm>
          <a:prstGeom prst="rect">
            <a:avLst/>
          </a:prstGeom>
          <a:blipFill dpi="0" rotWithShape="1">
            <a:blip r:embed="rId6"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٣</a:t>
            </a:r>
            <a:endParaRPr lang="ar-OM" sz="8000" b="1" dirty="0">
              <a:ln w="11430"/>
              <a:solidFill>
                <a:srgbClr val="0070C0"/>
              </a:solidFill>
              <a:effectLst>
                <a:outerShdw blurRad="50800" dist="39000" dir="5460000" algn="tl">
                  <a:srgbClr val="000000">
                    <a:alpha val="38000"/>
                  </a:srgbClr>
                </a:outerShdw>
              </a:effectLst>
            </a:endParaRPr>
          </a:p>
        </p:txBody>
      </p:sp>
      <p:sp>
        <p:nvSpPr>
          <p:cNvPr id="158" name="مستطيل 157"/>
          <p:cNvSpPr/>
          <p:nvPr/>
        </p:nvSpPr>
        <p:spPr>
          <a:xfrm>
            <a:off x="10470411" y="495481"/>
            <a:ext cx="1353479" cy="764275"/>
          </a:xfrm>
          <a:prstGeom prst="rect">
            <a:avLst/>
          </a:prstGeom>
          <a:blipFill dpi="0" rotWithShape="1">
            <a:blip r:embed="rId6"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٤</a:t>
            </a:r>
            <a:endParaRPr lang="ar-OM" sz="8000" b="1" dirty="0">
              <a:ln w="11430"/>
              <a:solidFill>
                <a:srgbClr val="0070C0"/>
              </a:solidFill>
              <a:effectLst>
                <a:outerShdw blurRad="50800" dist="39000" dir="5460000" algn="tl">
                  <a:srgbClr val="000000">
                    <a:alpha val="38000"/>
                  </a:srgbClr>
                </a:outerShdw>
              </a:effectLst>
            </a:endParaRPr>
          </a:p>
        </p:txBody>
      </p:sp>
      <p:sp>
        <p:nvSpPr>
          <p:cNvPr id="159" name="مستطيل 158"/>
          <p:cNvSpPr/>
          <p:nvPr/>
        </p:nvSpPr>
        <p:spPr>
          <a:xfrm>
            <a:off x="10470411" y="495481"/>
            <a:ext cx="1353479" cy="764275"/>
          </a:xfrm>
          <a:prstGeom prst="rect">
            <a:avLst/>
          </a:prstGeom>
          <a:blipFill dpi="0" rotWithShape="1">
            <a:blip r:embed="rId6"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٥</a:t>
            </a:r>
            <a:endParaRPr lang="ar-OM" sz="8000" b="1" dirty="0">
              <a:ln w="11430"/>
              <a:solidFill>
                <a:srgbClr val="0070C0"/>
              </a:solidFill>
              <a:effectLst>
                <a:outerShdw blurRad="50800" dist="39000" dir="5460000" algn="tl">
                  <a:srgbClr val="000000">
                    <a:alpha val="38000"/>
                  </a:srgbClr>
                </a:outerShdw>
              </a:effectLst>
            </a:endParaRPr>
          </a:p>
        </p:txBody>
      </p:sp>
      <p:sp>
        <p:nvSpPr>
          <p:cNvPr id="160" name="مستطيل 159"/>
          <p:cNvSpPr/>
          <p:nvPr/>
        </p:nvSpPr>
        <p:spPr>
          <a:xfrm>
            <a:off x="10470411" y="495481"/>
            <a:ext cx="1353479" cy="764275"/>
          </a:xfrm>
          <a:prstGeom prst="rect">
            <a:avLst/>
          </a:prstGeom>
          <a:blipFill dpi="0" rotWithShape="1">
            <a:blip r:embed="rId6"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٦</a:t>
            </a:r>
            <a:endParaRPr lang="ar-OM" sz="8000" b="1" dirty="0">
              <a:ln w="11430"/>
              <a:solidFill>
                <a:srgbClr val="0070C0"/>
              </a:solidFill>
              <a:effectLst>
                <a:outerShdw blurRad="50800" dist="39000" dir="5460000" algn="tl">
                  <a:srgbClr val="000000">
                    <a:alpha val="38000"/>
                  </a:srgbClr>
                </a:outerShdw>
              </a:effectLst>
            </a:endParaRPr>
          </a:p>
        </p:txBody>
      </p:sp>
      <p:sp>
        <p:nvSpPr>
          <p:cNvPr id="161" name="مستطيل 160"/>
          <p:cNvSpPr/>
          <p:nvPr/>
        </p:nvSpPr>
        <p:spPr>
          <a:xfrm>
            <a:off x="10470411" y="495481"/>
            <a:ext cx="1353479" cy="764275"/>
          </a:xfrm>
          <a:prstGeom prst="rect">
            <a:avLst/>
          </a:prstGeom>
          <a:blipFill dpi="0" rotWithShape="1">
            <a:blip r:embed="rId6"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٧</a:t>
            </a:r>
            <a:endParaRPr lang="ar-OM" sz="8000" b="1" dirty="0">
              <a:ln w="11430"/>
              <a:solidFill>
                <a:srgbClr val="0070C0"/>
              </a:solidFill>
              <a:effectLst>
                <a:outerShdw blurRad="50800" dist="39000" dir="5460000" algn="tl">
                  <a:srgbClr val="000000">
                    <a:alpha val="38000"/>
                  </a:srgbClr>
                </a:outerShdw>
              </a:effectLst>
            </a:endParaRPr>
          </a:p>
        </p:txBody>
      </p:sp>
      <p:sp>
        <p:nvSpPr>
          <p:cNvPr id="162" name="مستطيل 161"/>
          <p:cNvSpPr/>
          <p:nvPr/>
        </p:nvSpPr>
        <p:spPr>
          <a:xfrm>
            <a:off x="10470411" y="495481"/>
            <a:ext cx="1353479" cy="764275"/>
          </a:xfrm>
          <a:prstGeom prst="rect">
            <a:avLst/>
          </a:prstGeom>
          <a:blipFill dpi="0" rotWithShape="1">
            <a:blip r:embed="rId6"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٨</a:t>
            </a:r>
            <a:endParaRPr lang="ar-OM" sz="8000" b="1" dirty="0">
              <a:ln w="11430"/>
              <a:solidFill>
                <a:srgbClr val="0070C0"/>
              </a:solidFill>
              <a:effectLst>
                <a:outerShdw blurRad="50800" dist="39000" dir="5460000" algn="tl">
                  <a:srgbClr val="000000">
                    <a:alpha val="38000"/>
                  </a:srgbClr>
                </a:outerShdw>
              </a:effectLst>
            </a:endParaRPr>
          </a:p>
        </p:txBody>
      </p:sp>
      <p:sp>
        <p:nvSpPr>
          <p:cNvPr id="163" name="مستطيل 162"/>
          <p:cNvSpPr/>
          <p:nvPr/>
        </p:nvSpPr>
        <p:spPr>
          <a:xfrm>
            <a:off x="10470411" y="495481"/>
            <a:ext cx="1353479" cy="764275"/>
          </a:xfrm>
          <a:prstGeom prst="rect">
            <a:avLst/>
          </a:prstGeom>
          <a:blipFill dpi="0" rotWithShape="1">
            <a:blip r:embed="rId6"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٩</a:t>
            </a:r>
            <a:endParaRPr lang="ar-OM" sz="8000" b="1" dirty="0">
              <a:ln w="11430"/>
              <a:solidFill>
                <a:srgbClr val="0070C0"/>
              </a:solidFill>
              <a:effectLst>
                <a:outerShdw blurRad="50800" dist="39000" dir="5460000" algn="tl">
                  <a:srgbClr val="000000">
                    <a:alpha val="38000"/>
                  </a:srgbClr>
                </a:outerShdw>
              </a:effectLst>
            </a:endParaRPr>
          </a:p>
        </p:txBody>
      </p:sp>
      <p:sp>
        <p:nvSpPr>
          <p:cNvPr id="164" name="مستطيل 163"/>
          <p:cNvSpPr/>
          <p:nvPr/>
        </p:nvSpPr>
        <p:spPr>
          <a:xfrm>
            <a:off x="10320469" y="495481"/>
            <a:ext cx="1503419" cy="764275"/>
          </a:xfrm>
          <a:prstGeom prst="rect">
            <a:avLst/>
          </a:prstGeom>
          <a:blipFill dpi="0" rotWithShape="1">
            <a:blip r:embed="rId5"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١١</a:t>
            </a:r>
            <a:endParaRPr lang="ar-OM" sz="8000" b="1" dirty="0">
              <a:ln w="11430"/>
              <a:solidFill>
                <a:srgbClr val="0070C0"/>
              </a:solidFill>
              <a:effectLst>
                <a:outerShdw blurRad="50800" dist="39000" dir="5460000" algn="tl">
                  <a:srgbClr val="000000">
                    <a:alpha val="38000"/>
                  </a:srgbClr>
                </a:outerShdw>
              </a:effectLst>
            </a:endParaRPr>
          </a:p>
        </p:txBody>
      </p:sp>
      <p:sp>
        <p:nvSpPr>
          <p:cNvPr id="165" name="مستطيل 164"/>
          <p:cNvSpPr/>
          <p:nvPr/>
        </p:nvSpPr>
        <p:spPr>
          <a:xfrm>
            <a:off x="10320469" y="495481"/>
            <a:ext cx="1503419" cy="764275"/>
          </a:xfrm>
          <a:prstGeom prst="rect">
            <a:avLst/>
          </a:prstGeom>
          <a:blipFill dpi="0" rotWithShape="1">
            <a:blip r:embed="rId5"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٢٤</a:t>
            </a:r>
            <a:endParaRPr lang="ar-OM" sz="8000" b="1" dirty="0">
              <a:ln w="11430"/>
              <a:solidFill>
                <a:srgbClr val="0070C0"/>
              </a:solidFill>
              <a:effectLst>
                <a:outerShdw blurRad="50800" dist="39000" dir="5460000" algn="tl">
                  <a:srgbClr val="000000">
                    <a:alpha val="38000"/>
                  </a:srgbClr>
                </a:outerShdw>
              </a:effectLst>
            </a:endParaRPr>
          </a:p>
        </p:txBody>
      </p:sp>
      <p:sp>
        <p:nvSpPr>
          <p:cNvPr id="166" name="مستطيل 165"/>
          <p:cNvSpPr/>
          <p:nvPr/>
        </p:nvSpPr>
        <p:spPr>
          <a:xfrm>
            <a:off x="10320469" y="495481"/>
            <a:ext cx="1503419" cy="764275"/>
          </a:xfrm>
          <a:prstGeom prst="rect">
            <a:avLst/>
          </a:prstGeom>
          <a:blipFill dpi="0" rotWithShape="1">
            <a:blip r:embed="rId5"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٢٣</a:t>
            </a:r>
            <a:endParaRPr lang="ar-OM" sz="8000" b="1" dirty="0">
              <a:ln w="11430"/>
              <a:solidFill>
                <a:srgbClr val="0070C0"/>
              </a:solidFill>
              <a:effectLst>
                <a:outerShdw blurRad="50800" dist="39000" dir="5460000" algn="tl">
                  <a:srgbClr val="000000">
                    <a:alpha val="38000"/>
                  </a:srgbClr>
                </a:outerShdw>
              </a:effectLst>
            </a:endParaRPr>
          </a:p>
        </p:txBody>
      </p:sp>
      <p:sp>
        <p:nvSpPr>
          <p:cNvPr id="167" name="مستطيل 166"/>
          <p:cNvSpPr/>
          <p:nvPr/>
        </p:nvSpPr>
        <p:spPr>
          <a:xfrm>
            <a:off x="10320469" y="495481"/>
            <a:ext cx="1503419" cy="764275"/>
          </a:xfrm>
          <a:prstGeom prst="rect">
            <a:avLst/>
          </a:prstGeom>
          <a:blipFill dpi="0" rotWithShape="1">
            <a:blip r:embed="rId5"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٢٢</a:t>
            </a:r>
            <a:endParaRPr lang="ar-OM" sz="8000" b="1" dirty="0">
              <a:ln w="11430"/>
              <a:solidFill>
                <a:srgbClr val="0070C0"/>
              </a:solidFill>
              <a:effectLst>
                <a:outerShdw blurRad="50800" dist="39000" dir="5460000" algn="tl">
                  <a:srgbClr val="000000">
                    <a:alpha val="38000"/>
                  </a:srgbClr>
                </a:outerShdw>
              </a:effectLst>
            </a:endParaRPr>
          </a:p>
        </p:txBody>
      </p:sp>
      <p:sp>
        <p:nvSpPr>
          <p:cNvPr id="168" name="مستطيل 167"/>
          <p:cNvSpPr/>
          <p:nvPr/>
        </p:nvSpPr>
        <p:spPr>
          <a:xfrm>
            <a:off x="10320469" y="495481"/>
            <a:ext cx="1503419" cy="764275"/>
          </a:xfrm>
          <a:prstGeom prst="rect">
            <a:avLst/>
          </a:prstGeom>
          <a:blipFill dpi="0" rotWithShape="1">
            <a:blip r:embed="rId5"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٢١</a:t>
            </a:r>
            <a:endParaRPr lang="ar-OM" sz="8000" b="1" dirty="0">
              <a:ln w="11430"/>
              <a:solidFill>
                <a:srgbClr val="0070C0"/>
              </a:solidFill>
              <a:effectLst>
                <a:outerShdw blurRad="50800" dist="39000" dir="5460000" algn="tl">
                  <a:srgbClr val="000000">
                    <a:alpha val="38000"/>
                  </a:srgbClr>
                </a:outerShdw>
              </a:effectLst>
            </a:endParaRPr>
          </a:p>
        </p:txBody>
      </p:sp>
      <p:sp>
        <p:nvSpPr>
          <p:cNvPr id="169" name="مستطيل 168"/>
          <p:cNvSpPr/>
          <p:nvPr/>
        </p:nvSpPr>
        <p:spPr>
          <a:xfrm>
            <a:off x="10320469" y="495481"/>
            <a:ext cx="1503419" cy="764275"/>
          </a:xfrm>
          <a:prstGeom prst="rect">
            <a:avLst/>
          </a:prstGeom>
          <a:blipFill dpi="0" rotWithShape="1">
            <a:blip r:embed="rId5"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٢٠</a:t>
            </a:r>
            <a:endParaRPr lang="ar-OM" sz="8000" b="1" dirty="0">
              <a:ln w="11430"/>
              <a:solidFill>
                <a:srgbClr val="0070C0"/>
              </a:solidFill>
              <a:effectLst>
                <a:outerShdw blurRad="50800" dist="39000" dir="5460000" algn="tl">
                  <a:srgbClr val="000000">
                    <a:alpha val="38000"/>
                  </a:srgbClr>
                </a:outerShdw>
              </a:effectLst>
            </a:endParaRPr>
          </a:p>
        </p:txBody>
      </p:sp>
      <p:sp>
        <p:nvSpPr>
          <p:cNvPr id="170" name="مستطيل 169"/>
          <p:cNvSpPr/>
          <p:nvPr/>
        </p:nvSpPr>
        <p:spPr>
          <a:xfrm>
            <a:off x="10320469" y="495481"/>
            <a:ext cx="1503419" cy="764275"/>
          </a:xfrm>
          <a:prstGeom prst="rect">
            <a:avLst/>
          </a:prstGeom>
          <a:blipFill dpi="0" rotWithShape="1">
            <a:blip r:embed="rId5"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٣٧</a:t>
            </a:r>
            <a:endParaRPr lang="ar-OM" sz="8000" b="1" dirty="0">
              <a:ln w="11430"/>
              <a:solidFill>
                <a:srgbClr val="0070C0"/>
              </a:solidFill>
              <a:effectLst>
                <a:outerShdw blurRad="50800" dist="39000" dir="5460000" algn="tl">
                  <a:srgbClr val="000000">
                    <a:alpha val="38000"/>
                  </a:srgbClr>
                </a:outerShdw>
              </a:effectLst>
            </a:endParaRPr>
          </a:p>
        </p:txBody>
      </p:sp>
      <p:sp>
        <p:nvSpPr>
          <p:cNvPr id="171" name="مستطيل 170"/>
          <p:cNvSpPr/>
          <p:nvPr/>
        </p:nvSpPr>
        <p:spPr>
          <a:xfrm>
            <a:off x="10320469" y="495481"/>
            <a:ext cx="1503419" cy="764275"/>
          </a:xfrm>
          <a:prstGeom prst="rect">
            <a:avLst/>
          </a:prstGeom>
          <a:blipFill dpi="0" rotWithShape="1">
            <a:blip r:embed="rId5"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٣٨</a:t>
            </a:r>
            <a:endParaRPr lang="ar-OM" sz="8000" b="1" dirty="0">
              <a:ln w="11430"/>
              <a:solidFill>
                <a:srgbClr val="0070C0"/>
              </a:solidFill>
              <a:effectLst>
                <a:outerShdw blurRad="50800" dist="39000" dir="5460000" algn="tl">
                  <a:srgbClr val="000000">
                    <a:alpha val="38000"/>
                  </a:srgbClr>
                </a:outerShdw>
              </a:effectLst>
            </a:endParaRPr>
          </a:p>
        </p:txBody>
      </p:sp>
      <p:sp>
        <p:nvSpPr>
          <p:cNvPr id="172" name="مستطيل 171"/>
          <p:cNvSpPr/>
          <p:nvPr/>
        </p:nvSpPr>
        <p:spPr>
          <a:xfrm>
            <a:off x="10320469" y="495481"/>
            <a:ext cx="1503419" cy="764275"/>
          </a:xfrm>
          <a:prstGeom prst="rect">
            <a:avLst/>
          </a:prstGeom>
          <a:blipFill dpi="0" rotWithShape="1">
            <a:blip r:embed="rId5"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٣٩</a:t>
            </a:r>
            <a:endParaRPr lang="ar-OM" sz="8000" b="1" dirty="0">
              <a:ln w="11430"/>
              <a:solidFill>
                <a:srgbClr val="0070C0"/>
              </a:solidFill>
              <a:effectLst>
                <a:outerShdw blurRad="50800" dist="39000" dir="5460000" algn="tl">
                  <a:srgbClr val="000000">
                    <a:alpha val="38000"/>
                  </a:srgbClr>
                </a:outerShdw>
              </a:effectLst>
            </a:endParaRPr>
          </a:p>
        </p:txBody>
      </p:sp>
      <p:sp>
        <p:nvSpPr>
          <p:cNvPr id="173" name="مستطيل 172"/>
          <p:cNvSpPr/>
          <p:nvPr/>
        </p:nvSpPr>
        <p:spPr>
          <a:xfrm>
            <a:off x="10320469" y="495481"/>
            <a:ext cx="1503419" cy="764275"/>
          </a:xfrm>
          <a:prstGeom prst="rect">
            <a:avLst/>
          </a:prstGeom>
          <a:blipFill dpi="0" rotWithShape="1">
            <a:blip r:embed="rId5"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rtl="0"/>
            <a:r>
              <a:rPr lang="ar-SA" sz="8000" b="1" dirty="0">
                <a:ln w="11430"/>
                <a:solidFill>
                  <a:srgbClr val="0070C0"/>
                </a:solidFill>
                <a:effectLst>
                  <a:outerShdw blurRad="50800" dist="39000" dir="5460000" algn="tl">
                    <a:srgbClr val="000000">
                      <a:alpha val="38000"/>
                    </a:srgbClr>
                  </a:outerShdw>
                </a:effectLst>
                <a:cs typeface="Akhbar MT" pitchFamily="2" charset="-78"/>
              </a:rPr>
              <a:t>٤٠</a:t>
            </a:r>
            <a:endParaRPr lang="ar-OM" sz="8000" b="1" dirty="0">
              <a:ln w="11430"/>
              <a:solidFill>
                <a:srgbClr val="0070C0"/>
              </a:solidFill>
              <a:effectLst>
                <a:outerShdw blurRad="50800" dist="39000" dir="5460000" algn="tl">
                  <a:srgbClr val="000000">
                    <a:alpha val="38000"/>
                  </a:srgbClr>
                </a:outerShdw>
              </a:effectLst>
              <a:cs typeface="Akhbar MT" pitchFamily="2" charset="-78"/>
            </a:endParaRPr>
          </a:p>
        </p:txBody>
      </p:sp>
      <p:pic>
        <p:nvPicPr>
          <p:cNvPr id="4" name="صورة 3"/>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84095" y="4562476"/>
            <a:ext cx="3048000" cy="2295525"/>
          </a:xfrm>
          <a:prstGeom prst="rect">
            <a:avLst/>
          </a:prstGeom>
        </p:spPr>
      </p:pic>
      <p:pic>
        <p:nvPicPr>
          <p:cNvPr id="3" name="صورة 2" descr="صورة تحتوي على سمك, كمبيوتر, شاشة عرض, لوحة المفاتيح&#10;&#10;تم إنشاء الوصف تلقائياً">
            <a:hlinkClick r:id="rId8" action="ppaction://hlinksldjump"/>
            <a:extLst>
              <a:ext uri="{FF2B5EF4-FFF2-40B4-BE49-F238E27FC236}">
                <a16:creationId xmlns:a16="http://schemas.microsoft.com/office/drawing/2014/main" id="{23483078-8F75-4D84-8F6B-8738EAEC4495}"/>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4553339" y="-53823"/>
            <a:ext cx="4517115" cy="2774804"/>
          </a:xfrm>
          <a:prstGeom prst="rect">
            <a:avLst/>
          </a:prstGeom>
        </p:spPr>
      </p:pic>
      <p:pic>
        <p:nvPicPr>
          <p:cNvPr id="69" name="صورة 68">
            <a:extLst>
              <a:ext uri="{FF2B5EF4-FFF2-40B4-BE49-F238E27FC236}">
                <a16:creationId xmlns:a16="http://schemas.microsoft.com/office/drawing/2014/main" id="{5894EF9B-DA6A-4892-BB5B-185DAE4CDA0B}"/>
              </a:ext>
            </a:extLst>
          </p:cNvPr>
          <p:cNvPicPr>
            <a:picLocks noChangeAspect="1"/>
          </p:cNvPicPr>
          <p:nvPr/>
        </p:nvPicPr>
        <p:blipFill>
          <a:blip r:embed="rId10">
            <a:extLst>
              <a:ext uri="{28A0092B-C50C-407E-A947-70E740481C1C}">
                <a14:useLocalDpi xmlns:a14="http://schemas.microsoft.com/office/drawing/2010/main" val="0"/>
              </a:ext>
            </a:extLst>
          </a:blip>
          <a:srcRect/>
          <a:stretch/>
        </p:blipFill>
        <p:spPr>
          <a:xfrm>
            <a:off x="772039" y="1414242"/>
            <a:ext cx="2687492" cy="1577429"/>
          </a:xfrm>
          <a:prstGeom prst="rect">
            <a:avLst/>
          </a:prstGeom>
        </p:spPr>
      </p:pic>
      <p:pic>
        <p:nvPicPr>
          <p:cNvPr id="70" name="صورة 69">
            <a:extLst>
              <a:ext uri="{FF2B5EF4-FFF2-40B4-BE49-F238E27FC236}">
                <a16:creationId xmlns:a16="http://schemas.microsoft.com/office/drawing/2014/main" id="{28714E41-D0A5-403A-BD9E-317E23CBF442}"/>
              </a:ext>
            </a:extLst>
          </p:cNvPr>
          <p:cNvPicPr>
            <a:picLocks noChangeAspect="1"/>
          </p:cNvPicPr>
          <p:nvPr/>
        </p:nvPicPr>
        <p:blipFill>
          <a:blip r:embed="rId11">
            <a:extLst>
              <a:ext uri="{28A0092B-C50C-407E-A947-70E740481C1C}">
                <a14:useLocalDpi xmlns:a14="http://schemas.microsoft.com/office/drawing/2010/main" val="0"/>
              </a:ext>
            </a:extLst>
          </a:blip>
          <a:srcRect/>
          <a:stretch/>
        </p:blipFill>
        <p:spPr>
          <a:xfrm>
            <a:off x="8825629" y="4842168"/>
            <a:ext cx="3116704" cy="1739556"/>
          </a:xfrm>
          <a:prstGeom prst="rect">
            <a:avLst/>
          </a:prstGeom>
        </p:spPr>
      </p:pic>
      <p:pic>
        <p:nvPicPr>
          <p:cNvPr id="71" name="صورة 70">
            <a:extLst>
              <a:ext uri="{FF2B5EF4-FFF2-40B4-BE49-F238E27FC236}">
                <a16:creationId xmlns:a16="http://schemas.microsoft.com/office/drawing/2014/main" id="{FEDAD4FF-4BEC-4DC5-AC6B-A364AC969C05}"/>
              </a:ext>
            </a:extLst>
          </p:cNvPr>
          <p:cNvPicPr>
            <a:picLocks noChangeAspect="1"/>
          </p:cNvPicPr>
          <p:nvPr/>
        </p:nvPicPr>
        <p:blipFill>
          <a:blip r:embed="rId12">
            <a:extLst>
              <a:ext uri="{28A0092B-C50C-407E-A947-70E740481C1C}">
                <a14:useLocalDpi xmlns:a14="http://schemas.microsoft.com/office/drawing/2010/main" val="0"/>
              </a:ext>
            </a:extLst>
          </a:blip>
          <a:srcRect/>
          <a:stretch/>
        </p:blipFill>
        <p:spPr>
          <a:xfrm>
            <a:off x="-20344" y="10982"/>
            <a:ext cx="12192000" cy="6858000"/>
          </a:xfrm>
          <a:prstGeom prst="rect">
            <a:avLst/>
          </a:prstGeom>
        </p:spPr>
      </p:pic>
      <p:pic>
        <p:nvPicPr>
          <p:cNvPr id="72" name="صورة 71" descr="صورة تحتوي على قوس&#10;&#10;تم إنشاء الوصف تلقائياً">
            <a:extLst>
              <a:ext uri="{FF2B5EF4-FFF2-40B4-BE49-F238E27FC236}">
                <a16:creationId xmlns:a16="http://schemas.microsoft.com/office/drawing/2014/main" id="{F545979C-2236-493F-A51F-41C3D2204FE8}"/>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5306" y="-16328"/>
            <a:ext cx="12191999" cy="6890656"/>
          </a:xfrm>
          <a:prstGeom prst="rect">
            <a:avLst/>
          </a:prstGeom>
        </p:spPr>
      </p:pic>
      <p:sp>
        <p:nvSpPr>
          <p:cNvPr id="81" name="شكل حر: شكل 80">
            <a:extLst>
              <a:ext uri="{FF2B5EF4-FFF2-40B4-BE49-F238E27FC236}">
                <a16:creationId xmlns:a16="http://schemas.microsoft.com/office/drawing/2014/main" id="{89B47D13-D43B-4D19-A944-4618F90EA147}"/>
              </a:ext>
            </a:extLst>
          </p:cNvPr>
          <p:cNvSpPr/>
          <p:nvPr/>
        </p:nvSpPr>
        <p:spPr>
          <a:xfrm>
            <a:off x="-4170679" y="133942"/>
            <a:ext cx="2967633" cy="2339571"/>
          </a:xfrm>
          <a:custGeom>
            <a:avLst/>
            <a:gdLst>
              <a:gd name="connsiteX0" fmla="*/ 0 w 1250156"/>
              <a:gd name="connsiteY0" fmla="*/ 0 h 750093"/>
              <a:gd name="connsiteX1" fmla="*/ 1250156 w 1250156"/>
              <a:gd name="connsiteY1" fmla="*/ 0 h 750093"/>
              <a:gd name="connsiteX2" fmla="*/ 1250156 w 1250156"/>
              <a:gd name="connsiteY2" fmla="*/ 750093 h 750093"/>
              <a:gd name="connsiteX3" fmla="*/ 0 w 1250156"/>
              <a:gd name="connsiteY3" fmla="*/ 750093 h 750093"/>
              <a:gd name="connsiteX4" fmla="*/ 0 w 1250156"/>
              <a:gd name="connsiteY4" fmla="*/ 0 h 7500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0156" h="750093">
                <a:moveTo>
                  <a:pt x="0" y="0"/>
                </a:moveTo>
                <a:lnTo>
                  <a:pt x="1250156" y="0"/>
                </a:lnTo>
                <a:lnTo>
                  <a:pt x="1250156" y="750093"/>
                </a:lnTo>
                <a:lnTo>
                  <a:pt x="0" y="750093"/>
                </a:lnTo>
                <a:lnTo>
                  <a:pt x="0" y="0"/>
                </a:lnTo>
                <a:close/>
              </a:path>
            </a:pathLst>
          </a:custGeom>
          <a:blipFill>
            <a:blip r:embed="rId14"/>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ar-OM" sz="8800" b="1" kern="1200" dirty="0">
                <a:ln w="22225">
                  <a:solidFill>
                    <a:schemeClr val="accent2"/>
                  </a:solidFill>
                  <a:prstDash val="solid"/>
                </a:ln>
                <a:solidFill>
                  <a:sysClr val="windowText" lastClr="000000"/>
                </a:solidFill>
              </a:rPr>
              <a:t>رَامَ</a:t>
            </a:r>
          </a:p>
        </p:txBody>
      </p:sp>
      <p:sp>
        <p:nvSpPr>
          <p:cNvPr id="82" name="شكل حر: شكل 81">
            <a:extLst>
              <a:ext uri="{FF2B5EF4-FFF2-40B4-BE49-F238E27FC236}">
                <a16:creationId xmlns:a16="http://schemas.microsoft.com/office/drawing/2014/main" id="{02238A80-3ABB-4AC4-82B0-D02645E787CC}"/>
              </a:ext>
            </a:extLst>
          </p:cNvPr>
          <p:cNvSpPr/>
          <p:nvPr/>
        </p:nvSpPr>
        <p:spPr>
          <a:xfrm>
            <a:off x="-4170679" y="258958"/>
            <a:ext cx="2967633" cy="2339571"/>
          </a:xfrm>
          <a:custGeom>
            <a:avLst/>
            <a:gdLst>
              <a:gd name="connsiteX0" fmla="*/ 0 w 1250156"/>
              <a:gd name="connsiteY0" fmla="*/ 0 h 750093"/>
              <a:gd name="connsiteX1" fmla="*/ 1250156 w 1250156"/>
              <a:gd name="connsiteY1" fmla="*/ 0 h 750093"/>
              <a:gd name="connsiteX2" fmla="*/ 1250156 w 1250156"/>
              <a:gd name="connsiteY2" fmla="*/ 750093 h 750093"/>
              <a:gd name="connsiteX3" fmla="*/ 0 w 1250156"/>
              <a:gd name="connsiteY3" fmla="*/ 750093 h 750093"/>
              <a:gd name="connsiteX4" fmla="*/ 0 w 1250156"/>
              <a:gd name="connsiteY4" fmla="*/ 0 h 7500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0156" h="750093">
                <a:moveTo>
                  <a:pt x="0" y="0"/>
                </a:moveTo>
                <a:lnTo>
                  <a:pt x="1250156" y="0"/>
                </a:lnTo>
                <a:lnTo>
                  <a:pt x="1250156" y="750093"/>
                </a:lnTo>
                <a:lnTo>
                  <a:pt x="0" y="750093"/>
                </a:lnTo>
                <a:lnTo>
                  <a:pt x="0" y="0"/>
                </a:lnTo>
                <a:close/>
              </a:path>
            </a:pathLst>
          </a:custGeom>
          <a:blipFill>
            <a:blip r:embed="rId14"/>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ar-OM" sz="8800" b="1" kern="1200" dirty="0">
                <a:ln w="22225">
                  <a:solidFill>
                    <a:schemeClr val="accent2"/>
                  </a:solidFill>
                  <a:prstDash val="solid"/>
                </a:ln>
                <a:solidFill>
                  <a:sysClr val="windowText" lastClr="000000"/>
                </a:solidFill>
              </a:rPr>
              <a:t>رَمِيمٌ</a:t>
            </a:r>
          </a:p>
        </p:txBody>
      </p:sp>
      <p:sp>
        <p:nvSpPr>
          <p:cNvPr id="83" name="شكل حر: شكل 82">
            <a:extLst>
              <a:ext uri="{FF2B5EF4-FFF2-40B4-BE49-F238E27FC236}">
                <a16:creationId xmlns:a16="http://schemas.microsoft.com/office/drawing/2014/main" id="{077ED70F-2A1F-41E3-BD03-8DD6A65F2FE8}"/>
              </a:ext>
            </a:extLst>
          </p:cNvPr>
          <p:cNvSpPr/>
          <p:nvPr/>
        </p:nvSpPr>
        <p:spPr>
          <a:xfrm>
            <a:off x="-4170679" y="383974"/>
            <a:ext cx="2967633" cy="2339571"/>
          </a:xfrm>
          <a:custGeom>
            <a:avLst/>
            <a:gdLst>
              <a:gd name="connsiteX0" fmla="*/ 0 w 1250156"/>
              <a:gd name="connsiteY0" fmla="*/ 0 h 750093"/>
              <a:gd name="connsiteX1" fmla="*/ 1250156 w 1250156"/>
              <a:gd name="connsiteY1" fmla="*/ 0 h 750093"/>
              <a:gd name="connsiteX2" fmla="*/ 1250156 w 1250156"/>
              <a:gd name="connsiteY2" fmla="*/ 750093 h 750093"/>
              <a:gd name="connsiteX3" fmla="*/ 0 w 1250156"/>
              <a:gd name="connsiteY3" fmla="*/ 750093 h 750093"/>
              <a:gd name="connsiteX4" fmla="*/ 0 w 1250156"/>
              <a:gd name="connsiteY4" fmla="*/ 0 h 7500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0156" h="750093">
                <a:moveTo>
                  <a:pt x="0" y="0"/>
                </a:moveTo>
                <a:lnTo>
                  <a:pt x="1250156" y="0"/>
                </a:lnTo>
                <a:lnTo>
                  <a:pt x="1250156" y="750093"/>
                </a:lnTo>
                <a:lnTo>
                  <a:pt x="0" y="750093"/>
                </a:lnTo>
                <a:lnTo>
                  <a:pt x="0" y="0"/>
                </a:lnTo>
                <a:close/>
              </a:path>
            </a:pathLst>
          </a:custGeom>
          <a:blipFill>
            <a:blip r:embed="rId14"/>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ar-OM" sz="8800" b="1" kern="1200" dirty="0">
                <a:ln w="22225">
                  <a:solidFill>
                    <a:schemeClr val="accent2"/>
                  </a:solidFill>
                  <a:prstDash val="solid"/>
                </a:ln>
                <a:solidFill>
                  <a:sysClr val="windowText" lastClr="000000"/>
                </a:solidFill>
              </a:rPr>
              <a:t>مَرامُ</a:t>
            </a:r>
          </a:p>
        </p:txBody>
      </p:sp>
      <p:sp>
        <p:nvSpPr>
          <p:cNvPr id="84" name="شكل حر: شكل 83">
            <a:extLst>
              <a:ext uri="{FF2B5EF4-FFF2-40B4-BE49-F238E27FC236}">
                <a16:creationId xmlns:a16="http://schemas.microsoft.com/office/drawing/2014/main" id="{3146B028-4C81-4BCB-8E48-CB38AC5F78A1}"/>
              </a:ext>
            </a:extLst>
          </p:cNvPr>
          <p:cNvSpPr/>
          <p:nvPr/>
        </p:nvSpPr>
        <p:spPr>
          <a:xfrm>
            <a:off x="-4170679" y="508990"/>
            <a:ext cx="2967633" cy="2339571"/>
          </a:xfrm>
          <a:custGeom>
            <a:avLst/>
            <a:gdLst>
              <a:gd name="connsiteX0" fmla="*/ 0 w 1250156"/>
              <a:gd name="connsiteY0" fmla="*/ 0 h 750093"/>
              <a:gd name="connsiteX1" fmla="*/ 1250156 w 1250156"/>
              <a:gd name="connsiteY1" fmla="*/ 0 h 750093"/>
              <a:gd name="connsiteX2" fmla="*/ 1250156 w 1250156"/>
              <a:gd name="connsiteY2" fmla="*/ 750093 h 750093"/>
              <a:gd name="connsiteX3" fmla="*/ 0 w 1250156"/>
              <a:gd name="connsiteY3" fmla="*/ 750093 h 750093"/>
              <a:gd name="connsiteX4" fmla="*/ 0 w 1250156"/>
              <a:gd name="connsiteY4" fmla="*/ 0 h 7500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0156" h="750093">
                <a:moveTo>
                  <a:pt x="0" y="0"/>
                </a:moveTo>
                <a:lnTo>
                  <a:pt x="1250156" y="0"/>
                </a:lnTo>
                <a:lnTo>
                  <a:pt x="1250156" y="750093"/>
                </a:lnTo>
                <a:lnTo>
                  <a:pt x="0" y="750093"/>
                </a:lnTo>
                <a:lnTo>
                  <a:pt x="0" y="0"/>
                </a:lnTo>
                <a:close/>
              </a:path>
            </a:pathLst>
          </a:custGeom>
          <a:blipFill>
            <a:blip r:embed="rId14"/>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ar-OM" sz="8800" b="1" kern="1200" dirty="0">
                <a:ln w="22225">
                  <a:solidFill>
                    <a:schemeClr val="accent2"/>
                  </a:solidFill>
                  <a:prstDash val="solid"/>
                </a:ln>
                <a:solidFill>
                  <a:sysClr val="windowText" lastClr="000000"/>
                </a:solidFill>
              </a:rPr>
              <a:t>مَرْمَرْ</a:t>
            </a:r>
          </a:p>
        </p:txBody>
      </p:sp>
      <p:sp>
        <p:nvSpPr>
          <p:cNvPr id="85" name="شكل حر: شكل 84">
            <a:extLst>
              <a:ext uri="{FF2B5EF4-FFF2-40B4-BE49-F238E27FC236}">
                <a16:creationId xmlns:a16="http://schemas.microsoft.com/office/drawing/2014/main" id="{617E8766-0D68-4230-8FCF-160D4DB4ACE3}"/>
              </a:ext>
            </a:extLst>
          </p:cNvPr>
          <p:cNvSpPr/>
          <p:nvPr/>
        </p:nvSpPr>
        <p:spPr>
          <a:xfrm>
            <a:off x="-4170679" y="634006"/>
            <a:ext cx="2967633" cy="2339571"/>
          </a:xfrm>
          <a:custGeom>
            <a:avLst/>
            <a:gdLst>
              <a:gd name="connsiteX0" fmla="*/ 0 w 1250156"/>
              <a:gd name="connsiteY0" fmla="*/ 0 h 750093"/>
              <a:gd name="connsiteX1" fmla="*/ 1250156 w 1250156"/>
              <a:gd name="connsiteY1" fmla="*/ 0 h 750093"/>
              <a:gd name="connsiteX2" fmla="*/ 1250156 w 1250156"/>
              <a:gd name="connsiteY2" fmla="*/ 750093 h 750093"/>
              <a:gd name="connsiteX3" fmla="*/ 0 w 1250156"/>
              <a:gd name="connsiteY3" fmla="*/ 750093 h 750093"/>
              <a:gd name="connsiteX4" fmla="*/ 0 w 1250156"/>
              <a:gd name="connsiteY4" fmla="*/ 0 h 7500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0156" h="750093">
                <a:moveTo>
                  <a:pt x="0" y="0"/>
                </a:moveTo>
                <a:lnTo>
                  <a:pt x="1250156" y="0"/>
                </a:lnTo>
                <a:lnTo>
                  <a:pt x="1250156" y="750093"/>
                </a:lnTo>
                <a:lnTo>
                  <a:pt x="0" y="750093"/>
                </a:lnTo>
                <a:lnTo>
                  <a:pt x="0" y="0"/>
                </a:lnTo>
                <a:close/>
              </a:path>
            </a:pathLst>
          </a:custGeom>
          <a:blipFill>
            <a:blip r:embed="rId14"/>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ar-OM" sz="8800" b="1" kern="1200" dirty="0">
                <a:ln w="22225">
                  <a:solidFill>
                    <a:schemeClr val="accent2"/>
                  </a:solidFill>
                  <a:prstDash val="solid"/>
                </a:ln>
                <a:solidFill>
                  <a:sysClr val="windowText" lastClr="000000"/>
                </a:solidFill>
              </a:rPr>
              <a:t>مَارَ</a:t>
            </a:r>
          </a:p>
        </p:txBody>
      </p:sp>
      <p:sp>
        <p:nvSpPr>
          <p:cNvPr id="86" name="شكل حر: شكل 85">
            <a:extLst>
              <a:ext uri="{FF2B5EF4-FFF2-40B4-BE49-F238E27FC236}">
                <a16:creationId xmlns:a16="http://schemas.microsoft.com/office/drawing/2014/main" id="{D5CFD37E-3C3C-4837-9365-BA0E5B66172C}"/>
              </a:ext>
            </a:extLst>
          </p:cNvPr>
          <p:cNvSpPr/>
          <p:nvPr/>
        </p:nvSpPr>
        <p:spPr>
          <a:xfrm>
            <a:off x="-4170679" y="759022"/>
            <a:ext cx="2967633" cy="2339571"/>
          </a:xfrm>
          <a:custGeom>
            <a:avLst/>
            <a:gdLst>
              <a:gd name="connsiteX0" fmla="*/ 0 w 1250156"/>
              <a:gd name="connsiteY0" fmla="*/ 0 h 750093"/>
              <a:gd name="connsiteX1" fmla="*/ 1250156 w 1250156"/>
              <a:gd name="connsiteY1" fmla="*/ 0 h 750093"/>
              <a:gd name="connsiteX2" fmla="*/ 1250156 w 1250156"/>
              <a:gd name="connsiteY2" fmla="*/ 750093 h 750093"/>
              <a:gd name="connsiteX3" fmla="*/ 0 w 1250156"/>
              <a:gd name="connsiteY3" fmla="*/ 750093 h 750093"/>
              <a:gd name="connsiteX4" fmla="*/ 0 w 1250156"/>
              <a:gd name="connsiteY4" fmla="*/ 0 h 7500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0156" h="750093">
                <a:moveTo>
                  <a:pt x="0" y="0"/>
                </a:moveTo>
                <a:lnTo>
                  <a:pt x="1250156" y="0"/>
                </a:lnTo>
                <a:lnTo>
                  <a:pt x="1250156" y="750093"/>
                </a:lnTo>
                <a:lnTo>
                  <a:pt x="0" y="750093"/>
                </a:lnTo>
                <a:lnTo>
                  <a:pt x="0" y="0"/>
                </a:lnTo>
                <a:close/>
              </a:path>
            </a:pathLst>
          </a:custGeom>
          <a:blipFill>
            <a:blip r:embed="rId14"/>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ar-OM" sz="8800" b="1" kern="1200" dirty="0">
                <a:ln w="22225">
                  <a:solidFill>
                    <a:schemeClr val="accent2"/>
                  </a:solidFill>
                  <a:prstDash val="solid"/>
                </a:ln>
                <a:solidFill>
                  <a:sysClr val="windowText" lastClr="000000"/>
                </a:solidFill>
              </a:rPr>
              <a:t>رَامِي</a:t>
            </a:r>
          </a:p>
        </p:txBody>
      </p:sp>
      <p:sp>
        <p:nvSpPr>
          <p:cNvPr id="87" name="شكل حر: شكل 86">
            <a:extLst>
              <a:ext uri="{FF2B5EF4-FFF2-40B4-BE49-F238E27FC236}">
                <a16:creationId xmlns:a16="http://schemas.microsoft.com/office/drawing/2014/main" id="{780CFDD0-E390-48D5-A0CF-C4A099130602}"/>
              </a:ext>
            </a:extLst>
          </p:cNvPr>
          <p:cNvSpPr/>
          <p:nvPr/>
        </p:nvSpPr>
        <p:spPr>
          <a:xfrm>
            <a:off x="-4170679" y="884038"/>
            <a:ext cx="2967633" cy="2339571"/>
          </a:xfrm>
          <a:custGeom>
            <a:avLst/>
            <a:gdLst>
              <a:gd name="connsiteX0" fmla="*/ 0 w 1250156"/>
              <a:gd name="connsiteY0" fmla="*/ 0 h 750093"/>
              <a:gd name="connsiteX1" fmla="*/ 1250156 w 1250156"/>
              <a:gd name="connsiteY1" fmla="*/ 0 h 750093"/>
              <a:gd name="connsiteX2" fmla="*/ 1250156 w 1250156"/>
              <a:gd name="connsiteY2" fmla="*/ 750093 h 750093"/>
              <a:gd name="connsiteX3" fmla="*/ 0 w 1250156"/>
              <a:gd name="connsiteY3" fmla="*/ 750093 h 750093"/>
              <a:gd name="connsiteX4" fmla="*/ 0 w 1250156"/>
              <a:gd name="connsiteY4" fmla="*/ 0 h 7500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0156" h="750093">
                <a:moveTo>
                  <a:pt x="0" y="0"/>
                </a:moveTo>
                <a:lnTo>
                  <a:pt x="1250156" y="0"/>
                </a:lnTo>
                <a:lnTo>
                  <a:pt x="1250156" y="750093"/>
                </a:lnTo>
                <a:lnTo>
                  <a:pt x="0" y="750093"/>
                </a:lnTo>
                <a:lnTo>
                  <a:pt x="0" y="0"/>
                </a:lnTo>
                <a:close/>
              </a:path>
            </a:pathLst>
          </a:custGeom>
          <a:blipFill>
            <a:blip r:embed="rId14"/>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ar-OM" sz="8800" b="1" kern="1200" dirty="0">
                <a:ln w="22225">
                  <a:solidFill>
                    <a:schemeClr val="accent2"/>
                  </a:solidFill>
                  <a:prstDash val="solid"/>
                </a:ln>
                <a:solidFill>
                  <a:sysClr val="windowText" lastClr="000000"/>
                </a:solidFill>
              </a:rPr>
              <a:t>رِيمْ</a:t>
            </a:r>
          </a:p>
        </p:txBody>
      </p:sp>
      <p:sp>
        <p:nvSpPr>
          <p:cNvPr id="88" name="شكل حر: شكل 87">
            <a:extLst>
              <a:ext uri="{FF2B5EF4-FFF2-40B4-BE49-F238E27FC236}">
                <a16:creationId xmlns:a16="http://schemas.microsoft.com/office/drawing/2014/main" id="{6D5E554C-E295-4366-9E30-86CA02C11B1F}"/>
              </a:ext>
            </a:extLst>
          </p:cNvPr>
          <p:cNvSpPr/>
          <p:nvPr/>
        </p:nvSpPr>
        <p:spPr>
          <a:xfrm>
            <a:off x="-4170679" y="1009054"/>
            <a:ext cx="2967633" cy="2339571"/>
          </a:xfrm>
          <a:custGeom>
            <a:avLst/>
            <a:gdLst>
              <a:gd name="connsiteX0" fmla="*/ 0 w 1250156"/>
              <a:gd name="connsiteY0" fmla="*/ 0 h 750093"/>
              <a:gd name="connsiteX1" fmla="*/ 1250156 w 1250156"/>
              <a:gd name="connsiteY1" fmla="*/ 0 h 750093"/>
              <a:gd name="connsiteX2" fmla="*/ 1250156 w 1250156"/>
              <a:gd name="connsiteY2" fmla="*/ 750093 h 750093"/>
              <a:gd name="connsiteX3" fmla="*/ 0 w 1250156"/>
              <a:gd name="connsiteY3" fmla="*/ 750093 h 750093"/>
              <a:gd name="connsiteX4" fmla="*/ 0 w 1250156"/>
              <a:gd name="connsiteY4" fmla="*/ 0 h 7500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0156" h="750093">
                <a:moveTo>
                  <a:pt x="0" y="0"/>
                </a:moveTo>
                <a:lnTo>
                  <a:pt x="1250156" y="0"/>
                </a:lnTo>
                <a:lnTo>
                  <a:pt x="1250156" y="750093"/>
                </a:lnTo>
                <a:lnTo>
                  <a:pt x="0" y="750093"/>
                </a:lnTo>
                <a:lnTo>
                  <a:pt x="0" y="0"/>
                </a:lnTo>
                <a:close/>
              </a:path>
            </a:pathLst>
          </a:custGeom>
          <a:blipFill>
            <a:blip r:embed="rId14"/>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ar-OM" sz="8800" b="1" kern="1200" dirty="0" err="1">
                <a:ln w="22225">
                  <a:solidFill>
                    <a:schemeClr val="accent2"/>
                  </a:solidFill>
                  <a:prstDash val="solid"/>
                </a:ln>
                <a:solidFill>
                  <a:sysClr val="windowText" lastClr="000000"/>
                </a:solidFill>
              </a:rPr>
              <a:t>رَمْمَمَ</a:t>
            </a:r>
            <a:endParaRPr lang="ar-OM" sz="8800" b="1" kern="1200" dirty="0">
              <a:ln w="22225">
                <a:solidFill>
                  <a:schemeClr val="accent2"/>
                </a:solidFill>
                <a:prstDash val="solid"/>
              </a:ln>
              <a:solidFill>
                <a:sysClr val="windowText" lastClr="000000"/>
              </a:solidFill>
            </a:endParaRPr>
          </a:p>
        </p:txBody>
      </p:sp>
      <p:sp>
        <p:nvSpPr>
          <p:cNvPr id="89" name="شكل حر: شكل 88">
            <a:extLst>
              <a:ext uri="{FF2B5EF4-FFF2-40B4-BE49-F238E27FC236}">
                <a16:creationId xmlns:a16="http://schemas.microsoft.com/office/drawing/2014/main" id="{87B19733-55C5-4C53-B07C-90103D2B2EB4}"/>
              </a:ext>
            </a:extLst>
          </p:cNvPr>
          <p:cNvSpPr/>
          <p:nvPr/>
        </p:nvSpPr>
        <p:spPr>
          <a:xfrm>
            <a:off x="-4170679" y="1134070"/>
            <a:ext cx="2967633" cy="2339571"/>
          </a:xfrm>
          <a:custGeom>
            <a:avLst/>
            <a:gdLst>
              <a:gd name="connsiteX0" fmla="*/ 0 w 1250156"/>
              <a:gd name="connsiteY0" fmla="*/ 0 h 750093"/>
              <a:gd name="connsiteX1" fmla="*/ 1250156 w 1250156"/>
              <a:gd name="connsiteY1" fmla="*/ 0 h 750093"/>
              <a:gd name="connsiteX2" fmla="*/ 1250156 w 1250156"/>
              <a:gd name="connsiteY2" fmla="*/ 750093 h 750093"/>
              <a:gd name="connsiteX3" fmla="*/ 0 w 1250156"/>
              <a:gd name="connsiteY3" fmla="*/ 750093 h 750093"/>
              <a:gd name="connsiteX4" fmla="*/ 0 w 1250156"/>
              <a:gd name="connsiteY4" fmla="*/ 0 h 7500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0156" h="750093">
                <a:moveTo>
                  <a:pt x="0" y="0"/>
                </a:moveTo>
                <a:lnTo>
                  <a:pt x="1250156" y="0"/>
                </a:lnTo>
                <a:lnTo>
                  <a:pt x="1250156" y="750093"/>
                </a:lnTo>
                <a:lnTo>
                  <a:pt x="0" y="750093"/>
                </a:lnTo>
                <a:lnTo>
                  <a:pt x="0" y="0"/>
                </a:lnTo>
                <a:close/>
              </a:path>
            </a:pathLst>
          </a:custGeom>
          <a:blipFill>
            <a:blip r:embed="rId14"/>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ar-OM" sz="8800" b="1" kern="1200" dirty="0">
                <a:ln w="22225">
                  <a:solidFill>
                    <a:schemeClr val="accent2"/>
                  </a:solidFill>
                  <a:prstDash val="solid"/>
                </a:ln>
                <a:solidFill>
                  <a:sysClr val="windowText" lastClr="000000"/>
                </a:solidFill>
              </a:rPr>
              <a:t>رُومٌ</a:t>
            </a:r>
          </a:p>
        </p:txBody>
      </p:sp>
      <p:sp>
        <p:nvSpPr>
          <p:cNvPr id="90" name="شكل حر: شكل 89">
            <a:extLst>
              <a:ext uri="{FF2B5EF4-FFF2-40B4-BE49-F238E27FC236}">
                <a16:creationId xmlns:a16="http://schemas.microsoft.com/office/drawing/2014/main" id="{2AF72BCD-D1CF-4967-AF87-CC1D796ED449}"/>
              </a:ext>
            </a:extLst>
          </p:cNvPr>
          <p:cNvSpPr/>
          <p:nvPr/>
        </p:nvSpPr>
        <p:spPr>
          <a:xfrm>
            <a:off x="-4170679" y="1259086"/>
            <a:ext cx="2967633" cy="2339571"/>
          </a:xfrm>
          <a:custGeom>
            <a:avLst/>
            <a:gdLst>
              <a:gd name="connsiteX0" fmla="*/ 0 w 1250156"/>
              <a:gd name="connsiteY0" fmla="*/ 0 h 750093"/>
              <a:gd name="connsiteX1" fmla="*/ 1250156 w 1250156"/>
              <a:gd name="connsiteY1" fmla="*/ 0 h 750093"/>
              <a:gd name="connsiteX2" fmla="*/ 1250156 w 1250156"/>
              <a:gd name="connsiteY2" fmla="*/ 750093 h 750093"/>
              <a:gd name="connsiteX3" fmla="*/ 0 w 1250156"/>
              <a:gd name="connsiteY3" fmla="*/ 750093 h 750093"/>
              <a:gd name="connsiteX4" fmla="*/ 0 w 1250156"/>
              <a:gd name="connsiteY4" fmla="*/ 0 h 7500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0156" h="750093">
                <a:moveTo>
                  <a:pt x="0" y="0"/>
                </a:moveTo>
                <a:lnTo>
                  <a:pt x="1250156" y="0"/>
                </a:lnTo>
                <a:lnTo>
                  <a:pt x="1250156" y="750093"/>
                </a:lnTo>
                <a:lnTo>
                  <a:pt x="0" y="750093"/>
                </a:lnTo>
                <a:lnTo>
                  <a:pt x="0" y="0"/>
                </a:lnTo>
                <a:close/>
              </a:path>
            </a:pathLst>
          </a:custGeom>
          <a:blipFill>
            <a:blip r:embed="rId14"/>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ar-OM" sz="8800" b="1" kern="1200" dirty="0">
                <a:ln w="22225">
                  <a:solidFill>
                    <a:schemeClr val="accent2"/>
                  </a:solidFill>
                  <a:prstDash val="solid"/>
                </a:ln>
                <a:solidFill>
                  <a:sysClr val="windowText" lastClr="000000"/>
                </a:solidFill>
              </a:rPr>
              <a:t>مَبْرُورٌ</a:t>
            </a:r>
          </a:p>
        </p:txBody>
      </p:sp>
      <p:sp>
        <p:nvSpPr>
          <p:cNvPr id="91" name="شكل حر: شكل 90">
            <a:extLst>
              <a:ext uri="{FF2B5EF4-FFF2-40B4-BE49-F238E27FC236}">
                <a16:creationId xmlns:a16="http://schemas.microsoft.com/office/drawing/2014/main" id="{6160DD67-59CC-4ED9-9A06-3ABBD51CD53D}"/>
              </a:ext>
            </a:extLst>
          </p:cNvPr>
          <p:cNvSpPr/>
          <p:nvPr/>
        </p:nvSpPr>
        <p:spPr>
          <a:xfrm>
            <a:off x="-4170679" y="1384102"/>
            <a:ext cx="2967633" cy="2339571"/>
          </a:xfrm>
          <a:custGeom>
            <a:avLst/>
            <a:gdLst>
              <a:gd name="connsiteX0" fmla="*/ 0 w 1250156"/>
              <a:gd name="connsiteY0" fmla="*/ 0 h 750093"/>
              <a:gd name="connsiteX1" fmla="*/ 1250156 w 1250156"/>
              <a:gd name="connsiteY1" fmla="*/ 0 h 750093"/>
              <a:gd name="connsiteX2" fmla="*/ 1250156 w 1250156"/>
              <a:gd name="connsiteY2" fmla="*/ 750093 h 750093"/>
              <a:gd name="connsiteX3" fmla="*/ 0 w 1250156"/>
              <a:gd name="connsiteY3" fmla="*/ 750093 h 750093"/>
              <a:gd name="connsiteX4" fmla="*/ 0 w 1250156"/>
              <a:gd name="connsiteY4" fmla="*/ 0 h 7500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0156" h="750093">
                <a:moveTo>
                  <a:pt x="0" y="0"/>
                </a:moveTo>
                <a:lnTo>
                  <a:pt x="1250156" y="0"/>
                </a:lnTo>
                <a:lnTo>
                  <a:pt x="1250156" y="750093"/>
                </a:lnTo>
                <a:lnTo>
                  <a:pt x="0" y="750093"/>
                </a:lnTo>
                <a:lnTo>
                  <a:pt x="0" y="0"/>
                </a:lnTo>
                <a:close/>
              </a:path>
            </a:pathLst>
          </a:custGeom>
          <a:blipFill>
            <a:blip r:embed="rId14"/>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ar-OM" sz="8800" b="1" kern="1200" dirty="0">
                <a:ln w="22225">
                  <a:solidFill>
                    <a:schemeClr val="accent2"/>
                  </a:solidFill>
                  <a:prstDash val="solid"/>
                </a:ln>
                <a:solidFill>
                  <a:sysClr val="windowText" lastClr="000000"/>
                </a:solidFill>
              </a:rPr>
              <a:t>بَرْ</a:t>
            </a:r>
          </a:p>
        </p:txBody>
      </p:sp>
      <p:sp>
        <p:nvSpPr>
          <p:cNvPr id="92" name="شكل حر: شكل 91">
            <a:extLst>
              <a:ext uri="{FF2B5EF4-FFF2-40B4-BE49-F238E27FC236}">
                <a16:creationId xmlns:a16="http://schemas.microsoft.com/office/drawing/2014/main" id="{19132062-DE5F-49F1-9B4E-74B64C6FF818}"/>
              </a:ext>
            </a:extLst>
          </p:cNvPr>
          <p:cNvSpPr/>
          <p:nvPr/>
        </p:nvSpPr>
        <p:spPr>
          <a:xfrm>
            <a:off x="-4170679" y="1509118"/>
            <a:ext cx="2967633" cy="2339571"/>
          </a:xfrm>
          <a:custGeom>
            <a:avLst/>
            <a:gdLst>
              <a:gd name="connsiteX0" fmla="*/ 0 w 1250156"/>
              <a:gd name="connsiteY0" fmla="*/ 0 h 750093"/>
              <a:gd name="connsiteX1" fmla="*/ 1250156 w 1250156"/>
              <a:gd name="connsiteY1" fmla="*/ 0 h 750093"/>
              <a:gd name="connsiteX2" fmla="*/ 1250156 w 1250156"/>
              <a:gd name="connsiteY2" fmla="*/ 750093 h 750093"/>
              <a:gd name="connsiteX3" fmla="*/ 0 w 1250156"/>
              <a:gd name="connsiteY3" fmla="*/ 750093 h 750093"/>
              <a:gd name="connsiteX4" fmla="*/ 0 w 1250156"/>
              <a:gd name="connsiteY4" fmla="*/ 0 h 7500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0156" h="750093">
                <a:moveTo>
                  <a:pt x="0" y="0"/>
                </a:moveTo>
                <a:lnTo>
                  <a:pt x="1250156" y="0"/>
                </a:lnTo>
                <a:lnTo>
                  <a:pt x="1250156" y="750093"/>
                </a:lnTo>
                <a:lnTo>
                  <a:pt x="0" y="750093"/>
                </a:lnTo>
                <a:lnTo>
                  <a:pt x="0" y="0"/>
                </a:lnTo>
                <a:close/>
              </a:path>
            </a:pathLst>
          </a:custGeom>
          <a:blipFill>
            <a:blip r:embed="rId14"/>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ar-OM" sz="8800" b="1" kern="1200" dirty="0">
                <a:ln w="22225">
                  <a:solidFill>
                    <a:schemeClr val="accent2"/>
                  </a:solidFill>
                  <a:prstDash val="solid"/>
                </a:ln>
                <a:solidFill>
                  <a:sysClr val="windowText" lastClr="000000"/>
                </a:solidFill>
              </a:rPr>
              <a:t>بَارْ</a:t>
            </a:r>
          </a:p>
        </p:txBody>
      </p:sp>
      <p:sp>
        <p:nvSpPr>
          <p:cNvPr id="93" name="شكل حر: شكل 92">
            <a:extLst>
              <a:ext uri="{FF2B5EF4-FFF2-40B4-BE49-F238E27FC236}">
                <a16:creationId xmlns:a16="http://schemas.microsoft.com/office/drawing/2014/main" id="{1CECBC9C-495D-4471-8373-A32624027020}"/>
              </a:ext>
            </a:extLst>
          </p:cNvPr>
          <p:cNvSpPr/>
          <p:nvPr/>
        </p:nvSpPr>
        <p:spPr>
          <a:xfrm>
            <a:off x="-4170679" y="1634134"/>
            <a:ext cx="2967633" cy="2339571"/>
          </a:xfrm>
          <a:custGeom>
            <a:avLst/>
            <a:gdLst>
              <a:gd name="connsiteX0" fmla="*/ 0 w 1250156"/>
              <a:gd name="connsiteY0" fmla="*/ 0 h 750093"/>
              <a:gd name="connsiteX1" fmla="*/ 1250156 w 1250156"/>
              <a:gd name="connsiteY1" fmla="*/ 0 h 750093"/>
              <a:gd name="connsiteX2" fmla="*/ 1250156 w 1250156"/>
              <a:gd name="connsiteY2" fmla="*/ 750093 h 750093"/>
              <a:gd name="connsiteX3" fmla="*/ 0 w 1250156"/>
              <a:gd name="connsiteY3" fmla="*/ 750093 h 750093"/>
              <a:gd name="connsiteX4" fmla="*/ 0 w 1250156"/>
              <a:gd name="connsiteY4" fmla="*/ 0 h 7500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0156" h="750093">
                <a:moveTo>
                  <a:pt x="0" y="0"/>
                </a:moveTo>
                <a:lnTo>
                  <a:pt x="1250156" y="0"/>
                </a:lnTo>
                <a:lnTo>
                  <a:pt x="1250156" y="750093"/>
                </a:lnTo>
                <a:lnTo>
                  <a:pt x="0" y="750093"/>
                </a:lnTo>
                <a:lnTo>
                  <a:pt x="0" y="0"/>
                </a:lnTo>
                <a:close/>
              </a:path>
            </a:pathLst>
          </a:custGeom>
          <a:blipFill>
            <a:blip r:embed="rId14"/>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ar-OM" sz="8800" b="1" kern="1200" dirty="0">
                <a:ln w="22225">
                  <a:solidFill>
                    <a:schemeClr val="accent2"/>
                  </a:solidFill>
                  <a:prstDash val="solid"/>
                </a:ln>
                <a:solidFill>
                  <a:sysClr val="windowText" lastClr="000000"/>
                </a:solidFill>
              </a:rPr>
              <a:t>مَلِيمَ </a:t>
            </a:r>
          </a:p>
        </p:txBody>
      </p:sp>
      <p:sp>
        <p:nvSpPr>
          <p:cNvPr id="94" name="شكل حر: شكل 93">
            <a:extLst>
              <a:ext uri="{FF2B5EF4-FFF2-40B4-BE49-F238E27FC236}">
                <a16:creationId xmlns:a16="http://schemas.microsoft.com/office/drawing/2014/main" id="{B6FFD2B1-ADDA-4620-AFDE-25C5A542AADC}"/>
              </a:ext>
            </a:extLst>
          </p:cNvPr>
          <p:cNvSpPr/>
          <p:nvPr/>
        </p:nvSpPr>
        <p:spPr>
          <a:xfrm>
            <a:off x="-4170679" y="1759150"/>
            <a:ext cx="2967633" cy="2339571"/>
          </a:xfrm>
          <a:custGeom>
            <a:avLst/>
            <a:gdLst>
              <a:gd name="connsiteX0" fmla="*/ 0 w 1250156"/>
              <a:gd name="connsiteY0" fmla="*/ 0 h 750093"/>
              <a:gd name="connsiteX1" fmla="*/ 1250156 w 1250156"/>
              <a:gd name="connsiteY1" fmla="*/ 0 h 750093"/>
              <a:gd name="connsiteX2" fmla="*/ 1250156 w 1250156"/>
              <a:gd name="connsiteY2" fmla="*/ 750093 h 750093"/>
              <a:gd name="connsiteX3" fmla="*/ 0 w 1250156"/>
              <a:gd name="connsiteY3" fmla="*/ 750093 h 750093"/>
              <a:gd name="connsiteX4" fmla="*/ 0 w 1250156"/>
              <a:gd name="connsiteY4" fmla="*/ 0 h 7500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0156" h="750093">
                <a:moveTo>
                  <a:pt x="0" y="0"/>
                </a:moveTo>
                <a:lnTo>
                  <a:pt x="1250156" y="0"/>
                </a:lnTo>
                <a:lnTo>
                  <a:pt x="1250156" y="750093"/>
                </a:lnTo>
                <a:lnTo>
                  <a:pt x="0" y="750093"/>
                </a:lnTo>
                <a:lnTo>
                  <a:pt x="0" y="0"/>
                </a:lnTo>
                <a:close/>
              </a:path>
            </a:pathLst>
          </a:custGeom>
          <a:blipFill>
            <a:blip r:embed="rId14"/>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ar-OM" sz="8800" b="1" kern="1200" dirty="0">
                <a:ln w="22225">
                  <a:solidFill>
                    <a:schemeClr val="accent2"/>
                  </a:solidFill>
                  <a:prstDash val="solid"/>
                </a:ln>
                <a:solidFill>
                  <a:sysClr val="windowText" lastClr="000000"/>
                </a:solidFill>
              </a:rPr>
              <a:t>مَلُومُ</a:t>
            </a:r>
          </a:p>
        </p:txBody>
      </p:sp>
      <p:sp>
        <p:nvSpPr>
          <p:cNvPr id="95" name="شكل حر: شكل 94">
            <a:extLst>
              <a:ext uri="{FF2B5EF4-FFF2-40B4-BE49-F238E27FC236}">
                <a16:creationId xmlns:a16="http://schemas.microsoft.com/office/drawing/2014/main" id="{33728923-C9F8-4E47-BA57-C37A2DB7BBDF}"/>
              </a:ext>
            </a:extLst>
          </p:cNvPr>
          <p:cNvSpPr/>
          <p:nvPr/>
        </p:nvSpPr>
        <p:spPr>
          <a:xfrm>
            <a:off x="-4170679" y="1884166"/>
            <a:ext cx="2967633" cy="2339571"/>
          </a:xfrm>
          <a:custGeom>
            <a:avLst/>
            <a:gdLst>
              <a:gd name="connsiteX0" fmla="*/ 0 w 1250156"/>
              <a:gd name="connsiteY0" fmla="*/ 0 h 750093"/>
              <a:gd name="connsiteX1" fmla="*/ 1250156 w 1250156"/>
              <a:gd name="connsiteY1" fmla="*/ 0 h 750093"/>
              <a:gd name="connsiteX2" fmla="*/ 1250156 w 1250156"/>
              <a:gd name="connsiteY2" fmla="*/ 750093 h 750093"/>
              <a:gd name="connsiteX3" fmla="*/ 0 w 1250156"/>
              <a:gd name="connsiteY3" fmla="*/ 750093 h 750093"/>
              <a:gd name="connsiteX4" fmla="*/ 0 w 1250156"/>
              <a:gd name="connsiteY4" fmla="*/ 0 h 7500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0156" h="750093">
                <a:moveTo>
                  <a:pt x="0" y="0"/>
                </a:moveTo>
                <a:lnTo>
                  <a:pt x="1250156" y="0"/>
                </a:lnTo>
                <a:lnTo>
                  <a:pt x="1250156" y="750093"/>
                </a:lnTo>
                <a:lnTo>
                  <a:pt x="0" y="750093"/>
                </a:lnTo>
                <a:lnTo>
                  <a:pt x="0" y="0"/>
                </a:lnTo>
                <a:close/>
              </a:path>
            </a:pathLst>
          </a:custGeom>
          <a:blipFill>
            <a:blip r:embed="rId14"/>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ar-OM" sz="8800" b="1" kern="1200" dirty="0">
                <a:ln w="22225">
                  <a:solidFill>
                    <a:schemeClr val="accent2"/>
                  </a:solidFill>
                  <a:prstDash val="solid"/>
                </a:ln>
                <a:solidFill>
                  <a:sysClr val="windowText" lastClr="000000"/>
                </a:solidFill>
              </a:rPr>
              <a:t>لَامٌ </a:t>
            </a:r>
          </a:p>
        </p:txBody>
      </p:sp>
      <p:sp>
        <p:nvSpPr>
          <p:cNvPr id="96" name="شكل حر: شكل 95">
            <a:extLst>
              <a:ext uri="{FF2B5EF4-FFF2-40B4-BE49-F238E27FC236}">
                <a16:creationId xmlns:a16="http://schemas.microsoft.com/office/drawing/2014/main" id="{2F02EFAC-167A-4EEF-8B18-CCF6D2951E12}"/>
              </a:ext>
            </a:extLst>
          </p:cNvPr>
          <p:cNvSpPr/>
          <p:nvPr/>
        </p:nvSpPr>
        <p:spPr>
          <a:xfrm>
            <a:off x="-4170679" y="2009182"/>
            <a:ext cx="2967633" cy="2339571"/>
          </a:xfrm>
          <a:custGeom>
            <a:avLst/>
            <a:gdLst>
              <a:gd name="connsiteX0" fmla="*/ 0 w 1250156"/>
              <a:gd name="connsiteY0" fmla="*/ 0 h 750093"/>
              <a:gd name="connsiteX1" fmla="*/ 1250156 w 1250156"/>
              <a:gd name="connsiteY1" fmla="*/ 0 h 750093"/>
              <a:gd name="connsiteX2" fmla="*/ 1250156 w 1250156"/>
              <a:gd name="connsiteY2" fmla="*/ 750093 h 750093"/>
              <a:gd name="connsiteX3" fmla="*/ 0 w 1250156"/>
              <a:gd name="connsiteY3" fmla="*/ 750093 h 750093"/>
              <a:gd name="connsiteX4" fmla="*/ 0 w 1250156"/>
              <a:gd name="connsiteY4" fmla="*/ 0 h 7500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0156" h="750093">
                <a:moveTo>
                  <a:pt x="0" y="0"/>
                </a:moveTo>
                <a:lnTo>
                  <a:pt x="1250156" y="0"/>
                </a:lnTo>
                <a:lnTo>
                  <a:pt x="1250156" y="750093"/>
                </a:lnTo>
                <a:lnTo>
                  <a:pt x="0" y="750093"/>
                </a:lnTo>
                <a:lnTo>
                  <a:pt x="0" y="0"/>
                </a:lnTo>
                <a:close/>
              </a:path>
            </a:pathLst>
          </a:custGeom>
          <a:blipFill>
            <a:blip r:embed="rId14"/>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ar-OM" sz="8800" b="1" kern="1200" dirty="0">
                <a:ln w="22225">
                  <a:solidFill>
                    <a:schemeClr val="accent2"/>
                  </a:solidFill>
                  <a:prstDash val="solid"/>
                </a:ln>
                <a:solidFill>
                  <a:sysClr val="windowText" lastClr="000000"/>
                </a:solidFill>
              </a:rPr>
              <a:t>لَمَمْ</a:t>
            </a:r>
          </a:p>
        </p:txBody>
      </p:sp>
      <p:sp>
        <p:nvSpPr>
          <p:cNvPr id="97" name="شكل حر: شكل 96">
            <a:extLst>
              <a:ext uri="{FF2B5EF4-FFF2-40B4-BE49-F238E27FC236}">
                <a16:creationId xmlns:a16="http://schemas.microsoft.com/office/drawing/2014/main" id="{3E143B54-FB0E-479C-BB6C-C6E3EFD1AE3B}"/>
              </a:ext>
            </a:extLst>
          </p:cNvPr>
          <p:cNvSpPr/>
          <p:nvPr/>
        </p:nvSpPr>
        <p:spPr>
          <a:xfrm>
            <a:off x="-4170679" y="2134198"/>
            <a:ext cx="2967633" cy="2339571"/>
          </a:xfrm>
          <a:custGeom>
            <a:avLst/>
            <a:gdLst>
              <a:gd name="connsiteX0" fmla="*/ 0 w 1250156"/>
              <a:gd name="connsiteY0" fmla="*/ 0 h 750093"/>
              <a:gd name="connsiteX1" fmla="*/ 1250156 w 1250156"/>
              <a:gd name="connsiteY1" fmla="*/ 0 h 750093"/>
              <a:gd name="connsiteX2" fmla="*/ 1250156 w 1250156"/>
              <a:gd name="connsiteY2" fmla="*/ 750093 h 750093"/>
              <a:gd name="connsiteX3" fmla="*/ 0 w 1250156"/>
              <a:gd name="connsiteY3" fmla="*/ 750093 h 750093"/>
              <a:gd name="connsiteX4" fmla="*/ 0 w 1250156"/>
              <a:gd name="connsiteY4" fmla="*/ 0 h 7500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0156" h="750093">
                <a:moveTo>
                  <a:pt x="0" y="0"/>
                </a:moveTo>
                <a:lnTo>
                  <a:pt x="1250156" y="0"/>
                </a:lnTo>
                <a:lnTo>
                  <a:pt x="1250156" y="750093"/>
                </a:lnTo>
                <a:lnTo>
                  <a:pt x="0" y="750093"/>
                </a:lnTo>
                <a:lnTo>
                  <a:pt x="0" y="0"/>
                </a:lnTo>
                <a:close/>
              </a:path>
            </a:pathLst>
          </a:custGeom>
          <a:blipFill>
            <a:blip r:embed="rId14"/>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ar-OM" sz="8800" b="1" kern="1200" dirty="0">
                <a:ln w="22225">
                  <a:solidFill>
                    <a:schemeClr val="accent2"/>
                  </a:solidFill>
                  <a:prstDash val="solid"/>
                </a:ln>
                <a:solidFill>
                  <a:sysClr val="windowText" lastClr="000000"/>
                </a:solidFill>
              </a:rPr>
              <a:t>مَلَلْ</a:t>
            </a:r>
          </a:p>
        </p:txBody>
      </p:sp>
      <p:sp>
        <p:nvSpPr>
          <p:cNvPr id="98" name="شكل حر: شكل 97">
            <a:extLst>
              <a:ext uri="{FF2B5EF4-FFF2-40B4-BE49-F238E27FC236}">
                <a16:creationId xmlns:a16="http://schemas.microsoft.com/office/drawing/2014/main" id="{A021D39A-46CA-4789-9E66-387E3C29B5CF}"/>
              </a:ext>
            </a:extLst>
          </p:cNvPr>
          <p:cNvSpPr/>
          <p:nvPr/>
        </p:nvSpPr>
        <p:spPr>
          <a:xfrm>
            <a:off x="-4170679" y="2259214"/>
            <a:ext cx="2967633" cy="2339571"/>
          </a:xfrm>
          <a:custGeom>
            <a:avLst/>
            <a:gdLst>
              <a:gd name="connsiteX0" fmla="*/ 0 w 1250156"/>
              <a:gd name="connsiteY0" fmla="*/ 0 h 750093"/>
              <a:gd name="connsiteX1" fmla="*/ 1250156 w 1250156"/>
              <a:gd name="connsiteY1" fmla="*/ 0 h 750093"/>
              <a:gd name="connsiteX2" fmla="*/ 1250156 w 1250156"/>
              <a:gd name="connsiteY2" fmla="*/ 750093 h 750093"/>
              <a:gd name="connsiteX3" fmla="*/ 0 w 1250156"/>
              <a:gd name="connsiteY3" fmla="*/ 750093 h 750093"/>
              <a:gd name="connsiteX4" fmla="*/ 0 w 1250156"/>
              <a:gd name="connsiteY4" fmla="*/ 0 h 7500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0156" h="750093">
                <a:moveTo>
                  <a:pt x="0" y="0"/>
                </a:moveTo>
                <a:lnTo>
                  <a:pt x="1250156" y="0"/>
                </a:lnTo>
                <a:lnTo>
                  <a:pt x="1250156" y="750093"/>
                </a:lnTo>
                <a:lnTo>
                  <a:pt x="0" y="750093"/>
                </a:lnTo>
                <a:lnTo>
                  <a:pt x="0" y="0"/>
                </a:lnTo>
                <a:close/>
              </a:path>
            </a:pathLst>
          </a:custGeom>
          <a:blipFill>
            <a:blip r:embed="rId14"/>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ar-OM" sz="8800" b="1" kern="1200" dirty="0">
                <a:ln w="22225">
                  <a:solidFill>
                    <a:schemeClr val="accent2"/>
                  </a:solidFill>
                  <a:prstDash val="solid"/>
                </a:ln>
                <a:solidFill>
                  <a:sysClr val="windowText" lastClr="000000"/>
                </a:solidFill>
              </a:rPr>
              <a:t>رَمْلٌ</a:t>
            </a:r>
          </a:p>
        </p:txBody>
      </p:sp>
      <p:sp>
        <p:nvSpPr>
          <p:cNvPr id="99" name="شكل حر: شكل 98">
            <a:extLst>
              <a:ext uri="{FF2B5EF4-FFF2-40B4-BE49-F238E27FC236}">
                <a16:creationId xmlns:a16="http://schemas.microsoft.com/office/drawing/2014/main" id="{A9CFB069-0573-449E-8428-CA8223CA7F09}"/>
              </a:ext>
            </a:extLst>
          </p:cNvPr>
          <p:cNvSpPr/>
          <p:nvPr/>
        </p:nvSpPr>
        <p:spPr>
          <a:xfrm>
            <a:off x="-4170679" y="2384230"/>
            <a:ext cx="2967633" cy="2339571"/>
          </a:xfrm>
          <a:custGeom>
            <a:avLst/>
            <a:gdLst>
              <a:gd name="connsiteX0" fmla="*/ 0 w 1250156"/>
              <a:gd name="connsiteY0" fmla="*/ 0 h 750093"/>
              <a:gd name="connsiteX1" fmla="*/ 1250156 w 1250156"/>
              <a:gd name="connsiteY1" fmla="*/ 0 h 750093"/>
              <a:gd name="connsiteX2" fmla="*/ 1250156 w 1250156"/>
              <a:gd name="connsiteY2" fmla="*/ 750093 h 750093"/>
              <a:gd name="connsiteX3" fmla="*/ 0 w 1250156"/>
              <a:gd name="connsiteY3" fmla="*/ 750093 h 750093"/>
              <a:gd name="connsiteX4" fmla="*/ 0 w 1250156"/>
              <a:gd name="connsiteY4" fmla="*/ 0 h 7500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0156" h="750093">
                <a:moveTo>
                  <a:pt x="0" y="0"/>
                </a:moveTo>
                <a:lnTo>
                  <a:pt x="1250156" y="0"/>
                </a:lnTo>
                <a:lnTo>
                  <a:pt x="1250156" y="750093"/>
                </a:lnTo>
                <a:lnTo>
                  <a:pt x="0" y="750093"/>
                </a:lnTo>
                <a:lnTo>
                  <a:pt x="0" y="0"/>
                </a:lnTo>
                <a:close/>
              </a:path>
            </a:pathLst>
          </a:custGeom>
          <a:blipFill>
            <a:blip r:embed="rId14"/>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ar-OM" sz="8800" b="1" kern="1200" dirty="0">
                <a:ln w="22225">
                  <a:solidFill>
                    <a:schemeClr val="accent2"/>
                  </a:solidFill>
                  <a:prstDash val="solid"/>
                </a:ln>
                <a:solidFill>
                  <a:sysClr val="windowText" lastClr="000000"/>
                </a:solidFill>
              </a:rPr>
              <a:t>رِمَالْ</a:t>
            </a:r>
            <a:endParaRPr lang="en-US" sz="8800" b="1" kern="1200" dirty="0">
              <a:ln w="22225">
                <a:solidFill>
                  <a:schemeClr val="accent2"/>
                </a:solidFill>
                <a:prstDash val="solid"/>
              </a:ln>
              <a:solidFill>
                <a:sysClr val="windowText" lastClr="000000"/>
              </a:solidFill>
            </a:endParaRPr>
          </a:p>
        </p:txBody>
      </p:sp>
      <p:sp>
        <p:nvSpPr>
          <p:cNvPr id="100" name="شكل حر: شكل 99">
            <a:extLst>
              <a:ext uri="{FF2B5EF4-FFF2-40B4-BE49-F238E27FC236}">
                <a16:creationId xmlns:a16="http://schemas.microsoft.com/office/drawing/2014/main" id="{A9C24E92-1D1C-4B88-8374-8AFBF18EBC10}"/>
              </a:ext>
            </a:extLst>
          </p:cNvPr>
          <p:cNvSpPr/>
          <p:nvPr/>
        </p:nvSpPr>
        <p:spPr>
          <a:xfrm>
            <a:off x="-4170679" y="2509246"/>
            <a:ext cx="2967633" cy="2339571"/>
          </a:xfrm>
          <a:custGeom>
            <a:avLst/>
            <a:gdLst>
              <a:gd name="connsiteX0" fmla="*/ 0 w 1250156"/>
              <a:gd name="connsiteY0" fmla="*/ 0 h 750093"/>
              <a:gd name="connsiteX1" fmla="*/ 1250156 w 1250156"/>
              <a:gd name="connsiteY1" fmla="*/ 0 h 750093"/>
              <a:gd name="connsiteX2" fmla="*/ 1250156 w 1250156"/>
              <a:gd name="connsiteY2" fmla="*/ 750093 h 750093"/>
              <a:gd name="connsiteX3" fmla="*/ 0 w 1250156"/>
              <a:gd name="connsiteY3" fmla="*/ 750093 h 750093"/>
              <a:gd name="connsiteX4" fmla="*/ 0 w 1250156"/>
              <a:gd name="connsiteY4" fmla="*/ 0 h 7500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0156" h="750093">
                <a:moveTo>
                  <a:pt x="0" y="0"/>
                </a:moveTo>
                <a:lnTo>
                  <a:pt x="1250156" y="0"/>
                </a:lnTo>
                <a:lnTo>
                  <a:pt x="1250156" y="750093"/>
                </a:lnTo>
                <a:lnTo>
                  <a:pt x="0" y="750093"/>
                </a:lnTo>
                <a:lnTo>
                  <a:pt x="0" y="0"/>
                </a:lnTo>
                <a:close/>
              </a:path>
            </a:pathLst>
          </a:custGeom>
          <a:blipFill>
            <a:blip r:embed="rId14"/>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ar-OM" sz="8800" b="1" kern="1200" dirty="0">
                <a:ln w="22225">
                  <a:solidFill>
                    <a:schemeClr val="accent2"/>
                  </a:solidFill>
                  <a:prstDash val="solid"/>
                </a:ln>
                <a:solidFill>
                  <a:sysClr val="windowText" lastClr="000000"/>
                </a:solidFill>
              </a:rPr>
              <a:t>رَمَلَ</a:t>
            </a:r>
            <a:endParaRPr lang="en-US" sz="8800" b="1" kern="1200" dirty="0">
              <a:ln w="22225">
                <a:solidFill>
                  <a:schemeClr val="accent2"/>
                </a:solidFill>
                <a:prstDash val="solid"/>
              </a:ln>
              <a:solidFill>
                <a:sysClr val="windowText" lastClr="000000"/>
              </a:solidFill>
            </a:endParaRPr>
          </a:p>
        </p:txBody>
      </p:sp>
      <p:sp>
        <p:nvSpPr>
          <p:cNvPr id="101" name="شكل حر: شكل 100">
            <a:extLst>
              <a:ext uri="{FF2B5EF4-FFF2-40B4-BE49-F238E27FC236}">
                <a16:creationId xmlns:a16="http://schemas.microsoft.com/office/drawing/2014/main" id="{0ABAE71F-58A3-4BCA-9B69-2C607CAC8FDC}"/>
              </a:ext>
            </a:extLst>
          </p:cNvPr>
          <p:cNvSpPr/>
          <p:nvPr/>
        </p:nvSpPr>
        <p:spPr>
          <a:xfrm>
            <a:off x="-4170679" y="2634262"/>
            <a:ext cx="2967633" cy="2339571"/>
          </a:xfrm>
          <a:custGeom>
            <a:avLst/>
            <a:gdLst>
              <a:gd name="connsiteX0" fmla="*/ 0 w 1250156"/>
              <a:gd name="connsiteY0" fmla="*/ 0 h 750093"/>
              <a:gd name="connsiteX1" fmla="*/ 1250156 w 1250156"/>
              <a:gd name="connsiteY1" fmla="*/ 0 h 750093"/>
              <a:gd name="connsiteX2" fmla="*/ 1250156 w 1250156"/>
              <a:gd name="connsiteY2" fmla="*/ 750093 h 750093"/>
              <a:gd name="connsiteX3" fmla="*/ 0 w 1250156"/>
              <a:gd name="connsiteY3" fmla="*/ 750093 h 750093"/>
              <a:gd name="connsiteX4" fmla="*/ 0 w 1250156"/>
              <a:gd name="connsiteY4" fmla="*/ 0 h 7500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0156" h="750093">
                <a:moveTo>
                  <a:pt x="0" y="0"/>
                </a:moveTo>
                <a:lnTo>
                  <a:pt x="1250156" y="0"/>
                </a:lnTo>
                <a:lnTo>
                  <a:pt x="1250156" y="750093"/>
                </a:lnTo>
                <a:lnTo>
                  <a:pt x="0" y="750093"/>
                </a:lnTo>
                <a:lnTo>
                  <a:pt x="0" y="0"/>
                </a:lnTo>
                <a:close/>
              </a:path>
            </a:pathLst>
          </a:custGeom>
          <a:blipFill>
            <a:blip r:embed="rId14"/>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ar-OM" sz="8800" b="1" kern="1200" dirty="0">
                <a:ln w="22225">
                  <a:solidFill>
                    <a:schemeClr val="accent2"/>
                  </a:solidFill>
                  <a:prstDash val="solid"/>
                </a:ln>
                <a:solidFill>
                  <a:sysClr val="windowText" lastClr="000000"/>
                </a:solidFill>
              </a:rPr>
              <a:t>بُلْبُلْ</a:t>
            </a:r>
            <a:endParaRPr lang="en-US" sz="8800" b="1" kern="1200" dirty="0">
              <a:ln w="22225">
                <a:solidFill>
                  <a:schemeClr val="accent2"/>
                </a:solidFill>
                <a:prstDash val="solid"/>
              </a:ln>
              <a:solidFill>
                <a:sysClr val="windowText" lastClr="000000"/>
              </a:solidFill>
            </a:endParaRPr>
          </a:p>
        </p:txBody>
      </p:sp>
      <p:sp>
        <p:nvSpPr>
          <p:cNvPr id="102" name="شكل حر: شكل 101">
            <a:extLst>
              <a:ext uri="{FF2B5EF4-FFF2-40B4-BE49-F238E27FC236}">
                <a16:creationId xmlns:a16="http://schemas.microsoft.com/office/drawing/2014/main" id="{270BD86C-B50C-4180-B529-93BD8F45C008}"/>
              </a:ext>
            </a:extLst>
          </p:cNvPr>
          <p:cNvSpPr/>
          <p:nvPr/>
        </p:nvSpPr>
        <p:spPr>
          <a:xfrm>
            <a:off x="-4170679" y="2759278"/>
            <a:ext cx="2967633" cy="2339571"/>
          </a:xfrm>
          <a:custGeom>
            <a:avLst/>
            <a:gdLst>
              <a:gd name="connsiteX0" fmla="*/ 0 w 1250156"/>
              <a:gd name="connsiteY0" fmla="*/ 0 h 750093"/>
              <a:gd name="connsiteX1" fmla="*/ 1250156 w 1250156"/>
              <a:gd name="connsiteY1" fmla="*/ 0 h 750093"/>
              <a:gd name="connsiteX2" fmla="*/ 1250156 w 1250156"/>
              <a:gd name="connsiteY2" fmla="*/ 750093 h 750093"/>
              <a:gd name="connsiteX3" fmla="*/ 0 w 1250156"/>
              <a:gd name="connsiteY3" fmla="*/ 750093 h 750093"/>
              <a:gd name="connsiteX4" fmla="*/ 0 w 1250156"/>
              <a:gd name="connsiteY4" fmla="*/ 0 h 7500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0156" h="750093">
                <a:moveTo>
                  <a:pt x="0" y="0"/>
                </a:moveTo>
                <a:lnTo>
                  <a:pt x="1250156" y="0"/>
                </a:lnTo>
                <a:lnTo>
                  <a:pt x="1250156" y="750093"/>
                </a:lnTo>
                <a:lnTo>
                  <a:pt x="0" y="750093"/>
                </a:lnTo>
                <a:lnTo>
                  <a:pt x="0" y="0"/>
                </a:lnTo>
                <a:close/>
              </a:path>
            </a:pathLst>
          </a:custGeom>
          <a:blipFill>
            <a:blip r:embed="rId14"/>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ar-OM" sz="8800" b="1" kern="1200" dirty="0">
                <a:ln w="22225">
                  <a:solidFill>
                    <a:schemeClr val="accent2"/>
                  </a:solidFill>
                  <a:prstDash val="solid"/>
                </a:ln>
                <a:solidFill>
                  <a:sysClr val="windowText" lastClr="000000"/>
                </a:solidFill>
              </a:rPr>
              <a:t>بِلَالٌ</a:t>
            </a:r>
            <a:endParaRPr lang="en-US" sz="8800" b="1" kern="1200" dirty="0">
              <a:ln w="22225">
                <a:solidFill>
                  <a:schemeClr val="accent2"/>
                </a:solidFill>
                <a:prstDash val="solid"/>
              </a:ln>
              <a:solidFill>
                <a:sysClr val="windowText" lastClr="000000"/>
              </a:solidFill>
            </a:endParaRPr>
          </a:p>
        </p:txBody>
      </p:sp>
      <p:sp>
        <p:nvSpPr>
          <p:cNvPr id="103" name="شكل حر: شكل 102">
            <a:extLst>
              <a:ext uri="{FF2B5EF4-FFF2-40B4-BE49-F238E27FC236}">
                <a16:creationId xmlns:a16="http://schemas.microsoft.com/office/drawing/2014/main" id="{7E067735-D4C9-42FF-9C00-A10EF49623CF}"/>
              </a:ext>
            </a:extLst>
          </p:cNvPr>
          <p:cNvSpPr/>
          <p:nvPr/>
        </p:nvSpPr>
        <p:spPr>
          <a:xfrm>
            <a:off x="-4170679" y="2884294"/>
            <a:ext cx="2967633" cy="2339571"/>
          </a:xfrm>
          <a:custGeom>
            <a:avLst/>
            <a:gdLst>
              <a:gd name="connsiteX0" fmla="*/ 0 w 1250156"/>
              <a:gd name="connsiteY0" fmla="*/ 0 h 750093"/>
              <a:gd name="connsiteX1" fmla="*/ 1250156 w 1250156"/>
              <a:gd name="connsiteY1" fmla="*/ 0 h 750093"/>
              <a:gd name="connsiteX2" fmla="*/ 1250156 w 1250156"/>
              <a:gd name="connsiteY2" fmla="*/ 750093 h 750093"/>
              <a:gd name="connsiteX3" fmla="*/ 0 w 1250156"/>
              <a:gd name="connsiteY3" fmla="*/ 750093 h 750093"/>
              <a:gd name="connsiteX4" fmla="*/ 0 w 1250156"/>
              <a:gd name="connsiteY4" fmla="*/ 0 h 7500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0156" h="750093">
                <a:moveTo>
                  <a:pt x="0" y="0"/>
                </a:moveTo>
                <a:lnTo>
                  <a:pt x="1250156" y="0"/>
                </a:lnTo>
                <a:lnTo>
                  <a:pt x="1250156" y="750093"/>
                </a:lnTo>
                <a:lnTo>
                  <a:pt x="0" y="750093"/>
                </a:lnTo>
                <a:lnTo>
                  <a:pt x="0" y="0"/>
                </a:lnTo>
                <a:close/>
              </a:path>
            </a:pathLst>
          </a:custGeom>
          <a:blipFill>
            <a:blip r:embed="rId14"/>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ar-OM" sz="8800" b="1" kern="1200" dirty="0">
                <a:ln w="22225">
                  <a:solidFill>
                    <a:schemeClr val="accent2"/>
                  </a:solidFill>
                  <a:prstDash val="solid"/>
                </a:ln>
                <a:solidFill>
                  <a:sysClr val="windowText" lastClr="000000"/>
                </a:solidFill>
              </a:rPr>
              <a:t>بَلَلَ</a:t>
            </a:r>
            <a:endParaRPr lang="en-US" sz="8800" b="1" kern="1200" dirty="0">
              <a:ln w="22225">
                <a:solidFill>
                  <a:schemeClr val="accent2"/>
                </a:solidFill>
                <a:prstDash val="solid"/>
              </a:ln>
              <a:solidFill>
                <a:sysClr val="windowText" lastClr="000000"/>
              </a:solidFill>
            </a:endParaRPr>
          </a:p>
        </p:txBody>
      </p:sp>
      <p:sp>
        <p:nvSpPr>
          <p:cNvPr id="104" name="شكل حر: شكل 103">
            <a:extLst>
              <a:ext uri="{FF2B5EF4-FFF2-40B4-BE49-F238E27FC236}">
                <a16:creationId xmlns:a16="http://schemas.microsoft.com/office/drawing/2014/main" id="{3CDC3FFD-908F-4EE4-87CF-2376C1E4F303}"/>
              </a:ext>
            </a:extLst>
          </p:cNvPr>
          <p:cNvSpPr/>
          <p:nvPr/>
        </p:nvSpPr>
        <p:spPr>
          <a:xfrm>
            <a:off x="-4170679" y="3009310"/>
            <a:ext cx="2967633" cy="2339571"/>
          </a:xfrm>
          <a:custGeom>
            <a:avLst/>
            <a:gdLst>
              <a:gd name="connsiteX0" fmla="*/ 0 w 1250156"/>
              <a:gd name="connsiteY0" fmla="*/ 0 h 750093"/>
              <a:gd name="connsiteX1" fmla="*/ 1250156 w 1250156"/>
              <a:gd name="connsiteY1" fmla="*/ 0 h 750093"/>
              <a:gd name="connsiteX2" fmla="*/ 1250156 w 1250156"/>
              <a:gd name="connsiteY2" fmla="*/ 750093 h 750093"/>
              <a:gd name="connsiteX3" fmla="*/ 0 w 1250156"/>
              <a:gd name="connsiteY3" fmla="*/ 750093 h 750093"/>
              <a:gd name="connsiteX4" fmla="*/ 0 w 1250156"/>
              <a:gd name="connsiteY4" fmla="*/ 0 h 7500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0156" h="750093">
                <a:moveTo>
                  <a:pt x="0" y="0"/>
                </a:moveTo>
                <a:lnTo>
                  <a:pt x="1250156" y="0"/>
                </a:lnTo>
                <a:lnTo>
                  <a:pt x="1250156" y="750093"/>
                </a:lnTo>
                <a:lnTo>
                  <a:pt x="0" y="750093"/>
                </a:lnTo>
                <a:lnTo>
                  <a:pt x="0" y="0"/>
                </a:lnTo>
                <a:close/>
              </a:path>
            </a:pathLst>
          </a:custGeom>
          <a:blipFill>
            <a:blip r:embed="rId14"/>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ar-OM" sz="8800" b="1" kern="1200" dirty="0">
                <a:ln w="22225">
                  <a:solidFill>
                    <a:schemeClr val="accent2"/>
                  </a:solidFill>
                  <a:prstDash val="solid"/>
                </a:ln>
                <a:solidFill>
                  <a:sysClr val="windowText" lastClr="000000"/>
                </a:solidFill>
              </a:rPr>
              <a:t>بَرَمَ</a:t>
            </a:r>
            <a:endParaRPr lang="en-US" sz="8800" b="1" kern="1200" dirty="0">
              <a:ln w="22225">
                <a:solidFill>
                  <a:schemeClr val="accent2"/>
                </a:solidFill>
                <a:prstDash val="solid"/>
              </a:ln>
              <a:solidFill>
                <a:sysClr val="windowText" lastClr="000000"/>
              </a:solidFill>
            </a:endParaRPr>
          </a:p>
        </p:txBody>
      </p:sp>
      <p:sp>
        <p:nvSpPr>
          <p:cNvPr id="105" name="شكل حر: شكل 104">
            <a:extLst>
              <a:ext uri="{FF2B5EF4-FFF2-40B4-BE49-F238E27FC236}">
                <a16:creationId xmlns:a16="http://schemas.microsoft.com/office/drawing/2014/main" id="{EE1C01E5-5090-4210-8B86-B7099D0FE878}"/>
              </a:ext>
            </a:extLst>
          </p:cNvPr>
          <p:cNvSpPr/>
          <p:nvPr/>
        </p:nvSpPr>
        <p:spPr>
          <a:xfrm>
            <a:off x="-4170679" y="3134326"/>
            <a:ext cx="2967633" cy="2339571"/>
          </a:xfrm>
          <a:custGeom>
            <a:avLst/>
            <a:gdLst>
              <a:gd name="connsiteX0" fmla="*/ 0 w 1250156"/>
              <a:gd name="connsiteY0" fmla="*/ 0 h 750093"/>
              <a:gd name="connsiteX1" fmla="*/ 1250156 w 1250156"/>
              <a:gd name="connsiteY1" fmla="*/ 0 h 750093"/>
              <a:gd name="connsiteX2" fmla="*/ 1250156 w 1250156"/>
              <a:gd name="connsiteY2" fmla="*/ 750093 h 750093"/>
              <a:gd name="connsiteX3" fmla="*/ 0 w 1250156"/>
              <a:gd name="connsiteY3" fmla="*/ 750093 h 750093"/>
              <a:gd name="connsiteX4" fmla="*/ 0 w 1250156"/>
              <a:gd name="connsiteY4" fmla="*/ 0 h 7500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0156" h="750093">
                <a:moveTo>
                  <a:pt x="0" y="0"/>
                </a:moveTo>
                <a:lnTo>
                  <a:pt x="1250156" y="0"/>
                </a:lnTo>
                <a:lnTo>
                  <a:pt x="1250156" y="750093"/>
                </a:lnTo>
                <a:lnTo>
                  <a:pt x="0" y="750093"/>
                </a:lnTo>
                <a:lnTo>
                  <a:pt x="0" y="0"/>
                </a:lnTo>
                <a:close/>
              </a:path>
            </a:pathLst>
          </a:custGeom>
          <a:blipFill>
            <a:blip r:embed="rId14"/>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ar-OM" sz="8800" b="1" kern="1200" dirty="0">
                <a:ln w="22225">
                  <a:solidFill>
                    <a:schemeClr val="accent2"/>
                  </a:solidFill>
                  <a:prstDash val="solid"/>
                </a:ln>
                <a:solidFill>
                  <a:sysClr val="windowText" lastClr="000000"/>
                </a:solidFill>
              </a:rPr>
              <a:t>بَابْ</a:t>
            </a:r>
            <a:endParaRPr lang="en-US" sz="8800" b="1" kern="1200" dirty="0">
              <a:ln w="22225">
                <a:solidFill>
                  <a:schemeClr val="accent2"/>
                </a:solidFill>
                <a:prstDash val="solid"/>
              </a:ln>
              <a:solidFill>
                <a:sysClr val="windowText" lastClr="000000"/>
              </a:solidFill>
            </a:endParaRPr>
          </a:p>
        </p:txBody>
      </p:sp>
      <p:sp>
        <p:nvSpPr>
          <p:cNvPr id="106" name="شكل حر: شكل 105">
            <a:extLst>
              <a:ext uri="{FF2B5EF4-FFF2-40B4-BE49-F238E27FC236}">
                <a16:creationId xmlns:a16="http://schemas.microsoft.com/office/drawing/2014/main" id="{466FA65F-39FF-46D4-8128-11FC36263BB7}"/>
              </a:ext>
            </a:extLst>
          </p:cNvPr>
          <p:cNvSpPr/>
          <p:nvPr/>
        </p:nvSpPr>
        <p:spPr>
          <a:xfrm>
            <a:off x="-4170679" y="3259342"/>
            <a:ext cx="2967633" cy="2339571"/>
          </a:xfrm>
          <a:custGeom>
            <a:avLst/>
            <a:gdLst>
              <a:gd name="connsiteX0" fmla="*/ 0 w 1250156"/>
              <a:gd name="connsiteY0" fmla="*/ 0 h 750093"/>
              <a:gd name="connsiteX1" fmla="*/ 1250156 w 1250156"/>
              <a:gd name="connsiteY1" fmla="*/ 0 h 750093"/>
              <a:gd name="connsiteX2" fmla="*/ 1250156 w 1250156"/>
              <a:gd name="connsiteY2" fmla="*/ 750093 h 750093"/>
              <a:gd name="connsiteX3" fmla="*/ 0 w 1250156"/>
              <a:gd name="connsiteY3" fmla="*/ 750093 h 750093"/>
              <a:gd name="connsiteX4" fmla="*/ 0 w 1250156"/>
              <a:gd name="connsiteY4" fmla="*/ 0 h 7500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0156" h="750093">
                <a:moveTo>
                  <a:pt x="0" y="0"/>
                </a:moveTo>
                <a:lnTo>
                  <a:pt x="1250156" y="0"/>
                </a:lnTo>
                <a:lnTo>
                  <a:pt x="1250156" y="750093"/>
                </a:lnTo>
                <a:lnTo>
                  <a:pt x="0" y="750093"/>
                </a:lnTo>
                <a:lnTo>
                  <a:pt x="0" y="0"/>
                </a:lnTo>
                <a:close/>
              </a:path>
            </a:pathLst>
          </a:custGeom>
          <a:blipFill>
            <a:blip r:embed="rId14"/>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ar-OM" sz="8800" b="1" kern="1200" dirty="0">
                <a:ln w="22225">
                  <a:solidFill>
                    <a:schemeClr val="accent2"/>
                  </a:solidFill>
                  <a:prstDash val="solid"/>
                </a:ln>
                <a:solidFill>
                  <a:sysClr val="windowText" lastClr="000000"/>
                </a:solidFill>
              </a:rPr>
              <a:t>رَابَ</a:t>
            </a:r>
            <a:endParaRPr lang="en-US" sz="8800" b="1" kern="1200" dirty="0">
              <a:ln w="22225">
                <a:solidFill>
                  <a:schemeClr val="accent2"/>
                </a:solidFill>
                <a:prstDash val="solid"/>
              </a:ln>
              <a:solidFill>
                <a:sysClr val="windowText" lastClr="000000"/>
              </a:solidFill>
            </a:endParaRPr>
          </a:p>
        </p:txBody>
      </p:sp>
      <p:sp>
        <p:nvSpPr>
          <p:cNvPr id="107" name="شكل حر: شكل 106">
            <a:extLst>
              <a:ext uri="{FF2B5EF4-FFF2-40B4-BE49-F238E27FC236}">
                <a16:creationId xmlns:a16="http://schemas.microsoft.com/office/drawing/2014/main" id="{E7C1AF84-65A5-443D-88D9-25103421657A}"/>
              </a:ext>
            </a:extLst>
          </p:cNvPr>
          <p:cNvSpPr/>
          <p:nvPr/>
        </p:nvSpPr>
        <p:spPr>
          <a:xfrm>
            <a:off x="-4170679" y="3384358"/>
            <a:ext cx="2967633" cy="2339571"/>
          </a:xfrm>
          <a:custGeom>
            <a:avLst/>
            <a:gdLst>
              <a:gd name="connsiteX0" fmla="*/ 0 w 1250156"/>
              <a:gd name="connsiteY0" fmla="*/ 0 h 750093"/>
              <a:gd name="connsiteX1" fmla="*/ 1250156 w 1250156"/>
              <a:gd name="connsiteY1" fmla="*/ 0 h 750093"/>
              <a:gd name="connsiteX2" fmla="*/ 1250156 w 1250156"/>
              <a:gd name="connsiteY2" fmla="*/ 750093 h 750093"/>
              <a:gd name="connsiteX3" fmla="*/ 0 w 1250156"/>
              <a:gd name="connsiteY3" fmla="*/ 750093 h 750093"/>
              <a:gd name="connsiteX4" fmla="*/ 0 w 1250156"/>
              <a:gd name="connsiteY4" fmla="*/ 0 h 7500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0156" h="750093">
                <a:moveTo>
                  <a:pt x="0" y="0"/>
                </a:moveTo>
                <a:lnTo>
                  <a:pt x="1250156" y="0"/>
                </a:lnTo>
                <a:lnTo>
                  <a:pt x="1250156" y="750093"/>
                </a:lnTo>
                <a:lnTo>
                  <a:pt x="0" y="750093"/>
                </a:lnTo>
                <a:lnTo>
                  <a:pt x="0" y="0"/>
                </a:lnTo>
                <a:close/>
              </a:path>
            </a:pathLst>
          </a:custGeom>
          <a:blipFill>
            <a:blip r:embed="rId14"/>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ar-OM" sz="8800" b="1" kern="1200" dirty="0">
                <a:ln w="22225">
                  <a:solidFill>
                    <a:schemeClr val="accent2"/>
                  </a:solidFill>
                  <a:prstDash val="solid"/>
                </a:ln>
                <a:solidFill>
                  <a:sysClr val="windowText" lastClr="000000"/>
                </a:solidFill>
              </a:rPr>
              <a:t>مَبْلُولُ</a:t>
            </a:r>
            <a:endParaRPr lang="en-US" sz="8800" b="1" kern="1200" dirty="0">
              <a:ln w="22225">
                <a:solidFill>
                  <a:schemeClr val="accent2"/>
                </a:solidFill>
                <a:prstDash val="solid"/>
              </a:ln>
              <a:solidFill>
                <a:sysClr val="windowText" lastClr="000000"/>
              </a:solidFill>
            </a:endParaRPr>
          </a:p>
        </p:txBody>
      </p:sp>
      <p:sp>
        <p:nvSpPr>
          <p:cNvPr id="108" name="شكل حر: شكل 107">
            <a:extLst>
              <a:ext uri="{FF2B5EF4-FFF2-40B4-BE49-F238E27FC236}">
                <a16:creationId xmlns:a16="http://schemas.microsoft.com/office/drawing/2014/main" id="{0055AE96-B221-43B1-9184-4687DA3568AB}"/>
              </a:ext>
            </a:extLst>
          </p:cNvPr>
          <p:cNvSpPr/>
          <p:nvPr/>
        </p:nvSpPr>
        <p:spPr>
          <a:xfrm>
            <a:off x="-4170679" y="3509374"/>
            <a:ext cx="2967633" cy="2339571"/>
          </a:xfrm>
          <a:custGeom>
            <a:avLst/>
            <a:gdLst>
              <a:gd name="connsiteX0" fmla="*/ 0 w 1250156"/>
              <a:gd name="connsiteY0" fmla="*/ 0 h 750093"/>
              <a:gd name="connsiteX1" fmla="*/ 1250156 w 1250156"/>
              <a:gd name="connsiteY1" fmla="*/ 0 h 750093"/>
              <a:gd name="connsiteX2" fmla="*/ 1250156 w 1250156"/>
              <a:gd name="connsiteY2" fmla="*/ 750093 h 750093"/>
              <a:gd name="connsiteX3" fmla="*/ 0 w 1250156"/>
              <a:gd name="connsiteY3" fmla="*/ 750093 h 750093"/>
              <a:gd name="connsiteX4" fmla="*/ 0 w 1250156"/>
              <a:gd name="connsiteY4" fmla="*/ 0 h 7500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0156" h="750093">
                <a:moveTo>
                  <a:pt x="0" y="0"/>
                </a:moveTo>
                <a:lnTo>
                  <a:pt x="1250156" y="0"/>
                </a:lnTo>
                <a:lnTo>
                  <a:pt x="1250156" y="750093"/>
                </a:lnTo>
                <a:lnTo>
                  <a:pt x="0" y="750093"/>
                </a:lnTo>
                <a:lnTo>
                  <a:pt x="0" y="0"/>
                </a:lnTo>
                <a:close/>
              </a:path>
            </a:pathLst>
          </a:custGeom>
          <a:blipFill>
            <a:blip r:embed="rId14"/>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ar-OM" sz="8800" b="1" kern="1200" dirty="0">
                <a:ln w="22225">
                  <a:solidFill>
                    <a:schemeClr val="accent2"/>
                  </a:solidFill>
                  <a:prstDash val="solid"/>
                </a:ln>
                <a:solidFill>
                  <a:sysClr val="windowText" lastClr="000000"/>
                </a:solidFill>
              </a:rPr>
              <a:t>بَالِي</a:t>
            </a:r>
            <a:endParaRPr lang="en-US" sz="8800" b="1" kern="1200" dirty="0">
              <a:ln w="22225">
                <a:solidFill>
                  <a:schemeClr val="accent2"/>
                </a:solidFill>
                <a:prstDash val="solid"/>
              </a:ln>
              <a:solidFill>
                <a:sysClr val="windowText" lastClr="000000"/>
              </a:solidFill>
            </a:endParaRPr>
          </a:p>
        </p:txBody>
      </p:sp>
      <p:sp>
        <p:nvSpPr>
          <p:cNvPr id="109" name="شكل حر: شكل 108">
            <a:extLst>
              <a:ext uri="{FF2B5EF4-FFF2-40B4-BE49-F238E27FC236}">
                <a16:creationId xmlns:a16="http://schemas.microsoft.com/office/drawing/2014/main" id="{7514AF40-1EC8-4304-BBE0-7E63B26ADF1F}"/>
              </a:ext>
            </a:extLst>
          </p:cNvPr>
          <p:cNvSpPr/>
          <p:nvPr/>
        </p:nvSpPr>
        <p:spPr>
          <a:xfrm>
            <a:off x="-4170679" y="3634390"/>
            <a:ext cx="2967633" cy="2339571"/>
          </a:xfrm>
          <a:custGeom>
            <a:avLst/>
            <a:gdLst>
              <a:gd name="connsiteX0" fmla="*/ 0 w 1250156"/>
              <a:gd name="connsiteY0" fmla="*/ 0 h 750093"/>
              <a:gd name="connsiteX1" fmla="*/ 1250156 w 1250156"/>
              <a:gd name="connsiteY1" fmla="*/ 0 h 750093"/>
              <a:gd name="connsiteX2" fmla="*/ 1250156 w 1250156"/>
              <a:gd name="connsiteY2" fmla="*/ 750093 h 750093"/>
              <a:gd name="connsiteX3" fmla="*/ 0 w 1250156"/>
              <a:gd name="connsiteY3" fmla="*/ 750093 h 750093"/>
              <a:gd name="connsiteX4" fmla="*/ 0 w 1250156"/>
              <a:gd name="connsiteY4" fmla="*/ 0 h 7500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0156" h="750093">
                <a:moveTo>
                  <a:pt x="0" y="0"/>
                </a:moveTo>
                <a:lnTo>
                  <a:pt x="1250156" y="0"/>
                </a:lnTo>
                <a:lnTo>
                  <a:pt x="1250156" y="750093"/>
                </a:lnTo>
                <a:lnTo>
                  <a:pt x="0" y="750093"/>
                </a:lnTo>
                <a:lnTo>
                  <a:pt x="0" y="0"/>
                </a:lnTo>
                <a:close/>
              </a:path>
            </a:pathLst>
          </a:custGeom>
          <a:blipFill>
            <a:blip r:embed="rId14"/>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ar-OM" sz="8800" b="1" kern="1200" dirty="0">
                <a:ln w="22225">
                  <a:solidFill>
                    <a:schemeClr val="accent2"/>
                  </a:solidFill>
                  <a:prstDash val="solid"/>
                </a:ln>
                <a:solidFill>
                  <a:sysClr val="windowText" lastClr="000000"/>
                </a:solidFill>
              </a:rPr>
              <a:t>رَبْ</a:t>
            </a:r>
            <a:endParaRPr lang="en-US" sz="8800" b="1" kern="1200" dirty="0">
              <a:ln w="22225">
                <a:solidFill>
                  <a:schemeClr val="accent2"/>
                </a:solidFill>
                <a:prstDash val="solid"/>
              </a:ln>
              <a:solidFill>
                <a:sysClr val="windowText" lastClr="000000"/>
              </a:solidFill>
            </a:endParaRPr>
          </a:p>
        </p:txBody>
      </p:sp>
      <p:sp>
        <p:nvSpPr>
          <p:cNvPr id="110" name="شكل حر: شكل 109">
            <a:extLst>
              <a:ext uri="{FF2B5EF4-FFF2-40B4-BE49-F238E27FC236}">
                <a16:creationId xmlns:a16="http://schemas.microsoft.com/office/drawing/2014/main" id="{C5969CFB-3CCF-42AD-A361-E23732D9680A}"/>
              </a:ext>
            </a:extLst>
          </p:cNvPr>
          <p:cNvSpPr/>
          <p:nvPr/>
        </p:nvSpPr>
        <p:spPr>
          <a:xfrm>
            <a:off x="-4170679" y="3759406"/>
            <a:ext cx="2967633" cy="2339571"/>
          </a:xfrm>
          <a:custGeom>
            <a:avLst/>
            <a:gdLst>
              <a:gd name="connsiteX0" fmla="*/ 0 w 1250156"/>
              <a:gd name="connsiteY0" fmla="*/ 0 h 750093"/>
              <a:gd name="connsiteX1" fmla="*/ 1250156 w 1250156"/>
              <a:gd name="connsiteY1" fmla="*/ 0 h 750093"/>
              <a:gd name="connsiteX2" fmla="*/ 1250156 w 1250156"/>
              <a:gd name="connsiteY2" fmla="*/ 750093 h 750093"/>
              <a:gd name="connsiteX3" fmla="*/ 0 w 1250156"/>
              <a:gd name="connsiteY3" fmla="*/ 750093 h 750093"/>
              <a:gd name="connsiteX4" fmla="*/ 0 w 1250156"/>
              <a:gd name="connsiteY4" fmla="*/ 0 h 7500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0156" h="750093">
                <a:moveTo>
                  <a:pt x="0" y="0"/>
                </a:moveTo>
                <a:lnTo>
                  <a:pt x="1250156" y="0"/>
                </a:lnTo>
                <a:lnTo>
                  <a:pt x="1250156" y="750093"/>
                </a:lnTo>
                <a:lnTo>
                  <a:pt x="0" y="750093"/>
                </a:lnTo>
                <a:lnTo>
                  <a:pt x="0" y="0"/>
                </a:lnTo>
                <a:close/>
              </a:path>
            </a:pathLst>
          </a:custGeom>
          <a:blipFill>
            <a:blip r:embed="rId14"/>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ar-OM" sz="8800" b="1" kern="1200" dirty="0">
                <a:ln w="22225">
                  <a:solidFill>
                    <a:schemeClr val="accent2"/>
                  </a:solidFill>
                  <a:prstDash val="solid"/>
                </a:ln>
                <a:solidFill>
                  <a:sysClr val="windowText" lastClr="000000"/>
                </a:solidFill>
              </a:rPr>
              <a:t>مُبْرَمُ</a:t>
            </a:r>
            <a:endParaRPr lang="en-US" sz="8800" b="1" kern="1200" dirty="0">
              <a:ln w="22225">
                <a:solidFill>
                  <a:schemeClr val="accent2"/>
                </a:solidFill>
                <a:prstDash val="solid"/>
              </a:ln>
              <a:solidFill>
                <a:sysClr val="windowText" lastClr="000000"/>
              </a:solidFill>
            </a:endParaRPr>
          </a:p>
        </p:txBody>
      </p:sp>
      <p:sp>
        <p:nvSpPr>
          <p:cNvPr id="111" name="شكل حر: شكل 110">
            <a:extLst>
              <a:ext uri="{FF2B5EF4-FFF2-40B4-BE49-F238E27FC236}">
                <a16:creationId xmlns:a16="http://schemas.microsoft.com/office/drawing/2014/main" id="{C08C7C92-CFFE-41B8-93DC-668750A7115B}"/>
              </a:ext>
            </a:extLst>
          </p:cNvPr>
          <p:cNvSpPr/>
          <p:nvPr/>
        </p:nvSpPr>
        <p:spPr>
          <a:xfrm>
            <a:off x="-4170679" y="3884422"/>
            <a:ext cx="2967633" cy="2339571"/>
          </a:xfrm>
          <a:custGeom>
            <a:avLst/>
            <a:gdLst>
              <a:gd name="connsiteX0" fmla="*/ 0 w 1250156"/>
              <a:gd name="connsiteY0" fmla="*/ 0 h 750093"/>
              <a:gd name="connsiteX1" fmla="*/ 1250156 w 1250156"/>
              <a:gd name="connsiteY1" fmla="*/ 0 h 750093"/>
              <a:gd name="connsiteX2" fmla="*/ 1250156 w 1250156"/>
              <a:gd name="connsiteY2" fmla="*/ 750093 h 750093"/>
              <a:gd name="connsiteX3" fmla="*/ 0 w 1250156"/>
              <a:gd name="connsiteY3" fmla="*/ 750093 h 750093"/>
              <a:gd name="connsiteX4" fmla="*/ 0 w 1250156"/>
              <a:gd name="connsiteY4" fmla="*/ 0 h 7500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0156" h="750093">
                <a:moveTo>
                  <a:pt x="0" y="0"/>
                </a:moveTo>
                <a:lnTo>
                  <a:pt x="1250156" y="0"/>
                </a:lnTo>
                <a:lnTo>
                  <a:pt x="1250156" y="750093"/>
                </a:lnTo>
                <a:lnTo>
                  <a:pt x="0" y="750093"/>
                </a:lnTo>
                <a:lnTo>
                  <a:pt x="0" y="0"/>
                </a:lnTo>
                <a:close/>
              </a:path>
            </a:pathLst>
          </a:custGeom>
          <a:blipFill>
            <a:blip r:embed="rId14"/>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ar-OM" sz="8800" b="1" kern="1200" dirty="0">
                <a:ln w="22225">
                  <a:solidFill>
                    <a:schemeClr val="accent2"/>
                  </a:solidFill>
                  <a:prstDash val="solid"/>
                </a:ln>
                <a:solidFill>
                  <a:sysClr val="windowText" lastClr="000000"/>
                </a:solidFill>
              </a:rPr>
              <a:t>بَلْوَرَ</a:t>
            </a:r>
            <a:endParaRPr lang="en-US" sz="8800" b="1" kern="1200" dirty="0">
              <a:ln w="22225">
                <a:solidFill>
                  <a:schemeClr val="accent2"/>
                </a:solidFill>
                <a:prstDash val="solid"/>
              </a:ln>
              <a:solidFill>
                <a:sysClr val="windowText" lastClr="000000"/>
              </a:solidFill>
            </a:endParaRPr>
          </a:p>
        </p:txBody>
      </p:sp>
      <p:sp>
        <p:nvSpPr>
          <p:cNvPr id="112" name="شكل حر: شكل 111">
            <a:extLst>
              <a:ext uri="{FF2B5EF4-FFF2-40B4-BE49-F238E27FC236}">
                <a16:creationId xmlns:a16="http://schemas.microsoft.com/office/drawing/2014/main" id="{E402CCE9-3877-4D95-87E8-1351695876C3}"/>
              </a:ext>
            </a:extLst>
          </p:cNvPr>
          <p:cNvSpPr/>
          <p:nvPr/>
        </p:nvSpPr>
        <p:spPr>
          <a:xfrm>
            <a:off x="-4170679" y="4009438"/>
            <a:ext cx="2967633" cy="2339571"/>
          </a:xfrm>
          <a:custGeom>
            <a:avLst/>
            <a:gdLst>
              <a:gd name="connsiteX0" fmla="*/ 0 w 1250156"/>
              <a:gd name="connsiteY0" fmla="*/ 0 h 750093"/>
              <a:gd name="connsiteX1" fmla="*/ 1250156 w 1250156"/>
              <a:gd name="connsiteY1" fmla="*/ 0 h 750093"/>
              <a:gd name="connsiteX2" fmla="*/ 1250156 w 1250156"/>
              <a:gd name="connsiteY2" fmla="*/ 750093 h 750093"/>
              <a:gd name="connsiteX3" fmla="*/ 0 w 1250156"/>
              <a:gd name="connsiteY3" fmla="*/ 750093 h 750093"/>
              <a:gd name="connsiteX4" fmla="*/ 0 w 1250156"/>
              <a:gd name="connsiteY4" fmla="*/ 0 h 7500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0156" h="750093">
                <a:moveTo>
                  <a:pt x="0" y="0"/>
                </a:moveTo>
                <a:lnTo>
                  <a:pt x="1250156" y="0"/>
                </a:lnTo>
                <a:lnTo>
                  <a:pt x="1250156" y="750093"/>
                </a:lnTo>
                <a:lnTo>
                  <a:pt x="0" y="750093"/>
                </a:lnTo>
                <a:lnTo>
                  <a:pt x="0" y="0"/>
                </a:lnTo>
                <a:close/>
              </a:path>
            </a:pathLst>
          </a:custGeom>
          <a:blipFill>
            <a:blip r:embed="rId14"/>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ar-OM" sz="8800" b="1" kern="1200" dirty="0">
                <a:ln w="22225">
                  <a:solidFill>
                    <a:schemeClr val="accent2"/>
                  </a:solidFill>
                  <a:prstDash val="solid"/>
                </a:ln>
                <a:solidFill>
                  <a:sysClr val="windowText" lastClr="000000"/>
                </a:solidFill>
              </a:rPr>
              <a:t>رَبَلَ</a:t>
            </a:r>
            <a:endParaRPr lang="en-US" sz="8800" b="1" kern="1200" dirty="0">
              <a:ln w="22225">
                <a:solidFill>
                  <a:schemeClr val="accent2"/>
                </a:solidFill>
                <a:prstDash val="solid"/>
              </a:ln>
              <a:solidFill>
                <a:sysClr val="windowText" lastClr="000000"/>
              </a:solidFill>
            </a:endParaRPr>
          </a:p>
        </p:txBody>
      </p:sp>
      <p:sp>
        <p:nvSpPr>
          <p:cNvPr id="113" name="شكل حر: شكل 112">
            <a:extLst>
              <a:ext uri="{FF2B5EF4-FFF2-40B4-BE49-F238E27FC236}">
                <a16:creationId xmlns:a16="http://schemas.microsoft.com/office/drawing/2014/main" id="{4E0273A2-00BE-4291-9543-9BACE8B52CC1}"/>
              </a:ext>
            </a:extLst>
          </p:cNvPr>
          <p:cNvSpPr/>
          <p:nvPr/>
        </p:nvSpPr>
        <p:spPr>
          <a:xfrm>
            <a:off x="-4170679" y="4134454"/>
            <a:ext cx="2967633" cy="2339571"/>
          </a:xfrm>
          <a:custGeom>
            <a:avLst/>
            <a:gdLst>
              <a:gd name="connsiteX0" fmla="*/ 0 w 1250156"/>
              <a:gd name="connsiteY0" fmla="*/ 0 h 750093"/>
              <a:gd name="connsiteX1" fmla="*/ 1250156 w 1250156"/>
              <a:gd name="connsiteY1" fmla="*/ 0 h 750093"/>
              <a:gd name="connsiteX2" fmla="*/ 1250156 w 1250156"/>
              <a:gd name="connsiteY2" fmla="*/ 750093 h 750093"/>
              <a:gd name="connsiteX3" fmla="*/ 0 w 1250156"/>
              <a:gd name="connsiteY3" fmla="*/ 750093 h 750093"/>
              <a:gd name="connsiteX4" fmla="*/ 0 w 1250156"/>
              <a:gd name="connsiteY4" fmla="*/ 0 h 7500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0156" h="750093">
                <a:moveTo>
                  <a:pt x="0" y="0"/>
                </a:moveTo>
                <a:lnTo>
                  <a:pt x="1250156" y="0"/>
                </a:lnTo>
                <a:lnTo>
                  <a:pt x="1250156" y="750093"/>
                </a:lnTo>
                <a:lnTo>
                  <a:pt x="0" y="750093"/>
                </a:lnTo>
                <a:lnTo>
                  <a:pt x="0" y="0"/>
                </a:lnTo>
                <a:close/>
              </a:path>
            </a:pathLst>
          </a:custGeom>
          <a:blipFill>
            <a:blip r:embed="rId14"/>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ar-OM" sz="8800" b="1" kern="1200" dirty="0">
                <a:ln w="22225">
                  <a:solidFill>
                    <a:schemeClr val="accent2"/>
                  </a:solidFill>
                  <a:prstDash val="solid"/>
                </a:ln>
                <a:solidFill>
                  <a:sysClr val="windowText" lastClr="000000"/>
                </a:solidFill>
              </a:rPr>
              <a:t>بَارِي</a:t>
            </a:r>
            <a:endParaRPr lang="en-US" sz="8800" b="1" kern="1200" dirty="0">
              <a:ln w="22225">
                <a:solidFill>
                  <a:schemeClr val="accent2"/>
                </a:solidFill>
                <a:prstDash val="solid"/>
              </a:ln>
              <a:solidFill>
                <a:sysClr val="windowText" lastClr="000000"/>
              </a:solidFill>
            </a:endParaRPr>
          </a:p>
        </p:txBody>
      </p:sp>
      <p:sp>
        <p:nvSpPr>
          <p:cNvPr id="114" name="شكل حر: شكل 113">
            <a:extLst>
              <a:ext uri="{FF2B5EF4-FFF2-40B4-BE49-F238E27FC236}">
                <a16:creationId xmlns:a16="http://schemas.microsoft.com/office/drawing/2014/main" id="{BD530DF2-01CF-4EE2-B61A-CAF5B173AD44}"/>
              </a:ext>
            </a:extLst>
          </p:cNvPr>
          <p:cNvSpPr/>
          <p:nvPr/>
        </p:nvSpPr>
        <p:spPr>
          <a:xfrm>
            <a:off x="-4170679" y="4259470"/>
            <a:ext cx="2967633" cy="2339571"/>
          </a:xfrm>
          <a:custGeom>
            <a:avLst/>
            <a:gdLst>
              <a:gd name="connsiteX0" fmla="*/ 0 w 1250156"/>
              <a:gd name="connsiteY0" fmla="*/ 0 h 750093"/>
              <a:gd name="connsiteX1" fmla="*/ 1250156 w 1250156"/>
              <a:gd name="connsiteY1" fmla="*/ 0 h 750093"/>
              <a:gd name="connsiteX2" fmla="*/ 1250156 w 1250156"/>
              <a:gd name="connsiteY2" fmla="*/ 750093 h 750093"/>
              <a:gd name="connsiteX3" fmla="*/ 0 w 1250156"/>
              <a:gd name="connsiteY3" fmla="*/ 750093 h 750093"/>
              <a:gd name="connsiteX4" fmla="*/ 0 w 1250156"/>
              <a:gd name="connsiteY4" fmla="*/ 0 h 7500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0156" h="750093">
                <a:moveTo>
                  <a:pt x="0" y="0"/>
                </a:moveTo>
                <a:lnTo>
                  <a:pt x="1250156" y="0"/>
                </a:lnTo>
                <a:lnTo>
                  <a:pt x="1250156" y="750093"/>
                </a:lnTo>
                <a:lnTo>
                  <a:pt x="0" y="750093"/>
                </a:lnTo>
                <a:lnTo>
                  <a:pt x="0" y="0"/>
                </a:lnTo>
                <a:close/>
              </a:path>
            </a:pathLst>
          </a:custGeom>
          <a:blipFill>
            <a:blip r:embed="rId14"/>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ar-OM" sz="8800" b="1" kern="1200" dirty="0">
                <a:ln w="22225">
                  <a:solidFill>
                    <a:schemeClr val="accent2"/>
                  </a:solidFill>
                  <a:prstDash val="solid"/>
                </a:ln>
                <a:solidFill>
                  <a:sysClr val="windowText" lastClr="000000"/>
                </a:solidFill>
              </a:rPr>
              <a:t>بَرْبَرْ</a:t>
            </a:r>
            <a:endParaRPr lang="en-US" sz="8800" b="1" kern="1200" dirty="0">
              <a:ln w="22225">
                <a:solidFill>
                  <a:schemeClr val="accent2"/>
                </a:solidFill>
                <a:prstDash val="solid"/>
              </a:ln>
              <a:solidFill>
                <a:sysClr val="windowText" lastClr="000000"/>
              </a:solidFill>
            </a:endParaRPr>
          </a:p>
        </p:txBody>
      </p:sp>
      <p:sp>
        <p:nvSpPr>
          <p:cNvPr id="115" name="شكل حر: شكل 114">
            <a:extLst>
              <a:ext uri="{FF2B5EF4-FFF2-40B4-BE49-F238E27FC236}">
                <a16:creationId xmlns:a16="http://schemas.microsoft.com/office/drawing/2014/main" id="{4F8F5987-6B9B-48C8-8ECC-8B40BAB2E112}"/>
              </a:ext>
            </a:extLst>
          </p:cNvPr>
          <p:cNvSpPr/>
          <p:nvPr/>
        </p:nvSpPr>
        <p:spPr>
          <a:xfrm>
            <a:off x="-4170679" y="4384486"/>
            <a:ext cx="2967633" cy="2339571"/>
          </a:xfrm>
          <a:custGeom>
            <a:avLst/>
            <a:gdLst>
              <a:gd name="connsiteX0" fmla="*/ 0 w 1250156"/>
              <a:gd name="connsiteY0" fmla="*/ 0 h 750093"/>
              <a:gd name="connsiteX1" fmla="*/ 1250156 w 1250156"/>
              <a:gd name="connsiteY1" fmla="*/ 0 h 750093"/>
              <a:gd name="connsiteX2" fmla="*/ 1250156 w 1250156"/>
              <a:gd name="connsiteY2" fmla="*/ 750093 h 750093"/>
              <a:gd name="connsiteX3" fmla="*/ 0 w 1250156"/>
              <a:gd name="connsiteY3" fmla="*/ 750093 h 750093"/>
              <a:gd name="connsiteX4" fmla="*/ 0 w 1250156"/>
              <a:gd name="connsiteY4" fmla="*/ 0 h 7500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0156" h="750093">
                <a:moveTo>
                  <a:pt x="0" y="0"/>
                </a:moveTo>
                <a:lnTo>
                  <a:pt x="1250156" y="0"/>
                </a:lnTo>
                <a:lnTo>
                  <a:pt x="1250156" y="750093"/>
                </a:lnTo>
                <a:lnTo>
                  <a:pt x="0" y="750093"/>
                </a:lnTo>
                <a:lnTo>
                  <a:pt x="0" y="0"/>
                </a:lnTo>
                <a:close/>
              </a:path>
            </a:pathLst>
          </a:custGeom>
          <a:blipFill>
            <a:blip r:embed="rId14"/>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ar-OM" sz="8800" b="1" kern="1200" dirty="0">
                <a:ln w="22225">
                  <a:solidFill>
                    <a:schemeClr val="accent2"/>
                  </a:solidFill>
                  <a:prstDash val="solid"/>
                </a:ln>
                <a:solidFill>
                  <a:sysClr val="windowText" lastClr="000000"/>
                </a:solidFill>
              </a:rPr>
              <a:t>مِيرُ</a:t>
            </a:r>
            <a:endParaRPr lang="en-US" sz="8800" b="1" kern="1200" dirty="0">
              <a:ln w="22225">
                <a:solidFill>
                  <a:schemeClr val="accent2"/>
                </a:solidFill>
                <a:prstDash val="solid"/>
              </a:ln>
              <a:solidFill>
                <a:sysClr val="windowText" lastClr="000000"/>
              </a:solidFill>
            </a:endParaRPr>
          </a:p>
        </p:txBody>
      </p:sp>
      <p:sp>
        <p:nvSpPr>
          <p:cNvPr id="116" name="شكل حر: شكل 115">
            <a:extLst>
              <a:ext uri="{FF2B5EF4-FFF2-40B4-BE49-F238E27FC236}">
                <a16:creationId xmlns:a16="http://schemas.microsoft.com/office/drawing/2014/main" id="{D333229C-BA36-454D-8BF6-C1CEDDC6F883}"/>
              </a:ext>
            </a:extLst>
          </p:cNvPr>
          <p:cNvSpPr/>
          <p:nvPr/>
        </p:nvSpPr>
        <p:spPr>
          <a:xfrm>
            <a:off x="-4170679" y="4509489"/>
            <a:ext cx="2967633" cy="2339571"/>
          </a:xfrm>
          <a:custGeom>
            <a:avLst/>
            <a:gdLst>
              <a:gd name="connsiteX0" fmla="*/ 0 w 1250156"/>
              <a:gd name="connsiteY0" fmla="*/ 0 h 750093"/>
              <a:gd name="connsiteX1" fmla="*/ 1250156 w 1250156"/>
              <a:gd name="connsiteY1" fmla="*/ 0 h 750093"/>
              <a:gd name="connsiteX2" fmla="*/ 1250156 w 1250156"/>
              <a:gd name="connsiteY2" fmla="*/ 750093 h 750093"/>
              <a:gd name="connsiteX3" fmla="*/ 0 w 1250156"/>
              <a:gd name="connsiteY3" fmla="*/ 750093 h 750093"/>
              <a:gd name="connsiteX4" fmla="*/ 0 w 1250156"/>
              <a:gd name="connsiteY4" fmla="*/ 0 h 7500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0156" h="750093">
                <a:moveTo>
                  <a:pt x="0" y="0"/>
                </a:moveTo>
                <a:lnTo>
                  <a:pt x="1250156" y="0"/>
                </a:lnTo>
                <a:lnTo>
                  <a:pt x="1250156" y="750093"/>
                </a:lnTo>
                <a:lnTo>
                  <a:pt x="0" y="750093"/>
                </a:lnTo>
                <a:lnTo>
                  <a:pt x="0" y="0"/>
                </a:lnTo>
                <a:close/>
              </a:path>
            </a:pathLst>
          </a:custGeom>
          <a:blipFill>
            <a:blip r:embed="rId14"/>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ar-OM" sz="8800" b="1" kern="1200" dirty="0">
                <a:ln w="22225">
                  <a:solidFill>
                    <a:schemeClr val="accent2"/>
                  </a:solidFill>
                  <a:prstDash val="solid"/>
                </a:ln>
                <a:solidFill>
                  <a:sysClr val="windowText" lastClr="000000"/>
                </a:solidFill>
              </a:rPr>
              <a:t>رَمَى</a:t>
            </a:r>
            <a:endParaRPr lang="en-US" sz="8800" b="1" kern="1200" dirty="0">
              <a:ln w="22225">
                <a:solidFill>
                  <a:schemeClr val="accent2"/>
                </a:solidFill>
                <a:prstDash val="solid"/>
              </a:ln>
              <a:solidFill>
                <a:sysClr val="windowText" lastClr="000000"/>
              </a:solidFill>
            </a:endParaRPr>
          </a:p>
        </p:txBody>
      </p:sp>
      <p:sp>
        <p:nvSpPr>
          <p:cNvPr id="117" name="شكل حر: شكل 116">
            <a:extLst>
              <a:ext uri="{FF2B5EF4-FFF2-40B4-BE49-F238E27FC236}">
                <a16:creationId xmlns:a16="http://schemas.microsoft.com/office/drawing/2014/main" id="{01578389-EB54-48F2-A615-59CB7FB6DBBA}"/>
              </a:ext>
            </a:extLst>
          </p:cNvPr>
          <p:cNvSpPr/>
          <p:nvPr/>
        </p:nvSpPr>
        <p:spPr>
          <a:xfrm>
            <a:off x="-4018279" y="286342"/>
            <a:ext cx="2967633" cy="2339571"/>
          </a:xfrm>
          <a:custGeom>
            <a:avLst/>
            <a:gdLst>
              <a:gd name="connsiteX0" fmla="*/ 0 w 1250156"/>
              <a:gd name="connsiteY0" fmla="*/ 0 h 750093"/>
              <a:gd name="connsiteX1" fmla="*/ 1250156 w 1250156"/>
              <a:gd name="connsiteY1" fmla="*/ 0 h 750093"/>
              <a:gd name="connsiteX2" fmla="*/ 1250156 w 1250156"/>
              <a:gd name="connsiteY2" fmla="*/ 750093 h 750093"/>
              <a:gd name="connsiteX3" fmla="*/ 0 w 1250156"/>
              <a:gd name="connsiteY3" fmla="*/ 750093 h 750093"/>
              <a:gd name="connsiteX4" fmla="*/ 0 w 1250156"/>
              <a:gd name="connsiteY4" fmla="*/ 0 h 7500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0156" h="750093">
                <a:moveTo>
                  <a:pt x="0" y="0"/>
                </a:moveTo>
                <a:lnTo>
                  <a:pt x="1250156" y="0"/>
                </a:lnTo>
                <a:lnTo>
                  <a:pt x="1250156" y="750093"/>
                </a:lnTo>
                <a:lnTo>
                  <a:pt x="0" y="750093"/>
                </a:lnTo>
                <a:lnTo>
                  <a:pt x="0" y="0"/>
                </a:lnTo>
                <a:close/>
              </a:path>
            </a:pathLst>
          </a:custGeom>
          <a:blipFill>
            <a:blip r:embed="rId14"/>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ar-OM" sz="8800" b="1" kern="1200" dirty="0">
                <a:ln w="22225">
                  <a:solidFill>
                    <a:schemeClr val="accent2"/>
                  </a:solidFill>
                  <a:prstDash val="solid"/>
                </a:ln>
                <a:solidFill>
                  <a:sysClr val="windowText" lastClr="000000"/>
                </a:solidFill>
              </a:rPr>
              <a:t>رَامَ</a:t>
            </a:r>
          </a:p>
        </p:txBody>
      </p:sp>
      <p:sp>
        <p:nvSpPr>
          <p:cNvPr id="118" name="شكل حر: شكل 117">
            <a:extLst>
              <a:ext uri="{FF2B5EF4-FFF2-40B4-BE49-F238E27FC236}">
                <a16:creationId xmlns:a16="http://schemas.microsoft.com/office/drawing/2014/main" id="{C4DC6FA2-E6E7-4513-850E-6AA7F096526D}"/>
              </a:ext>
            </a:extLst>
          </p:cNvPr>
          <p:cNvSpPr/>
          <p:nvPr/>
        </p:nvSpPr>
        <p:spPr>
          <a:xfrm>
            <a:off x="-4018279" y="411358"/>
            <a:ext cx="2967633" cy="2339571"/>
          </a:xfrm>
          <a:custGeom>
            <a:avLst/>
            <a:gdLst>
              <a:gd name="connsiteX0" fmla="*/ 0 w 1250156"/>
              <a:gd name="connsiteY0" fmla="*/ 0 h 750093"/>
              <a:gd name="connsiteX1" fmla="*/ 1250156 w 1250156"/>
              <a:gd name="connsiteY1" fmla="*/ 0 h 750093"/>
              <a:gd name="connsiteX2" fmla="*/ 1250156 w 1250156"/>
              <a:gd name="connsiteY2" fmla="*/ 750093 h 750093"/>
              <a:gd name="connsiteX3" fmla="*/ 0 w 1250156"/>
              <a:gd name="connsiteY3" fmla="*/ 750093 h 750093"/>
              <a:gd name="connsiteX4" fmla="*/ 0 w 1250156"/>
              <a:gd name="connsiteY4" fmla="*/ 0 h 7500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0156" h="750093">
                <a:moveTo>
                  <a:pt x="0" y="0"/>
                </a:moveTo>
                <a:lnTo>
                  <a:pt x="1250156" y="0"/>
                </a:lnTo>
                <a:lnTo>
                  <a:pt x="1250156" y="750093"/>
                </a:lnTo>
                <a:lnTo>
                  <a:pt x="0" y="750093"/>
                </a:lnTo>
                <a:lnTo>
                  <a:pt x="0" y="0"/>
                </a:lnTo>
                <a:close/>
              </a:path>
            </a:pathLst>
          </a:custGeom>
          <a:blipFill>
            <a:blip r:embed="rId14"/>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ar-OM" sz="8800" b="1" kern="1200" dirty="0">
                <a:ln w="22225">
                  <a:solidFill>
                    <a:schemeClr val="accent2"/>
                  </a:solidFill>
                  <a:prstDash val="solid"/>
                </a:ln>
                <a:solidFill>
                  <a:sysClr val="windowText" lastClr="000000"/>
                </a:solidFill>
              </a:rPr>
              <a:t>رَمِيمٌ</a:t>
            </a:r>
          </a:p>
        </p:txBody>
      </p:sp>
      <p:sp>
        <p:nvSpPr>
          <p:cNvPr id="119" name="شكل حر: شكل 118">
            <a:extLst>
              <a:ext uri="{FF2B5EF4-FFF2-40B4-BE49-F238E27FC236}">
                <a16:creationId xmlns:a16="http://schemas.microsoft.com/office/drawing/2014/main" id="{5D05D4A0-0B76-48AF-8FED-BA91D6633132}"/>
              </a:ext>
            </a:extLst>
          </p:cNvPr>
          <p:cNvSpPr/>
          <p:nvPr/>
        </p:nvSpPr>
        <p:spPr>
          <a:xfrm>
            <a:off x="-4018279" y="536374"/>
            <a:ext cx="2967633" cy="2339571"/>
          </a:xfrm>
          <a:custGeom>
            <a:avLst/>
            <a:gdLst>
              <a:gd name="connsiteX0" fmla="*/ 0 w 1250156"/>
              <a:gd name="connsiteY0" fmla="*/ 0 h 750093"/>
              <a:gd name="connsiteX1" fmla="*/ 1250156 w 1250156"/>
              <a:gd name="connsiteY1" fmla="*/ 0 h 750093"/>
              <a:gd name="connsiteX2" fmla="*/ 1250156 w 1250156"/>
              <a:gd name="connsiteY2" fmla="*/ 750093 h 750093"/>
              <a:gd name="connsiteX3" fmla="*/ 0 w 1250156"/>
              <a:gd name="connsiteY3" fmla="*/ 750093 h 750093"/>
              <a:gd name="connsiteX4" fmla="*/ 0 w 1250156"/>
              <a:gd name="connsiteY4" fmla="*/ 0 h 7500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0156" h="750093">
                <a:moveTo>
                  <a:pt x="0" y="0"/>
                </a:moveTo>
                <a:lnTo>
                  <a:pt x="1250156" y="0"/>
                </a:lnTo>
                <a:lnTo>
                  <a:pt x="1250156" y="750093"/>
                </a:lnTo>
                <a:lnTo>
                  <a:pt x="0" y="750093"/>
                </a:lnTo>
                <a:lnTo>
                  <a:pt x="0" y="0"/>
                </a:lnTo>
                <a:close/>
              </a:path>
            </a:pathLst>
          </a:custGeom>
          <a:blipFill>
            <a:blip r:embed="rId14"/>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ar-OM" sz="8800" b="1" kern="1200" dirty="0">
                <a:ln w="22225">
                  <a:solidFill>
                    <a:schemeClr val="accent2"/>
                  </a:solidFill>
                  <a:prstDash val="solid"/>
                </a:ln>
                <a:solidFill>
                  <a:sysClr val="windowText" lastClr="000000"/>
                </a:solidFill>
              </a:rPr>
              <a:t>مَرامُ</a:t>
            </a:r>
          </a:p>
        </p:txBody>
      </p:sp>
      <p:sp>
        <p:nvSpPr>
          <p:cNvPr id="120" name="شكل حر: شكل 119">
            <a:extLst>
              <a:ext uri="{FF2B5EF4-FFF2-40B4-BE49-F238E27FC236}">
                <a16:creationId xmlns:a16="http://schemas.microsoft.com/office/drawing/2014/main" id="{37DBBC0F-8EB2-4DD2-988E-D17770876622}"/>
              </a:ext>
            </a:extLst>
          </p:cNvPr>
          <p:cNvSpPr/>
          <p:nvPr/>
        </p:nvSpPr>
        <p:spPr>
          <a:xfrm>
            <a:off x="-4018279" y="661390"/>
            <a:ext cx="2967633" cy="2339571"/>
          </a:xfrm>
          <a:custGeom>
            <a:avLst/>
            <a:gdLst>
              <a:gd name="connsiteX0" fmla="*/ 0 w 1250156"/>
              <a:gd name="connsiteY0" fmla="*/ 0 h 750093"/>
              <a:gd name="connsiteX1" fmla="*/ 1250156 w 1250156"/>
              <a:gd name="connsiteY1" fmla="*/ 0 h 750093"/>
              <a:gd name="connsiteX2" fmla="*/ 1250156 w 1250156"/>
              <a:gd name="connsiteY2" fmla="*/ 750093 h 750093"/>
              <a:gd name="connsiteX3" fmla="*/ 0 w 1250156"/>
              <a:gd name="connsiteY3" fmla="*/ 750093 h 750093"/>
              <a:gd name="connsiteX4" fmla="*/ 0 w 1250156"/>
              <a:gd name="connsiteY4" fmla="*/ 0 h 7500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0156" h="750093">
                <a:moveTo>
                  <a:pt x="0" y="0"/>
                </a:moveTo>
                <a:lnTo>
                  <a:pt x="1250156" y="0"/>
                </a:lnTo>
                <a:lnTo>
                  <a:pt x="1250156" y="750093"/>
                </a:lnTo>
                <a:lnTo>
                  <a:pt x="0" y="750093"/>
                </a:lnTo>
                <a:lnTo>
                  <a:pt x="0" y="0"/>
                </a:lnTo>
                <a:close/>
              </a:path>
            </a:pathLst>
          </a:custGeom>
          <a:blipFill>
            <a:blip r:embed="rId14"/>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ar-OM" sz="8800" b="1" kern="1200" dirty="0">
                <a:ln w="22225">
                  <a:solidFill>
                    <a:schemeClr val="accent2"/>
                  </a:solidFill>
                  <a:prstDash val="solid"/>
                </a:ln>
                <a:solidFill>
                  <a:sysClr val="windowText" lastClr="000000"/>
                </a:solidFill>
              </a:rPr>
              <a:t>مَرْمَرْ</a:t>
            </a:r>
          </a:p>
        </p:txBody>
      </p:sp>
      <p:sp>
        <p:nvSpPr>
          <p:cNvPr id="121" name="شكل حر: شكل 120">
            <a:extLst>
              <a:ext uri="{FF2B5EF4-FFF2-40B4-BE49-F238E27FC236}">
                <a16:creationId xmlns:a16="http://schemas.microsoft.com/office/drawing/2014/main" id="{1553FC85-DA27-4FBC-A81B-5D1767CDCC3F}"/>
              </a:ext>
            </a:extLst>
          </p:cNvPr>
          <p:cNvSpPr/>
          <p:nvPr/>
        </p:nvSpPr>
        <p:spPr>
          <a:xfrm>
            <a:off x="-4018279" y="786406"/>
            <a:ext cx="2967633" cy="2339571"/>
          </a:xfrm>
          <a:custGeom>
            <a:avLst/>
            <a:gdLst>
              <a:gd name="connsiteX0" fmla="*/ 0 w 1250156"/>
              <a:gd name="connsiteY0" fmla="*/ 0 h 750093"/>
              <a:gd name="connsiteX1" fmla="*/ 1250156 w 1250156"/>
              <a:gd name="connsiteY1" fmla="*/ 0 h 750093"/>
              <a:gd name="connsiteX2" fmla="*/ 1250156 w 1250156"/>
              <a:gd name="connsiteY2" fmla="*/ 750093 h 750093"/>
              <a:gd name="connsiteX3" fmla="*/ 0 w 1250156"/>
              <a:gd name="connsiteY3" fmla="*/ 750093 h 750093"/>
              <a:gd name="connsiteX4" fmla="*/ 0 w 1250156"/>
              <a:gd name="connsiteY4" fmla="*/ 0 h 7500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0156" h="750093">
                <a:moveTo>
                  <a:pt x="0" y="0"/>
                </a:moveTo>
                <a:lnTo>
                  <a:pt x="1250156" y="0"/>
                </a:lnTo>
                <a:lnTo>
                  <a:pt x="1250156" y="750093"/>
                </a:lnTo>
                <a:lnTo>
                  <a:pt x="0" y="750093"/>
                </a:lnTo>
                <a:lnTo>
                  <a:pt x="0" y="0"/>
                </a:lnTo>
                <a:close/>
              </a:path>
            </a:pathLst>
          </a:custGeom>
          <a:blipFill>
            <a:blip r:embed="rId14"/>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ar-OM" sz="8800" b="1" kern="1200" dirty="0">
                <a:ln w="22225">
                  <a:solidFill>
                    <a:schemeClr val="accent2"/>
                  </a:solidFill>
                  <a:prstDash val="solid"/>
                </a:ln>
                <a:solidFill>
                  <a:sysClr val="windowText" lastClr="000000"/>
                </a:solidFill>
              </a:rPr>
              <a:t>مَارَ</a:t>
            </a:r>
          </a:p>
        </p:txBody>
      </p:sp>
      <p:sp>
        <p:nvSpPr>
          <p:cNvPr id="122" name="شكل حر: شكل 121">
            <a:extLst>
              <a:ext uri="{FF2B5EF4-FFF2-40B4-BE49-F238E27FC236}">
                <a16:creationId xmlns:a16="http://schemas.microsoft.com/office/drawing/2014/main" id="{C7DE9E5E-7248-4322-84B9-1176858DCAF6}"/>
              </a:ext>
            </a:extLst>
          </p:cNvPr>
          <p:cNvSpPr/>
          <p:nvPr/>
        </p:nvSpPr>
        <p:spPr>
          <a:xfrm>
            <a:off x="-4018279" y="911422"/>
            <a:ext cx="2967633" cy="2339571"/>
          </a:xfrm>
          <a:custGeom>
            <a:avLst/>
            <a:gdLst>
              <a:gd name="connsiteX0" fmla="*/ 0 w 1250156"/>
              <a:gd name="connsiteY0" fmla="*/ 0 h 750093"/>
              <a:gd name="connsiteX1" fmla="*/ 1250156 w 1250156"/>
              <a:gd name="connsiteY1" fmla="*/ 0 h 750093"/>
              <a:gd name="connsiteX2" fmla="*/ 1250156 w 1250156"/>
              <a:gd name="connsiteY2" fmla="*/ 750093 h 750093"/>
              <a:gd name="connsiteX3" fmla="*/ 0 w 1250156"/>
              <a:gd name="connsiteY3" fmla="*/ 750093 h 750093"/>
              <a:gd name="connsiteX4" fmla="*/ 0 w 1250156"/>
              <a:gd name="connsiteY4" fmla="*/ 0 h 7500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0156" h="750093">
                <a:moveTo>
                  <a:pt x="0" y="0"/>
                </a:moveTo>
                <a:lnTo>
                  <a:pt x="1250156" y="0"/>
                </a:lnTo>
                <a:lnTo>
                  <a:pt x="1250156" y="750093"/>
                </a:lnTo>
                <a:lnTo>
                  <a:pt x="0" y="750093"/>
                </a:lnTo>
                <a:lnTo>
                  <a:pt x="0" y="0"/>
                </a:lnTo>
                <a:close/>
              </a:path>
            </a:pathLst>
          </a:custGeom>
          <a:blipFill>
            <a:blip r:embed="rId14"/>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ar-OM" sz="8800" b="1" kern="1200" dirty="0">
                <a:ln w="22225">
                  <a:solidFill>
                    <a:schemeClr val="accent2"/>
                  </a:solidFill>
                  <a:prstDash val="solid"/>
                </a:ln>
                <a:solidFill>
                  <a:sysClr val="windowText" lastClr="000000"/>
                </a:solidFill>
              </a:rPr>
              <a:t>رَامِي</a:t>
            </a:r>
          </a:p>
        </p:txBody>
      </p:sp>
      <p:sp>
        <p:nvSpPr>
          <p:cNvPr id="123" name="شكل حر: شكل 122">
            <a:extLst>
              <a:ext uri="{FF2B5EF4-FFF2-40B4-BE49-F238E27FC236}">
                <a16:creationId xmlns:a16="http://schemas.microsoft.com/office/drawing/2014/main" id="{C9C9A4BA-5103-401D-8745-A4FEFD839034}"/>
              </a:ext>
            </a:extLst>
          </p:cNvPr>
          <p:cNvSpPr/>
          <p:nvPr/>
        </p:nvSpPr>
        <p:spPr>
          <a:xfrm>
            <a:off x="-4018279" y="1036438"/>
            <a:ext cx="2967633" cy="2339571"/>
          </a:xfrm>
          <a:custGeom>
            <a:avLst/>
            <a:gdLst>
              <a:gd name="connsiteX0" fmla="*/ 0 w 1250156"/>
              <a:gd name="connsiteY0" fmla="*/ 0 h 750093"/>
              <a:gd name="connsiteX1" fmla="*/ 1250156 w 1250156"/>
              <a:gd name="connsiteY1" fmla="*/ 0 h 750093"/>
              <a:gd name="connsiteX2" fmla="*/ 1250156 w 1250156"/>
              <a:gd name="connsiteY2" fmla="*/ 750093 h 750093"/>
              <a:gd name="connsiteX3" fmla="*/ 0 w 1250156"/>
              <a:gd name="connsiteY3" fmla="*/ 750093 h 750093"/>
              <a:gd name="connsiteX4" fmla="*/ 0 w 1250156"/>
              <a:gd name="connsiteY4" fmla="*/ 0 h 7500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0156" h="750093">
                <a:moveTo>
                  <a:pt x="0" y="0"/>
                </a:moveTo>
                <a:lnTo>
                  <a:pt x="1250156" y="0"/>
                </a:lnTo>
                <a:lnTo>
                  <a:pt x="1250156" y="750093"/>
                </a:lnTo>
                <a:lnTo>
                  <a:pt x="0" y="750093"/>
                </a:lnTo>
                <a:lnTo>
                  <a:pt x="0" y="0"/>
                </a:lnTo>
                <a:close/>
              </a:path>
            </a:pathLst>
          </a:custGeom>
          <a:blipFill>
            <a:blip r:embed="rId14"/>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ar-OM" sz="8800" b="1" kern="1200" dirty="0">
                <a:ln w="22225">
                  <a:solidFill>
                    <a:schemeClr val="accent2"/>
                  </a:solidFill>
                  <a:prstDash val="solid"/>
                </a:ln>
                <a:solidFill>
                  <a:sysClr val="windowText" lastClr="000000"/>
                </a:solidFill>
              </a:rPr>
              <a:t>رِيمْ</a:t>
            </a:r>
          </a:p>
        </p:txBody>
      </p:sp>
      <p:sp>
        <p:nvSpPr>
          <p:cNvPr id="124" name="شكل حر: شكل 123">
            <a:extLst>
              <a:ext uri="{FF2B5EF4-FFF2-40B4-BE49-F238E27FC236}">
                <a16:creationId xmlns:a16="http://schemas.microsoft.com/office/drawing/2014/main" id="{27BA3002-5BD2-48E6-8D85-E2AFD617A521}"/>
              </a:ext>
            </a:extLst>
          </p:cNvPr>
          <p:cNvSpPr/>
          <p:nvPr/>
        </p:nvSpPr>
        <p:spPr>
          <a:xfrm>
            <a:off x="-4018279" y="1161454"/>
            <a:ext cx="2967633" cy="2339571"/>
          </a:xfrm>
          <a:custGeom>
            <a:avLst/>
            <a:gdLst>
              <a:gd name="connsiteX0" fmla="*/ 0 w 1250156"/>
              <a:gd name="connsiteY0" fmla="*/ 0 h 750093"/>
              <a:gd name="connsiteX1" fmla="*/ 1250156 w 1250156"/>
              <a:gd name="connsiteY1" fmla="*/ 0 h 750093"/>
              <a:gd name="connsiteX2" fmla="*/ 1250156 w 1250156"/>
              <a:gd name="connsiteY2" fmla="*/ 750093 h 750093"/>
              <a:gd name="connsiteX3" fmla="*/ 0 w 1250156"/>
              <a:gd name="connsiteY3" fmla="*/ 750093 h 750093"/>
              <a:gd name="connsiteX4" fmla="*/ 0 w 1250156"/>
              <a:gd name="connsiteY4" fmla="*/ 0 h 7500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0156" h="750093">
                <a:moveTo>
                  <a:pt x="0" y="0"/>
                </a:moveTo>
                <a:lnTo>
                  <a:pt x="1250156" y="0"/>
                </a:lnTo>
                <a:lnTo>
                  <a:pt x="1250156" y="750093"/>
                </a:lnTo>
                <a:lnTo>
                  <a:pt x="0" y="750093"/>
                </a:lnTo>
                <a:lnTo>
                  <a:pt x="0" y="0"/>
                </a:lnTo>
                <a:close/>
              </a:path>
            </a:pathLst>
          </a:custGeom>
          <a:blipFill>
            <a:blip r:embed="rId14"/>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ar-OM" sz="8800" b="1" kern="1200" dirty="0" err="1">
                <a:ln w="22225">
                  <a:solidFill>
                    <a:schemeClr val="accent2"/>
                  </a:solidFill>
                  <a:prstDash val="solid"/>
                </a:ln>
                <a:solidFill>
                  <a:sysClr val="windowText" lastClr="000000"/>
                </a:solidFill>
              </a:rPr>
              <a:t>رَمْمَمَ</a:t>
            </a:r>
            <a:endParaRPr lang="ar-OM" sz="8800" b="1" kern="1200" dirty="0">
              <a:ln w="22225">
                <a:solidFill>
                  <a:schemeClr val="accent2"/>
                </a:solidFill>
                <a:prstDash val="solid"/>
              </a:ln>
              <a:solidFill>
                <a:sysClr val="windowText" lastClr="000000"/>
              </a:solidFill>
            </a:endParaRPr>
          </a:p>
        </p:txBody>
      </p:sp>
      <p:sp>
        <p:nvSpPr>
          <p:cNvPr id="125" name="شكل حر: شكل 124">
            <a:extLst>
              <a:ext uri="{FF2B5EF4-FFF2-40B4-BE49-F238E27FC236}">
                <a16:creationId xmlns:a16="http://schemas.microsoft.com/office/drawing/2014/main" id="{23C35BB5-638D-455C-8E8C-1C1C56FB513E}"/>
              </a:ext>
            </a:extLst>
          </p:cNvPr>
          <p:cNvSpPr/>
          <p:nvPr/>
        </p:nvSpPr>
        <p:spPr>
          <a:xfrm>
            <a:off x="-4018279" y="1286470"/>
            <a:ext cx="2967633" cy="2339571"/>
          </a:xfrm>
          <a:custGeom>
            <a:avLst/>
            <a:gdLst>
              <a:gd name="connsiteX0" fmla="*/ 0 w 1250156"/>
              <a:gd name="connsiteY0" fmla="*/ 0 h 750093"/>
              <a:gd name="connsiteX1" fmla="*/ 1250156 w 1250156"/>
              <a:gd name="connsiteY1" fmla="*/ 0 h 750093"/>
              <a:gd name="connsiteX2" fmla="*/ 1250156 w 1250156"/>
              <a:gd name="connsiteY2" fmla="*/ 750093 h 750093"/>
              <a:gd name="connsiteX3" fmla="*/ 0 w 1250156"/>
              <a:gd name="connsiteY3" fmla="*/ 750093 h 750093"/>
              <a:gd name="connsiteX4" fmla="*/ 0 w 1250156"/>
              <a:gd name="connsiteY4" fmla="*/ 0 h 7500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0156" h="750093">
                <a:moveTo>
                  <a:pt x="0" y="0"/>
                </a:moveTo>
                <a:lnTo>
                  <a:pt x="1250156" y="0"/>
                </a:lnTo>
                <a:lnTo>
                  <a:pt x="1250156" y="750093"/>
                </a:lnTo>
                <a:lnTo>
                  <a:pt x="0" y="750093"/>
                </a:lnTo>
                <a:lnTo>
                  <a:pt x="0" y="0"/>
                </a:lnTo>
                <a:close/>
              </a:path>
            </a:pathLst>
          </a:custGeom>
          <a:blipFill>
            <a:blip r:embed="rId14"/>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ar-OM" sz="8800" b="1" kern="1200" dirty="0">
                <a:ln w="22225">
                  <a:solidFill>
                    <a:schemeClr val="accent2"/>
                  </a:solidFill>
                  <a:prstDash val="solid"/>
                </a:ln>
                <a:solidFill>
                  <a:sysClr val="windowText" lastClr="000000"/>
                </a:solidFill>
              </a:rPr>
              <a:t>رُومٌ</a:t>
            </a:r>
          </a:p>
        </p:txBody>
      </p:sp>
      <p:sp>
        <p:nvSpPr>
          <p:cNvPr id="126" name="شكل حر: شكل 125">
            <a:extLst>
              <a:ext uri="{FF2B5EF4-FFF2-40B4-BE49-F238E27FC236}">
                <a16:creationId xmlns:a16="http://schemas.microsoft.com/office/drawing/2014/main" id="{7A0CF8BF-23A1-4F4D-9CA0-EFAED6B64A32}"/>
              </a:ext>
            </a:extLst>
          </p:cNvPr>
          <p:cNvSpPr/>
          <p:nvPr/>
        </p:nvSpPr>
        <p:spPr>
          <a:xfrm>
            <a:off x="-4018279" y="1411486"/>
            <a:ext cx="2967633" cy="2339571"/>
          </a:xfrm>
          <a:custGeom>
            <a:avLst/>
            <a:gdLst>
              <a:gd name="connsiteX0" fmla="*/ 0 w 1250156"/>
              <a:gd name="connsiteY0" fmla="*/ 0 h 750093"/>
              <a:gd name="connsiteX1" fmla="*/ 1250156 w 1250156"/>
              <a:gd name="connsiteY1" fmla="*/ 0 h 750093"/>
              <a:gd name="connsiteX2" fmla="*/ 1250156 w 1250156"/>
              <a:gd name="connsiteY2" fmla="*/ 750093 h 750093"/>
              <a:gd name="connsiteX3" fmla="*/ 0 w 1250156"/>
              <a:gd name="connsiteY3" fmla="*/ 750093 h 750093"/>
              <a:gd name="connsiteX4" fmla="*/ 0 w 1250156"/>
              <a:gd name="connsiteY4" fmla="*/ 0 h 7500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0156" h="750093">
                <a:moveTo>
                  <a:pt x="0" y="0"/>
                </a:moveTo>
                <a:lnTo>
                  <a:pt x="1250156" y="0"/>
                </a:lnTo>
                <a:lnTo>
                  <a:pt x="1250156" y="750093"/>
                </a:lnTo>
                <a:lnTo>
                  <a:pt x="0" y="750093"/>
                </a:lnTo>
                <a:lnTo>
                  <a:pt x="0" y="0"/>
                </a:lnTo>
                <a:close/>
              </a:path>
            </a:pathLst>
          </a:custGeom>
          <a:blipFill>
            <a:blip r:embed="rId14"/>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ar-OM" sz="8800" b="1" kern="1200" dirty="0">
                <a:ln w="22225">
                  <a:solidFill>
                    <a:schemeClr val="accent2"/>
                  </a:solidFill>
                  <a:prstDash val="solid"/>
                </a:ln>
                <a:solidFill>
                  <a:sysClr val="windowText" lastClr="000000"/>
                </a:solidFill>
              </a:rPr>
              <a:t>مَبْرُورٌ</a:t>
            </a:r>
          </a:p>
        </p:txBody>
      </p:sp>
      <p:sp>
        <p:nvSpPr>
          <p:cNvPr id="127" name="شكل حر: شكل 126">
            <a:extLst>
              <a:ext uri="{FF2B5EF4-FFF2-40B4-BE49-F238E27FC236}">
                <a16:creationId xmlns:a16="http://schemas.microsoft.com/office/drawing/2014/main" id="{A8D93B42-23B0-4EE4-8939-BEAFB4C838AF}"/>
              </a:ext>
            </a:extLst>
          </p:cNvPr>
          <p:cNvSpPr/>
          <p:nvPr/>
        </p:nvSpPr>
        <p:spPr>
          <a:xfrm>
            <a:off x="-4018279" y="1536502"/>
            <a:ext cx="2967633" cy="2339571"/>
          </a:xfrm>
          <a:custGeom>
            <a:avLst/>
            <a:gdLst>
              <a:gd name="connsiteX0" fmla="*/ 0 w 1250156"/>
              <a:gd name="connsiteY0" fmla="*/ 0 h 750093"/>
              <a:gd name="connsiteX1" fmla="*/ 1250156 w 1250156"/>
              <a:gd name="connsiteY1" fmla="*/ 0 h 750093"/>
              <a:gd name="connsiteX2" fmla="*/ 1250156 w 1250156"/>
              <a:gd name="connsiteY2" fmla="*/ 750093 h 750093"/>
              <a:gd name="connsiteX3" fmla="*/ 0 w 1250156"/>
              <a:gd name="connsiteY3" fmla="*/ 750093 h 750093"/>
              <a:gd name="connsiteX4" fmla="*/ 0 w 1250156"/>
              <a:gd name="connsiteY4" fmla="*/ 0 h 7500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0156" h="750093">
                <a:moveTo>
                  <a:pt x="0" y="0"/>
                </a:moveTo>
                <a:lnTo>
                  <a:pt x="1250156" y="0"/>
                </a:lnTo>
                <a:lnTo>
                  <a:pt x="1250156" y="750093"/>
                </a:lnTo>
                <a:lnTo>
                  <a:pt x="0" y="750093"/>
                </a:lnTo>
                <a:lnTo>
                  <a:pt x="0" y="0"/>
                </a:lnTo>
                <a:close/>
              </a:path>
            </a:pathLst>
          </a:custGeom>
          <a:blipFill>
            <a:blip r:embed="rId14"/>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ar-OM" sz="8800" b="1" kern="1200" dirty="0">
                <a:ln w="22225">
                  <a:solidFill>
                    <a:schemeClr val="accent2"/>
                  </a:solidFill>
                  <a:prstDash val="solid"/>
                </a:ln>
                <a:solidFill>
                  <a:sysClr val="windowText" lastClr="000000"/>
                </a:solidFill>
              </a:rPr>
              <a:t>بَرْ</a:t>
            </a:r>
          </a:p>
        </p:txBody>
      </p:sp>
      <p:sp>
        <p:nvSpPr>
          <p:cNvPr id="128" name="شكل حر: شكل 127">
            <a:extLst>
              <a:ext uri="{FF2B5EF4-FFF2-40B4-BE49-F238E27FC236}">
                <a16:creationId xmlns:a16="http://schemas.microsoft.com/office/drawing/2014/main" id="{A584C4A7-C63F-4E20-872B-42FA8A62F3C1}"/>
              </a:ext>
            </a:extLst>
          </p:cNvPr>
          <p:cNvSpPr/>
          <p:nvPr/>
        </p:nvSpPr>
        <p:spPr>
          <a:xfrm>
            <a:off x="-4018279" y="1661518"/>
            <a:ext cx="2967633" cy="2339571"/>
          </a:xfrm>
          <a:custGeom>
            <a:avLst/>
            <a:gdLst>
              <a:gd name="connsiteX0" fmla="*/ 0 w 1250156"/>
              <a:gd name="connsiteY0" fmla="*/ 0 h 750093"/>
              <a:gd name="connsiteX1" fmla="*/ 1250156 w 1250156"/>
              <a:gd name="connsiteY1" fmla="*/ 0 h 750093"/>
              <a:gd name="connsiteX2" fmla="*/ 1250156 w 1250156"/>
              <a:gd name="connsiteY2" fmla="*/ 750093 h 750093"/>
              <a:gd name="connsiteX3" fmla="*/ 0 w 1250156"/>
              <a:gd name="connsiteY3" fmla="*/ 750093 h 750093"/>
              <a:gd name="connsiteX4" fmla="*/ 0 w 1250156"/>
              <a:gd name="connsiteY4" fmla="*/ 0 h 7500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0156" h="750093">
                <a:moveTo>
                  <a:pt x="0" y="0"/>
                </a:moveTo>
                <a:lnTo>
                  <a:pt x="1250156" y="0"/>
                </a:lnTo>
                <a:lnTo>
                  <a:pt x="1250156" y="750093"/>
                </a:lnTo>
                <a:lnTo>
                  <a:pt x="0" y="750093"/>
                </a:lnTo>
                <a:lnTo>
                  <a:pt x="0" y="0"/>
                </a:lnTo>
                <a:close/>
              </a:path>
            </a:pathLst>
          </a:custGeom>
          <a:blipFill>
            <a:blip r:embed="rId14"/>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ar-OM" sz="8800" b="1" kern="1200" dirty="0">
                <a:ln w="22225">
                  <a:solidFill>
                    <a:schemeClr val="accent2"/>
                  </a:solidFill>
                  <a:prstDash val="solid"/>
                </a:ln>
                <a:solidFill>
                  <a:sysClr val="windowText" lastClr="000000"/>
                </a:solidFill>
              </a:rPr>
              <a:t>بَارْ</a:t>
            </a:r>
          </a:p>
        </p:txBody>
      </p:sp>
      <p:sp>
        <p:nvSpPr>
          <p:cNvPr id="129" name="شكل حر: شكل 128">
            <a:extLst>
              <a:ext uri="{FF2B5EF4-FFF2-40B4-BE49-F238E27FC236}">
                <a16:creationId xmlns:a16="http://schemas.microsoft.com/office/drawing/2014/main" id="{B9ED2596-B60F-4AD4-9C6C-937BD989F38A}"/>
              </a:ext>
            </a:extLst>
          </p:cNvPr>
          <p:cNvSpPr/>
          <p:nvPr/>
        </p:nvSpPr>
        <p:spPr>
          <a:xfrm>
            <a:off x="-4018279" y="1786534"/>
            <a:ext cx="2967633" cy="2339571"/>
          </a:xfrm>
          <a:custGeom>
            <a:avLst/>
            <a:gdLst>
              <a:gd name="connsiteX0" fmla="*/ 0 w 1250156"/>
              <a:gd name="connsiteY0" fmla="*/ 0 h 750093"/>
              <a:gd name="connsiteX1" fmla="*/ 1250156 w 1250156"/>
              <a:gd name="connsiteY1" fmla="*/ 0 h 750093"/>
              <a:gd name="connsiteX2" fmla="*/ 1250156 w 1250156"/>
              <a:gd name="connsiteY2" fmla="*/ 750093 h 750093"/>
              <a:gd name="connsiteX3" fmla="*/ 0 w 1250156"/>
              <a:gd name="connsiteY3" fmla="*/ 750093 h 750093"/>
              <a:gd name="connsiteX4" fmla="*/ 0 w 1250156"/>
              <a:gd name="connsiteY4" fmla="*/ 0 h 7500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0156" h="750093">
                <a:moveTo>
                  <a:pt x="0" y="0"/>
                </a:moveTo>
                <a:lnTo>
                  <a:pt x="1250156" y="0"/>
                </a:lnTo>
                <a:lnTo>
                  <a:pt x="1250156" y="750093"/>
                </a:lnTo>
                <a:lnTo>
                  <a:pt x="0" y="750093"/>
                </a:lnTo>
                <a:lnTo>
                  <a:pt x="0" y="0"/>
                </a:lnTo>
                <a:close/>
              </a:path>
            </a:pathLst>
          </a:custGeom>
          <a:blipFill>
            <a:blip r:embed="rId14"/>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ar-OM" sz="8800" b="1" kern="1200" dirty="0">
                <a:ln w="22225">
                  <a:solidFill>
                    <a:schemeClr val="accent2"/>
                  </a:solidFill>
                  <a:prstDash val="solid"/>
                </a:ln>
                <a:solidFill>
                  <a:sysClr val="windowText" lastClr="000000"/>
                </a:solidFill>
              </a:rPr>
              <a:t>مَلِيمَ </a:t>
            </a:r>
          </a:p>
        </p:txBody>
      </p:sp>
      <p:sp>
        <p:nvSpPr>
          <p:cNvPr id="130" name="شكل حر: شكل 129">
            <a:extLst>
              <a:ext uri="{FF2B5EF4-FFF2-40B4-BE49-F238E27FC236}">
                <a16:creationId xmlns:a16="http://schemas.microsoft.com/office/drawing/2014/main" id="{0E54BB7F-68B1-4946-AB87-AADA7EE3389F}"/>
              </a:ext>
            </a:extLst>
          </p:cNvPr>
          <p:cNvSpPr/>
          <p:nvPr/>
        </p:nvSpPr>
        <p:spPr>
          <a:xfrm>
            <a:off x="-4018279" y="1911550"/>
            <a:ext cx="2967633" cy="2339571"/>
          </a:xfrm>
          <a:custGeom>
            <a:avLst/>
            <a:gdLst>
              <a:gd name="connsiteX0" fmla="*/ 0 w 1250156"/>
              <a:gd name="connsiteY0" fmla="*/ 0 h 750093"/>
              <a:gd name="connsiteX1" fmla="*/ 1250156 w 1250156"/>
              <a:gd name="connsiteY1" fmla="*/ 0 h 750093"/>
              <a:gd name="connsiteX2" fmla="*/ 1250156 w 1250156"/>
              <a:gd name="connsiteY2" fmla="*/ 750093 h 750093"/>
              <a:gd name="connsiteX3" fmla="*/ 0 w 1250156"/>
              <a:gd name="connsiteY3" fmla="*/ 750093 h 750093"/>
              <a:gd name="connsiteX4" fmla="*/ 0 w 1250156"/>
              <a:gd name="connsiteY4" fmla="*/ 0 h 7500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0156" h="750093">
                <a:moveTo>
                  <a:pt x="0" y="0"/>
                </a:moveTo>
                <a:lnTo>
                  <a:pt x="1250156" y="0"/>
                </a:lnTo>
                <a:lnTo>
                  <a:pt x="1250156" y="750093"/>
                </a:lnTo>
                <a:lnTo>
                  <a:pt x="0" y="750093"/>
                </a:lnTo>
                <a:lnTo>
                  <a:pt x="0" y="0"/>
                </a:lnTo>
                <a:close/>
              </a:path>
            </a:pathLst>
          </a:custGeom>
          <a:blipFill>
            <a:blip r:embed="rId14"/>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ar-OM" sz="8800" b="1" kern="1200" dirty="0">
                <a:ln w="22225">
                  <a:solidFill>
                    <a:schemeClr val="accent2"/>
                  </a:solidFill>
                  <a:prstDash val="solid"/>
                </a:ln>
                <a:solidFill>
                  <a:sysClr val="windowText" lastClr="000000"/>
                </a:solidFill>
              </a:rPr>
              <a:t>مَلُومُ</a:t>
            </a:r>
          </a:p>
        </p:txBody>
      </p:sp>
      <p:sp>
        <p:nvSpPr>
          <p:cNvPr id="131" name="شكل حر: شكل 130">
            <a:extLst>
              <a:ext uri="{FF2B5EF4-FFF2-40B4-BE49-F238E27FC236}">
                <a16:creationId xmlns:a16="http://schemas.microsoft.com/office/drawing/2014/main" id="{645D3299-5E1B-4E19-93C7-EA0E0655FA6A}"/>
              </a:ext>
            </a:extLst>
          </p:cNvPr>
          <p:cNvSpPr/>
          <p:nvPr/>
        </p:nvSpPr>
        <p:spPr>
          <a:xfrm>
            <a:off x="-4018279" y="2036566"/>
            <a:ext cx="2967633" cy="2339571"/>
          </a:xfrm>
          <a:custGeom>
            <a:avLst/>
            <a:gdLst>
              <a:gd name="connsiteX0" fmla="*/ 0 w 1250156"/>
              <a:gd name="connsiteY0" fmla="*/ 0 h 750093"/>
              <a:gd name="connsiteX1" fmla="*/ 1250156 w 1250156"/>
              <a:gd name="connsiteY1" fmla="*/ 0 h 750093"/>
              <a:gd name="connsiteX2" fmla="*/ 1250156 w 1250156"/>
              <a:gd name="connsiteY2" fmla="*/ 750093 h 750093"/>
              <a:gd name="connsiteX3" fmla="*/ 0 w 1250156"/>
              <a:gd name="connsiteY3" fmla="*/ 750093 h 750093"/>
              <a:gd name="connsiteX4" fmla="*/ 0 w 1250156"/>
              <a:gd name="connsiteY4" fmla="*/ 0 h 7500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0156" h="750093">
                <a:moveTo>
                  <a:pt x="0" y="0"/>
                </a:moveTo>
                <a:lnTo>
                  <a:pt x="1250156" y="0"/>
                </a:lnTo>
                <a:lnTo>
                  <a:pt x="1250156" y="750093"/>
                </a:lnTo>
                <a:lnTo>
                  <a:pt x="0" y="750093"/>
                </a:lnTo>
                <a:lnTo>
                  <a:pt x="0" y="0"/>
                </a:lnTo>
                <a:close/>
              </a:path>
            </a:pathLst>
          </a:custGeom>
          <a:blipFill>
            <a:blip r:embed="rId14"/>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ar-OM" sz="8800" b="1" kern="1200" dirty="0">
                <a:ln w="22225">
                  <a:solidFill>
                    <a:schemeClr val="accent2"/>
                  </a:solidFill>
                  <a:prstDash val="solid"/>
                </a:ln>
                <a:solidFill>
                  <a:sysClr val="windowText" lastClr="000000"/>
                </a:solidFill>
              </a:rPr>
              <a:t>لَامٌ </a:t>
            </a:r>
          </a:p>
        </p:txBody>
      </p:sp>
      <p:sp>
        <p:nvSpPr>
          <p:cNvPr id="132" name="شكل حر: شكل 131">
            <a:extLst>
              <a:ext uri="{FF2B5EF4-FFF2-40B4-BE49-F238E27FC236}">
                <a16:creationId xmlns:a16="http://schemas.microsoft.com/office/drawing/2014/main" id="{6266EA2C-56FE-44BE-AFBB-1C5DAA4FFB30}"/>
              </a:ext>
            </a:extLst>
          </p:cNvPr>
          <p:cNvSpPr/>
          <p:nvPr/>
        </p:nvSpPr>
        <p:spPr>
          <a:xfrm>
            <a:off x="-4018279" y="2161582"/>
            <a:ext cx="2967633" cy="2339571"/>
          </a:xfrm>
          <a:custGeom>
            <a:avLst/>
            <a:gdLst>
              <a:gd name="connsiteX0" fmla="*/ 0 w 1250156"/>
              <a:gd name="connsiteY0" fmla="*/ 0 h 750093"/>
              <a:gd name="connsiteX1" fmla="*/ 1250156 w 1250156"/>
              <a:gd name="connsiteY1" fmla="*/ 0 h 750093"/>
              <a:gd name="connsiteX2" fmla="*/ 1250156 w 1250156"/>
              <a:gd name="connsiteY2" fmla="*/ 750093 h 750093"/>
              <a:gd name="connsiteX3" fmla="*/ 0 w 1250156"/>
              <a:gd name="connsiteY3" fmla="*/ 750093 h 750093"/>
              <a:gd name="connsiteX4" fmla="*/ 0 w 1250156"/>
              <a:gd name="connsiteY4" fmla="*/ 0 h 7500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0156" h="750093">
                <a:moveTo>
                  <a:pt x="0" y="0"/>
                </a:moveTo>
                <a:lnTo>
                  <a:pt x="1250156" y="0"/>
                </a:lnTo>
                <a:lnTo>
                  <a:pt x="1250156" y="750093"/>
                </a:lnTo>
                <a:lnTo>
                  <a:pt x="0" y="750093"/>
                </a:lnTo>
                <a:lnTo>
                  <a:pt x="0" y="0"/>
                </a:lnTo>
                <a:close/>
              </a:path>
            </a:pathLst>
          </a:custGeom>
          <a:blipFill>
            <a:blip r:embed="rId14"/>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ar-OM" sz="8800" b="1" kern="1200" dirty="0">
                <a:ln w="22225">
                  <a:solidFill>
                    <a:schemeClr val="accent2"/>
                  </a:solidFill>
                  <a:prstDash val="solid"/>
                </a:ln>
                <a:solidFill>
                  <a:sysClr val="windowText" lastClr="000000"/>
                </a:solidFill>
              </a:rPr>
              <a:t>لَمَمْ</a:t>
            </a:r>
          </a:p>
        </p:txBody>
      </p:sp>
      <p:sp>
        <p:nvSpPr>
          <p:cNvPr id="205" name="شكل حر: شكل 204">
            <a:extLst>
              <a:ext uri="{FF2B5EF4-FFF2-40B4-BE49-F238E27FC236}">
                <a16:creationId xmlns:a16="http://schemas.microsoft.com/office/drawing/2014/main" id="{ED7E63F1-2984-4FB8-BE7F-849D52F355E3}"/>
              </a:ext>
            </a:extLst>
          </p:cNvPr>
          <p:cNvSpPr/>
          <p:nvPr/>
        </p:nvSpPr>
        <p:spPr>
          <a:xfrm>
            <a:off x="-4018279" y="2286598"/>
            <a:ext cx="2967633" cy="2339571"/>
          </a:xfrm>
          <a:custGeom>
            <a:avLst/>
            <a:gdLst>
              <a:gd name="connsiteX0" fmla="*/ 0 w 1250156"/>
              <a:gd name="connsiteY0" fmla="*/ 0 h 750093"/>
              <a:gd name="connsiteX1" fmla="*/ 1250156 w 1250156"/>
              <a:gd name="connsiteY1" fmla="*/ 0 h 750093"/>
              <a:gd name="connsiteX2" fmla="*/ 1250156 w 1250156"/>
              <a:gd name="connsiteY2" fmla="*/ 750093 h 750093"/>
              <a:gd name="connsiteX3" fmla="*/ 0 w 1250156"/>
              <a:gd name="connsiteY3" fmla="*/ 750093 h 750093"/>
              <a:gd name="connsiteX4" fmla="*/ 0 w 1250156"/>
              <a:gd name="connsiteY4" fmla="*/ 0 h 7500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0156" h="750093">
                <a:moveTo>
                  <a:pt x="0" y="0"/>
                </a:moveTo>
                <a:lnTo>
                  <a:pt x="1250156" y="0"/>
                </a:lnTo>
                <a:lnTo>
                  <a:pt x="1250156" y="750093"/>
                </a:lnTo>
                <a:lnTo>
                  <a:pt x="0" y="750093"/>
                </a:lnTo>
                <a:lnTo>
                  <a:pt x="0" y="0"/>
                </a:lnTo>
                <a:close/>
              </a:path>
            </a:pathLst>
          </a:custGeom>
          <a:blipFill>
            <a:blip r:embed="rId14"/>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ar-OM" sz="8800" b="1" kern="1200" dirty="0">
                <a:ln w="22225">
                  <a:solidFill>
                    <a:schemeClr val="accent2"/>
                  </a:solidFill>
                  <a:prstDash val="solid"/>
                </a:ln>
                <a:solidFill>
                  <a:sysClr val="windowText" lastClr="000000"/>
                </a:solidFill>
              </a:rPr>
              <a:t>مَلَلْ</a:t>
            </a:r>
          </a:p>
        </p:txBody>
      </p:sp>
      <p:sp>
        <p:nvSpPr>
          <p:cNvPr id="206" name="شكل حر: شكل 205">
            <a:extLst>
              <a:ext uri="{FF2B5EF4-FFF2-40B4-BE49-F238E27FC236}">
                <a16:creationId xmlns:a16="http://schemas.microsoft.com/office/drawing/2014/main" id="{16297181-C105-42A4-B51B-CCDB8EDE7D77}"/>
              </a:ext>
            </a:extLst>
          </p:cNvPr>
          <p:cNvSpPr/>
          <p:nvPr/>
        </p:nvSpPr>
        <p:spPr>
          <a:xfrm>
            <a:off x="-4018279" y="2411614"/>
            <a:ext cx="2967633" cy="2339571"/>
          </a:xfrm>
          <a:custGeom>
            <a:avLst/>
            <a:gdLst>
              <a:gd name="connsiteX0" fmla="*/ 0 w 1250156"/>
              <a:gd name="connsiteY0" fmla="*/ 0 h 750093"/>
              <a:gd name="connsiteX1" fmla="*/ 1250156 w 1250156"/>
              <a:gd name="connsiteY1" fmla="*/ 0 h 750093"/>
              <a:gd name="connsiteX2" fmla="*/ 1250156 w 1250156"/>
              <a:gd name="connsiteY2" fmla="*/ 750093 h 750093"/>
              <a:gd name="connsiteX3" fmla="*/ 0 w 1250156"/>
              <a:gd name="connsiteY3" fmla="*/ 750093 h 750093"/>
              <a:gd name="connsiteX4" fmla="*/ 0 w 1250156"/>
              <a:gd name="connsiteY4" fmla="*/ 0 h 7500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0156" h="750093">
                <a:moveTo>
                  <a:pt x="0" y="0"/>
                </a:moveTo>
                <a:lnTo>
                  <a:pt x="1250156" y="0"/>
                </a:lnTo>
                <a:lnTo>
                  <a:pt x="1250156" y="750093"/>
                </a:lnTo>
                <a:lnTo>
                  <a:pt x="0" y="750093"/>
                </a:lnTo>
                <a:lnTo>
                  <a:pt x="0" y="0"/>
                </a:lnTo>
                <a:close/>
              </a:path>
            </a:pathLst>
          </a:custGeom>
          <a:blipFill>
            <a:blip r:embed="rId14"/>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ar-OM" sz="8800" b="1" kern="1200" dirty="0">
                <a:ln w="22225">
                  <a:solidFill>
                    <a:schemeClr val="accent2"/>
                  </a:solidFill>
                  <a:prstDash val="solid"/>
                </a:ln>
                <a:solidFill>
                  <a:sysClr val="windowText" lastClr="000000"/>
                </a:solidFill>
              </a:rPr>
              <a:t>رَمْلٌ</a:t>
            </a:r>
          </a:p>
        </p:txBody>
      </p:sp>
      <p:sp>
        <p:nvSpPr>
          <p:cNvPr id="207" name="شكل حر: شكل 206">
            <a:extLst>
              <a:ext uri="{FF2B5EF4-FFF2-40B4-BE49-F238E27FC236}">
                <a16:creationId xmlns:a16="http://schemas.microsoft.com/office/drawing/2014/main" id="{FDDD60F5-A75A-47AE-B59E-914F0C5DAA60}"/>
              </a:ext>
            </a:extLst>
          </p:cNvPr>
          <p:cNvSpPr/>
          <p:nvPr/>
        </p:nvSpPr>
        <p:spPr>
          <a:xfrm>
            <a:off x="-4018279" y="2536630"/>
            <a:ext cx="2967633" cy="2339571"/>
          </a:xfrm>
          <a:custGeom>
            <a:avLst/>
            <a:gdLst>
              <a:gd name="connsiteX0" fmla="*/ 0 w 1250156"/>
              <a:gd name="connsiteY0" fmla="*/ 0 h 750093"/>
              <a:gd name="connsiteX1" fmla="*/ 1250156 w 1250156"/>
              <a:gd name="connsiteY1" fmla="*/ 0 h 750093"/>
              <a:gd name="connsiteX2" fmla="*/ 1250156 w 1250156"/>
              <a:gd name="connsiteY2" fmla="*/ 750093 h 750093"/>
              <a:gd name="connsiteX3" fmla="*/ 0 w 1250156"/>
              <a:gd name="connsiteY3" fmla="*/ 750093 h 750093"/>
              <a:gd name="connsiteX4" fmla="*/ 0 w 1250156"/>
              <a:gd name="connsiteY4" fmla="*/ 0 h 7500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0156" h="750093">
                <a:moveTo>
                  <a:pt x="0" y="0"/>
                </a:moveTo>
                <a:lnTo>
                  <a:pt x="1250156" y="0"/>
                </a:lnTo>
                <a:lnTo>
                  <a:pt x="1250156" y="750093"/>
                </a:lnTo>
                <a:lnTo>
                  <a:pt x="0" y="750093"/>
                </a:lnTo>
                <a:lnTo>
                  <a:pt x="0" y="0"/>
                </a:lnTo>
                <a:close/>
              </a:path>
            </a:pathLst>
          </a:custGeom>
          <a:blipFill>
            <a:blip r:embed="rId14"/>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ar-OM" sz="8800" b="1" kern="1200" dirty="0">
                <a:ln w="22225">
                  <a:solidFill>
                    <a:schemeClr val="accent2"/>
                  </a:solidFill>
                  <a:prstDash val="solid"/>
                </a:ln>
                <a:solidFill>
                  <a:sysClr val="windowText" lastClr="000000"/>
                </a:solidFill>
              </a:rPr>
              <a:t>رِمَالْ</a:t>
            </a:r>
            <a:endParaRPr lang="en-US" sz="8800" b="1" kern="1200" dirty="0">
              <a:ln w="22225">
                <a:solidFill>
                  <a:schemeClr val="accent2"/>
                </a:solidFill>
                <a:prstDash val="solid"/>
              </a:ln>
              <a:solidFill>
                <a:sysClr val="windowText" lastClr="000000"/>
              </a:solidFill>
            </a:endParaRPr>
          </a:p>
        </p:txBody>
      </p:sp>
      <p:sp>
        <p:nvSpPr>
          <p:cNvPr id="208" name="شكل حر: شكل 207">
            <a:extLst>
              <a:ext uri="{FF2B5EF4-FFF2-40B4-BE49-F238E27FC236}">
                <a16:creationId xmlns:a16="http://schemas.microsoft.com/office/drawing/2014/main" id="{4E8AE3EB-26C2-4F80-8F37-172CD692C7F9}"/>
              </a:ext>
            </a:extLst>
          </p:cNvPr>
          <p:cNvSpPr/>
          <p:nvPr/>
        </p:nvSpPr>
        <p:spPr>
          <a:xfrm>
            <a:off x="-4018279" y="2661646"/>
            <a:ext cx="2967633" cy="2339571"/>
          </a:xfrm>
          <a:custGeom>
            <a:avLst/>
            <a:gdLst>
              <a:gd name="connsiteX0" fmla="*/ 0 w 1250156"/>
              <a:gd name="connsiteY0" fmla="*/ 0 h 750093"/>
              <a:gd name="connsiteX1" fmla="*/ 1250156 w 1250156"/>
              <a:gd name="connsiteY1" fmla="*/ 0 h 750093"/>
              <a:gd name="connsiteX2" fmla="*/ 1250156 w 1250156"/>
              <a:gd name="connsiteY2" fmla="*/ 750093 h 750093"/>
              <a:gd name="connsiteX3" fmla="*/ 0 w 1250156"/>
              <a:gd name="connsiteY3" fmla="*/ 750093 h 750093"/>
              <a:gd name="connsiteX4" fmla="*/ 0 w 1250156"/>
              <a:gd name="connsiteY4" fmla="*/ 0 h 7500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0156" h="750093">
                <a:moveTo>
                  <a:pt x="0" y="0"/>
                </a:moveTo>
                <a:lnTo>
                  <a:pt x="1250156" y="0"/>
                </a:lnTo>
                <a:lnTo>
                  <a:pt x="1250156" y="750093"/>
                </a:lnTo>
                <a:lnTo>
                  <a:pt x="0" y="750093"/>
                </a:lnTo>
                <a:lnTo>
                  <a:pt x="0" y="0"/>
                </a:lnTo>
                <a:close/>
              </a:path>
            </a:pathLst>
          </a:custGeom>
          <a:blipFill>
            <a:blip r:embed="rId14"/>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ar-OM" sz="8800" b="1" kern="1200" dirty="0">
                <a:ln w="22225">
                  <a:solidFill>
                    <a:schemeClr val="accent2"/>
                  </a:solidFill>
                  <a:prstDash val="solid"/>
                </a:ln>
                <a:solidFill>
                  <a:sysClr val="windowText" lastClr="000000"/>
                </a:solidFill>
              </a:rPr>
              <a:t>رَمَلَ</a:t>
            </a:r>
            <a:endParaRPr lang="en-US" sz="8800" b="1" kern="1200" dirty="0">
              <a:ln w="22225">
                <a:solidFill>
                  <a:schemeClr val="accent2"/>
                </a:solidFill>
                <a:prstDash val="solid"/>
              </a:ln>
              <a:solidFill>
                <a:sysClr val="windowText" lastClr="000000"/>
              </a:solidFill>
            </a:endParaRPr>
          </a:p>
        </p:txBody>
      </p:sp>
      <p:sp>
        <p:nvSpPr>
          <p:cNvPr id="209" name="شكل حر: شكل 208">
            <a:extLst>
              <a:ext uri="{FF2B5EF4-FFF2-40B4-BE49-F238E27FC236}">
                <a16:creationId xmlns:a16="http://schemas.microsoft.com/office/drawing/2014/main" id="{31EB16EB-4C67-454A-8FDF-A993F78CBE40}"/>
              </a:ext>
            </a:extLst>
          </p:cNvPr>
          <p:cNvSpPr/>
          <p:nvPr/>
        </p:nvSpPr>
        <p:spPr>
          <a:xfrm>
            <a:off x="-4018279" y="2786662"/>
            <a:ext cx="2967633" cy="2339571"/>
          </a:xfrm>
          <a:custGeom>
            <a:avLst/>
            <a:gdLst>
              <a:gd name="connsiteX0" fmla="*/ 0 w 1250156"/>
              <a:gd name="connsiteY0" fmla="*/ 0 h 750093"/>
              <a:gd name="connsiteX1" fmla="*/ 1250156 w 1250156"/>
              <a:gd name="connsiteY1" fmla="*/ 0 h 750093"/>
              <a:gd name="connsiteX2" fmla="*/ 1250156 w 1250156"/>
              <a:gd name="connsiteY2" fmla="*/ 750093 h 750093"/>
              <a:gd name="connsiteX3" fmla="*/ 0 w 1250156"/>
              <a:gd name="connsiteY3" fmla="*/ 750093 h 750093"/>
              <a:gd name="connsiteX4" fmla="*/ 0 w 1250156"/>
              <a:gd name="connsiteY4" fmla="*/ 0 h 7500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0156" h="750093">
                <a:moveTo>
                  <a:pt x="0" y="0"/>
                </a:moveTo>
                <a:lnTo>
                  <a:pt x="1250156" y="0"/>
                </a:lnTo>
                <a:lnTo>
                  <a:pt x="1250156" y="750093"/>
                </a:lnTo>
                <a:lnTo>
                  <a:pt x="0" y="750093"/>
                </a:lnTo>
                <a:lnTo>
                  <a:pt x="0" y="0"/>
                </a:lnTo>
                <a:close/>
              </a:path>
            </a:pathLst>
          </a:custGeom>
          <a:blipFill>
            <a:blip r:embed="rId14"/>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ar-OM" sz="8800" b="1" kern="1200" dirty="0">
                <a:ln w="22225">
                  <a:solidFill>
                    <a:schemeClr val="accent2"/>
                  </a:solidFill>
                  <a:prstDash val="solid"/>
                </a:ln>
                <a:solidFill>
                  <a:sysClr val="windowText" lastClr="000000"/>
                </a:solidFill>
              </a:rPr>
              <a:t>بُلْبُلْ</a:t>
            </a:r>
            <a:endParaRPr lang="en-US" sz="8800" b="1" kern="1200" dirty="0">
              <a:ln w="22225">
                <a:solidFill>
                  <a:schemeClr val="accent2"/>
                </a:solidFill>
                <a:prstDash val="solid"/>
              </a:ln>
              <a:solidFill>
                <a:sysClr val="windowText" lastClr="000000"/>
              </a:solidFill>
            </a:endParaRPr>
          </a:p>
        </p:txBody>
      </p:sp>
      <p:sp>
        <p:nvSpPr>
          <p:cNvPr id="210" name="شكل حر: شكل 209">
            <a:extLst>
              <a:ext uri="{FF2B5EF4-FFF2-40B4-BE49-F238E27FC236}">
                <a16:creationId xmlns:a16="http://schemas.microsoft.com/office/drawing/2014/main" id="{15EE745D-E2C3-412B-A434-F653C6D330AB}"/>
              </a:ext>
            </a:extLst>
          </p:cNvPr>
          <p:cNvSpPr/>
          <p:nvPr/>
        </p:nvSpPr>
        <p:spPr>
          <a:xfrm>
            <a:off x="-4018279" y="2911678"/>
            <a:ext cx="2967633" cy="2339571"/>
          </a:xfrm>
          <a:custGeom>
            <a:avLst/>
            <a:gdLst>
              <a:gd name="connsiteX0" fmla="*/ 0 w 1250156"/>
              <a:gd name="connsiteY0" fmla="*/ 0 h 750093"/>
              <a:gd name="connsiteX1" fmla="*/ 1250156 w 1250156"/>
              <a:gd name="connsiteY1" fmla="*/ 0 h 750093"/>
              <a:gd name="connsiteX2" fmla="*/ 1250156 w 1250156"/>
              <a:gd name="connsiteY2" fmla="*/ 750093 h 750093"/>
              <a:gd name="connsiteX3" fmla="*/ 0 w 1250156"/>
              <a:gd name="connsiteY3" fmla="*/ 750093 h 750093"/>
              <a:gd name="connsiteX4" fmla="*/ 0 w 1250156"/>
              <a:gd name="connsiteY4" fmla="*/ 0 h 7500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0156" h="750093">
                <a:moveTo>
                  <a:pt x="0" y="0"/>
                </a:moveTo>
                <a:lnTo>
                  <a:pt x="1250156" y="0"/>
                </a:lnTo>
                <a:lnTo>
                  <a:pt x="1250156" y="750093"/>
                </a:lnTo>
                <a:lnTo>
                  <a:pt x="0" y="750093"/>
                </a:lnTo>
                <a:lnTo>
                  <a:pt x="0" y="0"/>
                </a:lnTo>
                <a:close/>
              </a:path>
            </a:pathLst>
          </a:custGeom>
          <a:blipFill>
            <a:blip r:embed="rId14"/>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ar-OM" sz="8800" b="1" kern="1200" dirty="0">
                <a:ln w="22225">
                  <a:solidFill>
                    <a:schemeClr val="accent2"/>
                  </a:solidFill>
                  <a:prstDash val="solid"/>
                </a:ln>
                <a:solidFill>
                  <a:sysClr val="windowText" lastClr="000000"/>
                </a:solidFill>
              </a:rPr>
              <a:t>بِلَالٌ</a:t>
            </a:r>
            <a:endParaRPr lang="en-US" sz="8800" b="1" kern="1200" dirty="0">
              <a:ln w="22225">
                <a:solidFill>
                  <a:schemeClr val="accent2"/>
                </a:solidFill>
                <a:prstDash val="solid"/>
              </a:ln>
              <a:solidFill>
                <a:sysClr val="windowText" lastClr="000000"/>
              </a:solidFill>
            </a:endParaRPr>
          </a:p>
        </p:txBody>
      </p:sp>
      <p:sp>
        <p:nvSpPr>
          <p:cNvPr id="211" name="شكل حر: شكل 210">
            <a:extLst>
              <a:ext uri="{FF2B5EF4-FFF2-40B4-BE49-F238E27FC236}">
                <a16:creationId xmlns:a16="http://schemas.microsoft.com/office/drawing/2014/main" id="{D2604C06-15E6-4C9E-82C4-3832BD13810F}"/>
              </a:ext>
            </a:extLst>
          </p:cNvPr>
          <p:cNvSpPr/>
          <p:nvPr/>
        </p:nvSpPr>
        <p:spPr>
          <a:xfrm>
            <a:off x="-4018279" y="3036694"/>
            <a:ext cx="2967633" cy="2339571"/>
          </a:xfrm>
          <a:custGeom>
            <a:avLst/>
            <a:gdLst>
              <a:gd name="connsiteX0" fmla="*/ 0 w 1250156"/>
              <a:gd name="connsiteY0" fmla="*/ 0 h 750093"/>
              <a:gd name="connsiteX1" fmla="*/ 1250156 w 1250156"/>
              <a:gd name="connsiteY1" fmla="*/ 0 h 750093"/>
              <a:gd name="connsiteX2" fmla="*/ 1250156 w 1250156"/>
              <a:gd name="connsiteY2" fmla="*/ 750093 h 750093"/>
              <a:gd name="connsiteX3" fmla="*/ 0 w 1250156"/>
              <a:gd name="connsiteY3" fmla="*/ 750093 h 750093"/>
              <a:gd name="connsiteX4" fmla="*/ 0 w 1250156"/>
              <a:gd name="connsiteY4" fmla="*/ 0 h 7500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0156" h="750093">
                <a:moveTo>
                  <a:pt x="0" y="0"/>
                </a:moveTo>
                <a:lnTo>
                  <a:pt x="1250156" y="0"/>
                </a:lnTo>
                <a:lnTo>
                  <a:pt x="1250156" y="750093"/>
                </a:lnTo>
                <a:lnTo>
                  <a:pt x="0" y="750093"/>
                </a:lnTo>
                <a:lnTo>
                  <a:pt x="0" y="0"/>
                </a:lnTo>
                <a:close/>
              </a:path>
            </a:pathLst>
          </a:custGeom>
          <a:blipFill>
            <a:blip r:embed="rId14"/>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ar-OM" sz="8800" b="1" kern="1200" dirty="0">
                <a:ln w="22225">
                  <a:solidFill>
                    <a:schemeClr val="accent2"/>
                  </a:solidFill>
                  <a:prstDash val="solid"/>
                </a:ln>
                <a:solidFill>
                  <a:sysClr val="windowText" lastClr="000000"/>
                </a:solidFill>
              </a:rPr>
              <a:t>بَلَلَ</a:t>
            </a:r>
            <a:endParaRPr lang="en-US" sz="8800" b="1" kern="1200" dirty="0">
              <a:ln w="22225">
                <a:solidFill>
                  <a:schemeClr val="accent2"/>
                </a:solidFill>
                <a:prstDash val="solid"/>
              </a:ln>
              <a:solidFill>
                <a:sysClr val="windowText" lastClr="000000"/>
              </a:solidFill>
            </a:endParaRPr>
          </a:p>
        </p:txBody>
      </p:sp>
      <p:sp>
        <p:nvSpPr>
          <p:cNvPr id="212" name="شكل حر: شكل 211">
            <a:extLst>
              <a:ext uri="{FF2B5EF4-FFF2-40B4-BE49-F238E27FC236}">
                <a16:creationId xmlns:a16="http://schemas.microsoft.com/office/drawing/2014/main" id="{CA8A84CC-1EB9-412F-9249-CF646881A7E5}"/>
              </a:ext>
            </a:extLst>
          </p:cNvPr>
          <p:cNvSpPr/>
          <p:nvPr/>
        </p:nvSpPr>
        <p:spPr>
          <a:xfrm>
            <a:off x="-4018279" y="3161710"/>
            <a:ext cx="2967633" cy="2339571"/>
          </a:xfrm>
          <a:custGeom>
            <a:avLst/>
            <a:gdLst>
              <a:gd name="connsiteX0" fmla="*/ 0 w 1250156"/>
              <a:gd name="connsiteY0" fmla="*/ 0 h 750093"/>
              <a:gd name="connsiteX1" fmla="*/ 1250156 w 1250156"/>
              <a:gd name="connsiteY1" fmla="*/ 0 h 750093"/>
              <a:gd name="connsiteX2" fmla="*/ 1250156 w 1250156"/>
              <a:gd name="connsiteY2" fmla="*/ 750093 h 750093"/>
              <a:gd name="connsiteX3" fmla="*/ 0 w 1250156"/>
              <a:gd name="connsiteY3" fmla="*/ 750093 h 750093"/>
              <a:gd name="connsiteX4" fmla="*/ 0 w 1250156"/>
              <a:gd name="connsiteY4" fmla="*/ 0 h 7500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0156" h="750093">
                <a:moveTo>
                  <a:pt x="0" y="0"/>
                </a:moveTo>
                <a:lnTo>
                  <a:pt x="1250156" y="0"/>
                </a:lnTo>
                <a:lnTo>
                  <a:pt x="1250156" y="750093"/>
                </a:lnTo>
                <a:lnTo>
                  <a:pt x="0" y="750093"/>
                </a:lnTo>
                <a:lnTo>
                  <a:pt x="0" y="0"/>
                </a:lnTo>
                <a:close/>
              </a:path>
            </a:pathLst>
          </a:custGeom>
          <a:blipFill>
            <a:blip r:embed="rId14"/>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ar-OM" sz="8800" b="1" kern="1200" dirty="0">
                <a:ln w="22225">
                  <a:solidFill>
                    <a:schemeClr val="accent2"/>
                  </a:solidFill>
                  <a:prstDash val="solid"/>
                </a:ln>
                <a:solidFill>
                  <a:sysClr val="windowText" lastClr="000000"/>
                </a:solidFill>
              </a:rPr>
              <a:t>بَرَمَ</a:t>
            </a:r>
            <a:endParaRPr lang="en-US" sz="8800" b="1" kern="1200" dirty="0">
              <a:ln w="22225">
                <a:solidFill>
                  <a:schemeClr val="accent2"/>
                </a:solidFill>
                <a:prstDash val="solid"/>
              </a:ln>
              <a:solidFill>
                <a:sysClr val="windowText" lastClr="000000"/>
              </a:solidFill>
            </a:endParaRPr>
          </a:p>
        </p:txBody>
      </p:sp>
      <p:sp>
        <p:nvSpPr>
          <p:cNvPr id="213" name="شكل حر: شكل 212">
            <a:extLst>
              <a:ext uri="{FF2B5EF4-FFF2-40B4-BE49-F238E27FC236}">
                <a16:creationId xmlns:a16="http://schemas.microsoft.com/office/drawing/2014/main" id="{1B263AEE-72F0-406A-98A8-DDC66AA241B2}"/>
              </a:ext>
            </a:extLst>
          </p:cNvPr>
          <p:cNvSpPr/>
          <p:nvPr/>
        </p:nvSpPr>
        <p:spPr>
          <a:xfrm>
            <a:off x="-4018279" y="3286726"/>
            <a:ext cx="2967633" cy="2339571"/>
          </a:xfrm>
          <a:custGeom>
            <a:avLst/>
            <a:gdLst>
              <a:gd name="connsiteX0" fmla="*/ 0 w 1250156"/>
              <a:gd name="connsiteY0" fmla="*/ 0 h 750093"/>
              <a:gd name="connsiteX1" fmla="*/ 1250156 w 1250156"/>
              <a:gd name="connsiteY1" fmla="*/ 0 h 750093"/>
              <a:gd name="connsiteX2" fmla="*/ 1250156 w 1250156"/>
              <a:gd name="connsiteY2" fmla="*/ 750093 h 750093"/>
              <a:gd name="connsiteX3" fmla="*/ 0 w 1250156"/>
              <a:gd name="connsiteY3" fmla="*/ 750093 h 750093"/>
              <a:gd name="connsiteX4" fmla="*/ 0 w 1250156"/>
              <a:gd name="connsiteY4" fmla="*/ 0 h 7500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0156" h="750093">
                <a:moveTo>
                  <a:pt x="0" y="0"/>
                </a:moveTo>
                <a:lnTo>
                  <a:pt x="1250156" y="0"/>
                </a:lnTo>
                <a:lnTo>
                  <a:pt x="1250156" y="750093"/>
                </a:lnTo>
                <a:lnTo>
                  <a:pt x="0" y="750093"/>
                </a:lnTo>
                <a:lnTo>
                  <a:pt x="0" y="0"/>
                </a:lnTo>
                <a:close/>
              </a:path>
            </a:pathLst>
          </a:custGeom>
          <a:blipFill>
            <a:blip r:embed="rId14"/>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ar-OM" sz="8800" b="1" kern="1200" dirty="0">
                <a:ln w="22225">
                  <a:solidFill>
                    <a:schemeClr val="accent2"/>
                  </a:solidFill>
                  <a:prstDash val="solid"/>
                </a:ln>
                <a:solidFill>
                  <a:sysClr val="windowText" lastClr="000000"/>
                </a:solidFill>
              </a:rPr>
              <a:t>بَابْ</a:t>
            </a:r>
            <a:endParaRPr lang="en-US" sz="8800" b="1" kern="1200" dirty="0">
              <a:ln w="22225">
                <a:solidFill>
                  <a:schemeClr val="accent2"/>
                </a:solidFill>
                <a:prstDash val="solid"/>
              </a:ln>
              <a:solidFill>
                <a:sysClr val="windowText" lastClr="000000"/>
              </a:solidFill>
            </a:endParaRPr>
          </a:p>
        </p:txBody>
      </p:sp>
      <p:sp>
        <p:nvSpPr>
          <p:cNvPr id="214" name="شكل حر: شكل 213">
            <a:extLst>
              <a:ext uri="{FF2B5EF4-FFF2-40B4-BE49-F238E27FC236}">
                <a16:creationId xmlns:a16="http://schemas.microsoft.com/office/drawing/2014/main" id="{A1E99A1E-5079-4C5D-AE96-FAA9E4830A53}"/>
              </a:ext>
            </a:extLst>
          </p:cNvPr>
          <p:cNvSpPr/>
          <p:nvPr/>
        </p:nvSpPr>
        <p:spPr>
          <a:xfrm>
            <a:off x="-4018279" y="3411742"/>
            <a:ext cx="2967633" cy="2339571"/>
          </a:xfrm>
          <a:custGeom>
            <a:avLst/>
            <a:gdLst>
              <a:gd name="connsiteX0" fmla="*/ 0 w 1250156"/>
              <a:gd name="connsiteY0" fmla="*/ 0 h 750093"/>
              <a:gd name="connsiteX1" fmla="*/ 1250156 w 1250156"/>
              <a:gd name="connsiteY1" fmla="*/ 0 h 750093"/>
              <a:gd name="connsiteX2" fmla="*/ 1250156 w 1250156"/>
              <a:gd name="connsiteY2" fmla="*/ 750093 h 750093"/>
              <a:gd name="connsiteX3" fmla="*/ 0 w 1250156"/>
              <a:gd name="connsiteY3" fmla="*/ 750093 h 750093"/>
              <a:gd name="connsiteX4" fmla="*/ 0 w 1250156"/>
              <a:gd name="connsiteY4" fmla="*/ 0 h 7500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0156" h="750093">
                <a:moveTo>
                  <a:pt x="0" y="0"/>
                </a:moveTo>
                <a:lnTo>
                  <a:pt x="1250156" y="0"/>
                </a:lnTo>
                <a:lnTo>
                  <a:pt x="1250156" y="750093"/>
                </a:lnTo>
                <a:lnTo>
                  <a:pt x="0" y="750093"/>
                </a:lnTo>
                <a:lnTo>
                  <a:pt x="0" y="0"/>
                </a:lnTo>
                <a:close/>
              </a:path>
            </a:pathLst>
          </a:custGeom>
          <a:blipFill>
            <a:blip r:embed="rId14"/>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ar-OM" sz="8800" b="1" kern="1200" dirty="0">
                <a:ln w="22225">
                  <a:solidFill>
                    <a:schemeClr val="accent2"/>
                  </a:solidFill>
                  <a:prstDash val="solid"/>
                </a:ln>
                <a:solidFill>
                  <a:sysClr val="windowText" lastClr="000000"/>
                </a:solidFill>
              </a:rPr>
              <a:t>رَابَ</a:t>
            </a:r>
            <a:endParaRPr lang="en-US" sz="8800" b="1" kern="1200" dirty="0">
              <a:ln w="22225">
                <a:solidFill>
                  <a:schemeClr val="accent2"/>
                </a:solidFill>
                <a:prstDash val="solid"/>
              </a:ln>
              <a:solidFill>
                <a:sysClr val="windowText" lastClr="000000"/>
              </a:solidFill>
            </a:endParaRPr>
          </a:p>
        </p:txBody>
      </p:sp>
      <p:sp>
        <p:nvSpPr>
          <p:cNvPr id="215" name="شكل حر: شكل 214">
            <a:extLst>
              <a:ext uri="{FF2B5EF4-FFF2-40B4-BE49-F238E27FC236}">
                <a16:creationId xmlns:a16="http://schemas.microsoft.com/office/drawing/2014/main" id="{C5492CCC-0F83-49DE-9362-686DB3AABE06}"/>
              </a:ext>
            </a:extLst>
          </p:cNvPr>
          <p:cNvSpPr/>
          <p:nvPr/>
        </p:nvSpPr>
        <p:spPr>
          <a:xfrm>
            <a:off x="-4018279" y="3536758"/>
            <a:ext cx="2967633" cy="2339571"/>
          </a:xfrm>
          <a:custGeom>
            <a:avLst/>
            <a:gdLst>
              <a:gd name="connsiteX0" fmla="*/ 0 w 1250156"/>
              <a:gd name="connsiteY0" fmla="*/ 0 h 750093"/>
              <a:gd name="connsiteX1" fmla="*/ 1250156 w 1250156"/>
              <a:gd name="connsiteY1" fmla="*/ 0 h 750093"/>
              <a:gd name="connsiteX2" fmla="*/ 1250156 w 1250156"/>
              <a:gd name="connsiteY2" fmla="*/ 750093 h 750093"/>
              <a:gd name="connsiteX3" fmla="*/ 0 w 1250156"/>
              <a:gd name="connsiteY3" fmla="*/ 750093 h 750093"/>
              <a:gd name="connsiteX4" fmla="*/ 0 w 1250156"/>
              <a:gd name="connsiteY4" fmla="*/ 0 h 7500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0156" h="750093">
                <a:moveTo>
                  <a:pt x="0" y="0"/>
                </a:moveTo>
                <a:lnTo>
                  <a:pt x="1250156" y="0"/>
                </a:lnTo>
                <a:lnTo>
                  <a:pt x="1250156" y="750093"/>
                </a:lnTo>
                <a:lnTo>
                  <a:pt x="0" y="750093"/>
                </a:lnTo>
                <a:lnTo>
                  <a:pt x="0" y="0"/>
                </a:lnTo>
                <a:close/>
              </a:path>
            </a:pathLst>
          </a:custGeom>
          <a:blipFill>
            <a:blip r:embed="rId14"/>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ar-OM" sz="8800" b="1" kern="1200" dirty="0">
                <a:ln w="22225">
                  <a:solidFill>
                    <a:schemeClr val="accent2"/>
                  </a:solidFill>
                  <a:prstDash val="solid"/>
                </a:ln>
                <a:solidFill>
                  <a:sysClr val="windowText" lastClr="000000"/>
                </a:solidFill>
              </a:rPr>
              <a:t>مَبْلُولُ</a:t>
            </a:r>
            <a:endParaRPr lang="en-US" sz="8800" b="1" kern="1200" dirty="0">
              <a:ln w="22225">
                <a:solidFill>
                  <a:schemeClr val="accent2"/>
                </a:solidFill>
                <a:prstDash val="solid"/>
              </a:ln>
              <a:solidFill>
                <a:sysClr val="windowText" lastClr="000000"/>
              </a:solidFill>
            </a:endParaRPr>
          </a:p>
        </p:txBody>
      </p:sp>
      <p:sp>
        <p:nvSpPr>
          <p:cNvPr id="216" name="شكل حر: شكل 215">
            <a:extLst>
              <a:ext uri="{FF2B5EF4-FFF2-40B4-BE49-F238E27FC236}">
                <a16:creationId xmlns:a16="http://schemas.microsoft.com/office/drawing/2014/main" id="{43441EA1-7718-442A-894B-96163F4B064E}"/>
              </a:ext>
            </a:extLst>
          </p:cNvPr>
          <p:cNvSpPr/>
          <p:nvPr/>
        </p:nvSpPr>
        <p:spPr>
          <a:xfrm>
            <a:off x="-4018279" y="3661774"/>
            <a:ext cx="2967633" cy="2339571"/>
          </a:xfrm>
          <a:custGeom>
            <a:avLst/>
            <a:gdLst>
              <a:gd name="connsiteX0" fmla="*/ 0 w 1250156"/>
              <a:gd name="connsiteY0" fmla="*/ 0 h 750093"/>
              <a:gd name="connsiteX1" fmla="*/ 1250156 w 1250156"/>
              <a:gd name="connsiteY1" fmla="*/ 0 h 750093"/>
              <a:gd name="connsiteX2" fmla="*/ 1250156 w 1250156"/>
              <a:gd name="connsiteY2" fmla="*/ 750093 h 750093"/>
              <a:gd name="connsiteX3" fmla="*/ 0 w 1250156"/>
              <a:gd name="connsiteY3" fmla="*/ 750093 h 750093"/>
              <a:gd name="connsiteX4" fmla="*/ 0 w 1250156"/>
              <a:gd name="connsiteY4" fmla="*/ 0 h 7500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0156" h="750093">
                <a:moveTo>
                  <a:pt x="0" y="0"/>
                </a:moveTo>
                <a:lnTo>
                  <a:pt x="1250156" y="0"/>
                </a:lnTo>
                <a:lnTo>
                  <a:pt x="1250156" y="750093"/>
                </a:lnTo>
                <a:lnTo>
                  <a:pt x="0" y="750093"/>
                </a:lnTo>
                <a:lnTo>
                  <a:pt x="0" y="0"/>
                </a:lnTo>
                <a:close/>
              </a:path>
            </a:pathLst>
          </a:custGeom>
          <a:blipFill>
            <a:blip r:embed="rId14"/>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ar-OM" sz="8800" b="1" kern="1200" dirty="0">
                <a:ln w="22225">
                  <a:solidFill>
                    <a:schemeClr val="accent2"/>
                  </a:solidFill>
                  <a:prstDash val="solid"/>
                </a:ln>
                <a:solidFill>
                  <a:sysClr val="windowText" lastClr="000000"/>
                </a:solidFill>
              </a:rPr>
              <a:t>بَالِي</a:t>
            </a:r>
            <a:endParaRPr lang="en-US" sz="8800" b="1" kern="1200" dirty="0">
              <a:ln w="22225">
                <a:solidFill>
                  <a:schemeClr val="accent2"/>
                </a:solidFill>
                <a:prstDash val="solid"/>
              </a:ln>
              <a:solidFill>
                <a:sysClr val="windowText" lastClr="000000"/>
              </a:solidFill>
            </a:endParaRPr>
          </a:p>
        </p:txBody>
      </p:sp>
      <p:sp>
        <p:nvSpPr>
          <p:cNvPr id="217" name="شكل حر: شكل 216">
            <a:extLst>
              <a:ext uri="{FF2B5EF4-FFF2-40B4-BE49-F238E27FC236}">
                <a16:creationId xmlns:a16="http://schemas.microsoft.com/office/drawing/2014/main" id="{B184847E-7B6F-4FA7-BAE4-156DB8B3A5B6}"/>
              </a:ext>
            </a:extLst>
          </p:cNvPr>
          <p:cNvSpPr/>
          <p:nvPr/>
        </p:nvSpPr>
        <p:spPr>
          <a:xfrm>
            <a:off x="-4018279" y="3786790"/>
            <a:ext cx="2967633" cy="2339571"/>
          </a:xfrm>
          <a:custGeom>
            <a:avLst/>
            <a:gdLst>
              <a:gd name="connsiteX0" fmla="*/ 0 w 1250156"/>
              <a:gd name="connsiteY0" fmla="*/ 0 h 750093"/>
              <a:gd name="connsiteX1" fmla="*/ 1250156 w 1250156"/>
              <a:gd name="connsiteY1" fmla="*/ 0 h 750093"/>
              <a:gd name="connsiteX2" fmla="*/ 1250156 w 1250156"/>
              <a:gd name="connsiteY2" fmla="*/ 750093 h 750093"/>
              <a:gd name="connsiteX3" fmla="*/ 0 w 1250156"/>
              <a:gd name="connsiteY3" fmla="*/ 750093 h 750093"/>
              <a:gd name="connsiteX4" fmla="*/ 0 w 1250156"/>
              <a:gd name="connsiteY4" fmla="*/ 0 h 7500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0156" h="750093">
                <a:moveTo>
                  <a:pt x="0" y="0"/>
                </a:moveTo>
                <a:lnTo>
                  <a:pt x="1250156" y="0"/>
                </a:lnTo>
                <a:lnTo>
                  <a:pt x="1250156" y="750093"/>
                </a:lnTo>
                <a:lnTo>
                  <a:pt x="0" y="750093"/>
                </a:lnTo>
                <a:lnTo>
                  <a:pt x="0" y="0"/>
                </a:lnTo>
                <a:close/>
              </a:path>
            </a:pathLst>
          </a:custGeom>
          <a:blipFill>
            <a:blip r:embed="rId14"/>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ar-OM" sz="8800" b="1" kern="1200" dirty="0">
                <a:ln w="22225">
                  <a:solidFill>
                    <a:schemeClr val="accent2"/>
                  </a:solidFill>
                  <a:prstDash val="solid"/>
                </a:ln>
                <a:solidFill>
                  <a:sysClr val="windowText" lastClr="000000"/>
                </a:solidFill>
              </a:rPr>
              <a:t>رَبْ</a:t>
            </a:r>
            <a:endParaRPr lang="en-US" sz="8800" b="1" kern="1200" dirty="0">
              <a:ln w="22225">
                <a:solidFill>
                  <a:schemeClr val="accent2"/>
                </a:solidFill>
                <a:prstDash val="solid"/>
              </a:ln>
              <a:solidFill>
                <a:sysClr val="windowText" lastClr="000000"/>
              </a:solidFill>
            </a:endParaRPr>
          </a:p>
        </p:txBody>
      </p:sp>
      <p:sp>
        <p:nvSpPr>
          <p:cNvPr id="218" name="شكل حر: شكل 217">
            <a:extLst>
              <a:ext uri="{FF2B5EF4-FFF2-40B4-BE49-F238E27FC236}">
                <a16:creationId xmlns:a16="http://schemas.microsoft.com/office/drawing/2014/main" id="{C48BFA8C-85BB-4CBA-B703-B992DAC5FE35}"/>
              </a:ext>
            </a:extLst>
          </p:cNvPr>
          <p:cNvSpPr/>
          <p:nvPr/>
        </p:nvSpPr>
        <p:spPr>
          <a:xfrm>
            <a:off x="-4018279" y="3911806"/>
            <a:ext cx="2967633" cy="2339571"/>
          </a:xfrm>
          <a:custGeom>
            <a:avLst/>
            <a:gdLst>
              <a:gd name="connsiteX0" fmla="*/ 0 w 1250156"/>
              <a:gd name="connsiteY0" fmla="*/ 0 h 750093"/>
              <a:gd name="connsiteX1" fmla="*/ 1250156 w 1250156"/>
              <a:gd name="connsiteY1" fmla="*/ 0 h 750093"/>
              <a:gd name="connsiteX2" fmla="*/ 1250156 w 1250156"/>
              <a:gd name="connsiteY2" fmla="*/ 750093 h 750093"/>
              <a:gd name="connsiteX3" fmla="*/ 0 w 1250156"/>
              <a:gd name="connsiteY3" fmla="*/ 750093 h 750093"/>
              <a:gd name="connsiteX4" fmla="*/ 0 w 1250156"/>
              <a:gd name="connsiteY4" fmla="*/ 0 h 7500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0156" h="750093">
                <a:moveTo>
                  <a:pt x="0" y="0"/>
                </a:moveTo>
                <a:lnTo>
                  <a:pt x="1250156" y="0"/>
                </a:lnTo>
                <a:lnTo>
                  <a:pt x="1250156" y="750093"/>
                </a:lnTo>
                <a:lnTo>
                  <a:pt x="0" y="750093"/>
                </a:lnTo>
                <a:lnTo>
                  <a:pt x="0" y="0"/>
                </a:lnTo>
                <a:close/>
              </a:path>
            </a:pathLst>
          </a:custGeom>
          <a:blipFill>
            <a:blip r:embed="rId14"/>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ar-OM" sz="8800" b="1" kern="1200" dirty="0">
                <a:ln w="22225">
                  <a:solidFill>
                    <a:schemeClr val="accent2"/>
                  </a:solidFill>
                  <a:prstDash val="solid"/>
                </a:ln>
                <a:solidFill>
                  <a:sysClr val="windowText" lastClr="000000"/>
                </a:solidFill>
              </a:rPr>
              <a:t>مُبْرَمُ</a:t>
            </a:r>
            <a:endParaRPr lang="en-US" sz="8800" b="1" kern="1200" dirty="0">
              <a:ln w="22225">
                <a:solidFill>
                  <a:schemeClr val="accent2"/>
                </a:solidFill>
                <a:prstDash val="solid"/>
              </a:ln>
              <a:solidFill>
                <a:sysClr val="windowText" lastClr="000000"/>
              </a:solidFill>
            </a:endParaRPr>
          </a:p>
        </p:txBody>
      </p:sp>
      <p:sp>
        <p:nvSpPr>
          <p:cNvPr id="219" name="شكل حر: شكل 218">
            <a:extLst>
              <a:ext uri="{FF2B5EF4-FFF2-40B4-BE49-F238E27FC236}">
                <a16:creationId xmlns:a16="http://schemas.microsoft.com/office/drawing/2014/main" id="{FD1A5784-37FF-4FCD-84E6-E2308F5A2C2B}"/>
              </a:ext>
            </a:extLst>
          </p:cNvPr>
          <p:cNvSpPr/>
          <p:nvPr/>
        </p:nvSpPr>
        <p:spPr>
          <a:xfrm>
            <a:off x="-4018279" y="4036822"/>
            <a:ext cx="2967633" cy="2339571"/>
          </a:xfrm>
          <a:custGeom>
            <a:avLst/>
            <a:gdLst>
              <a:gd name="connsiteX0" fmla="*/ 0 w 1250156"/>
              <a:gd name="connsiteY0" fmla="*/ 0 h 750093"/>
              <a:gd name="connsiteX1" fmla="*/ 1250156 w 1250156"/>
              <a:gd name="connsiteY1" fmla="*/ 0 h 750093"/>
              <a:gd name="connsiteX2" fmla="*/ 1250156 w 1250156"/>
              <a:gd name="connsiteY2" fmla="*/ 750093 h 750093"/>
              <a:gd name="connsiteX3" fmla="*/ 0 w 1250156"/>
              <a:gd name="connsiteY3" fmla="*/ 750093 h 750093"/>
              <a:gd name="connsiteX4" fmla="*/ 0 w 1250156"/>
              <a:gd name="connsiteY4" fmla="*/ 0 h 7500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0156" h="750093">
                <a:moveTo>
                  <a:pt x="0" y="0"/>
                </a:moveTo>
                <a:lnTo>
                  <a:pt x="1250156" y="0"/>
                </a:lnTo>
                <a:lnTo>
                  <a:pt x="1250156" y="750093"/>
                </a:lnTo>
                <a:lnTo>
                  <a:pt x="0" y="750093"/>
                </a:lnTo>
                <a:lnTo>
                  <a:pt x="0" y="0"/>
                </a:lnTo>
                <a:close/>
              </a:path>
            </a:pathLst>
          </a:custGeom>
          <a:blipFill>
            <a:blip r:embed="rId14"/>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ar-OM" sz="8800" b="1" kern="1200" dirty="0">
                <a:ln w="22225">
                  <a:solidFill>
                    <a:schemeClr val="accent2"/>
                  </a:solidFill>
                  <a:prstDash val="solid"/>
                </a:ln>
                <a:solidFill>
                  <a:sysClr val="windowText" lastClr="000000"/>
                </a:solidFill>
              </a:rPr>
              <a:t>بَلْوَرَ</a:t>
            </a:r>
            <a:endParaRPr lang="en-US" sz="8800" b="1" kern="1200" dirty="0">
              <a:ln w="22225">
                <a:solidFill>
                  <a:schemeClr val="accent2"/>
                </a:solidFill>
                <a:prstDash val="solid"/>
              </a:ln>
              <a:solidFill>
                <a:sysClr val="windowText" lastClr="000000"/>
              </a:solidFill>
            </a:endParaRPr>
          </a:p>
        </p:txBody>
      </p:sp>
      <p:sp>
        <p:nvSpPr>
          <p:cNvPr id="220" name="شكل حر: شكل 219">
            <a:extLst>
              <a:ext uri="{FF2B5EF4-FFF2-40B4-BE49-F238E27FC236}">
                <a16:creationId xmlns:a16="http://schemas.microsoft.com/office/drawing/2014/main" id="{CA609CD5-8C4E-44E2-A9FF-B6CAFEF268E7}"/>
              </a:ext>
            </a:extLst>
          </p:cNvPr>
          <p:cNvSpPr/>
          <p:nvPr/>
        </p:nvSpPr>
        <p:spPr>
          <a:xfrm>
            <a:off x="-4018279" y="4161838"/>
            <a:ext cx="2967633" cy="2339571"/>
          </a:xfrm>
          <a:custGeom>
            <a:avLst/>
            <a:gdLst>
              <a:gd name="connsiteX0" fmla="*/ 0 w 1250156"/>
              <a:gd name="connsiteY0" fmla="*/ 0 h 750093"/>
              <a:gd name="connsiteX1" fmla="*/ 1250156 w 1250156"/>
              <a:gd name="connsiteY1" fmla="*/ 0 h 750093"/>
              <a:gd name="connsiteX2" fmla="*/ 1250156 w 1250156"/>
              <a:gd name="connsiteY2" fmla="*/ 750093 h 750093"/>
              <a:gd name="connsiteX3" fmla="*/ 0 w 1250156"/>
              <a:gd name="connsiteY3" fmla="*/ 750093 h 750093"/>
              <a:gd name="connsiteX4" fmla="*/ 0 w 1250156"/>
              <a:gd name="connsiteY4" fmla="*/ 0 h 7500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0156" h="750093">
                <a:moveTo>
                  <a:pt x="0" y="0"/>
                </a:moveTo>
                <a:lnTo>
                  <a:pt x="1250156" y="0"/>
                </a:lnTo>
                <a:lnTo>
                  <a:pt x="1250156" y="750093"/>
                </a:lnTo>
                <a:lnTo>
                  <a:pt x="0" y="750093"/>
                </a:lnTo>
                <a:lnTo>
                  <a:pt x="0" y="0"/>
                </a:lnTo>
                <a:close/>
              </a:path>
            </a:pathLst>
          </a:custGeom>
          <a:blipFill>
            <a:blip r:embed="rId14"/>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ar-OM" sz="8800" b="1" kern="1200" dirty="0">
                <a:ln w="22225">
                  <a:solidFill>
                    <a:schemeClr val="accent2"/>
                  </a:solidFill>
                  <a:prstDash val="solid"/>
                </a:ln>
                <a:solidFill>
                  <a:sysClr val="windowText" lastClr="000000"/>
                </a:solidFill>
              </a:rPr>
              <a:t>رَبَلَ</a:t>
            </a:r>
            <a:endParaRPr lang="en-US" sz="8800" b="1" kern="1200" dirty="0">
              <a:ln w="22225">
                <a:solidFill>
                  <a:schemeClr val="accent2"/>
                </a:solidFill>
                <a:prstDash val="solid"/>
              </a:ln>
              <a:solidFill>
                <a:sysClr val="windowText" lastClr="000000"/>
              </a:solidFill>
            </a:endParaRPr>
          </a:p>
        </p:txBody>
      </p:sp>
      <p:sp>
        <p:nvSpPr>
          <p:cNvPr id="221" name="شكل حر: شكل 220">
            <a:extLst>
              <a:ext uri="{FF2B5EF4-FFF2-40B4-BE49-F238E27FC236}">
                <a16:creationId xmlns:a16="http://schemas.microsoft.com/office/drawing/2014/main" id="{D0432035-9D04-4393-BB3E-6BEF6B253F3A}"/>
              </a:ext>
            </a:extLst>
          </p:cNvPr>
          <p:cNvSpPr/>
          <p:nvPr/>
        </p:nvSpPr>
        <p:spPr>
          <a:xfrm>
            <a:off x="-4018279" y="4286854"/>
            <a:ext cx="2967633" cy="2339571"/>
          </a:xfrm>
          <a:custGeom>
            <a:avLst/>
            <a:gdLst>
              <a:gd name="connsiteX0" fmla="*/ 0 w 1250156"/>
              <a:gd name="connsiteY0" fmla="*/ 0 h 750093"/>
              <a:gd name="connsiteX1" fmla="*/ 1250156 w 1250156"/>
              <a:gd name="connsiteY1" fmla="*/ 0 h 750093"/>
              <a:gd name="connsiteX2" fmla="*/ 1250156 w 1250156"/>
              <a:gd name="connsiteY2" fmla="*/ 750093 h 750093"/>
              <a:gd name="connsiteX3" fmla="*/ 0 w 1250156"/>
              <a:gd name="connsiteY3" fmla="*/ 750093 h 750093"/>
              <a:gd name="connsiteX4" fmla="*/ 0 w 1250156"/>
              <a:gd name="connsiteY4" fmla="*/ 0 h 7500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0156" h="750093">
                <a:moveTo>
                  <a:pt x="0" y="0"/>
                </a:moveTo>
                <a:lnTo>
                  <a:pt x="1250156" y="0"/>
                </a:lnTo>
                <a:lnTo>
                  <a:pt x="1250156" y="750093"/>
                </a:lnTo>
                <a:lnTo>
                  <a:pt x="0" y="750093"/>
                </a:lnTo>
                <a:lnTo>
                  <a:pt x="0" y="0"/>
                </a:lnTo>
                <a:close/>
              </a:path>
            </a:pathLst>
          </a:custGeom>
          <a:blipFill>
            <a:blip r:embed="rId14"/>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ar-OM" sz="8800" b="1" kern="1200" dirty="0">
                <a:ln w="22225">
                  <a:solidFill>
                    <a:schemeClr val="accent2"/>
                  </a:solidFill>
                  <a:prstDash val="solid"/>
                </a:ln>
                <a:solidFill>
                  <a:sysClr val="windowText" lastClr="000000"/>
                </a:solidFill>
              </a:rPr>
              <a:t>بَارِي</a:t>
            </a:r>
            <a:endParaRPr lang="en-US" sz="8800" b="1" kern="1200" dirty="0">
              <a:ln w="22225">
                <a:solidFill>
                  <a:schemeClr val="accent2"/>
                </a:solidFill>
                <a:prstDash val="solid"/>
              </a:ln>
              <a:solidFill>
                <a:sysClr val="windowText" lastClr="000000"/>
              </a:solidFill>
            </a:endParaRPr>
          </a:p>
        </p:txBody>
      </p:sp>
      <p:sp>
        <p:nvSpPr>
          <p:cNvPr id="222" name="شكل حر: شكل 221">
            <a:extLst>
              <a:ext uri="{FF2B5EF4-FFF2-40B4-BE49-F238E27FC236}">
                <a16:creationId xmlns:a16="http://schemas.microsoft.com/office/drawing/2014/main" id="{00FAC661-95A9-4CDA-8567-96721EBFFF79}"/>
              </a:ext>
            </a:extLst>
          </p:cNvPr>
          <p:cNvSpPr/>
          <p:nvPr/>
        </p:nvSpPr>
        <p:spPr>
          <a:xfrm>
            <a:off x="-4018279" y="4411870"/>
            <a:ext cx="2967633" cy="2339571"/>
          </a:xfrm>
          <a:custGeom>
            <a:avLst/>
            <a:gdLst>
              <a:gd name="connsiteX0" fmla="*/ 0 w 1250156"/>
              <a:gd name="connsiteY0" fmla="*/ 0 h 750093"/>
              <a:gd name="connsiteX1" fmla="*/ 1250156 w 1250156"/>
              <a:gd name="connsiteY1" fmla="*/ 0 h 750093"/>
              <a:gd name="connsiteX2" fmla="*/ 1250156 w 1250156"/>
              <a:gd name="connsiteY2" fmla="*/ 750093 h 750093"/>
              <a:gd name="connsiteX3" fmla="*/ 0 w 1250156"/>
              <a:gd name="connsiteY3" fmla="*/ 750093 h 750093"/>
              <a:gd name="connsiteX4" fmla="*/ 0 w 1250156"/>
              <a:gd name="connsiteY4" fmla="*/ 0 h 7500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0156" h="750093">
                <a:moveTo>
                  <a:pt x="0" y="0"/>
                </a:moveTo>
                <a:lnTo>
                  <a:pt x="1250156" y="0"/>
                </a:lnTo>
                <a:lnTo>
                  <a:pt x="1250156" y="750093"/>
                </a:lnTo>
                <a:lnTo>
                  <a:pt x="0" y="750093"/>
                </a:lnTo>
                <a:lnTo>
                  <a:pt x="0" y="0"/>
                </a:lnTo>
                <a:close/>
              </a:path>
            </a:pathLst>
          </a:custGeom>
          <a:blipFill>
            <a:blip r:embed="rId14"/>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ar-OM" sz="8800" b="1" kern="1200" dirty="0">
                <a:ln w="22225">
                  <a:solidFill>
                    <a:schemeClr val="accent2"/>
                  </a:solidFill>
                  <a:prstDash val="solid"/>
                </a:ln>
                <a:solidFill>
                  <a:sysClr val="windowText" lastClr="000000"/>
                </a:solidFill>
              </a:rPr>
              <a:t>بَرْبَرْ</a:t>
            </a:r>
            <a:endParaRPr lang="en-US" sz="8800" b="1" kern="1200" dirty="0">
              <a:ln w="22225">
                <a:solidFill>
                  <a:schemeClr val="accent2"/>
                </a:solidFill>
                <a:prstDash val="solid"/>
              </a:ln>
              <a:solidFill>
                <a:sysClr val="windowText" lastClr="000000"/>
              </a:solidFill>
            </a:endParaRPr>
          </a:p>
        </p:txBody>
      </p:sp>
      <p:sp>
        <p:nvSpPr>
          <p:cNvPr id="223" name="شكل حر: شكل 222">
            <a:extLst>
              <a:ext uri="{FF2B5EF4-FFF2-40B4-BE49-F238E27FC236}">
                <a16:creationId xmlns:a16="http://schemas.microsoft.com/office/drawing/2014/main" id="{D40203E5-8C91-460B-A579-EC1A5134EC29}"/>
              </a:ext>
            </a:extLst>
          </p:cNvPr>
          <p:cNvSpPr/>
          <p:nvPr/>
        </p:nvSpPr>
        <p:spPr>
          <a:xfrm>
            <a:off x="-4018279" y="4536886"/>
            <a:ext cx="2967633" cy="2339571"/>
          </a:xfrm>
          <a:custGeom>
            <a:avLst/>
            <a:gdLst>
              <a:gd name="connsiteX0" fmla="*/ 0 w 1250156"/>
              <a:gd name="connsiteY0" fmla="*/ 0 h 750093"/>
              <a:gd name="connsiteX1" fmla="*/ 1250156 w 1250156"/>
              <a:gd name="connsiteY1" fmla="*/ 0 h 750093"/>
              <a:gd name="connsiteX2" fmla="*/ 1250156 w 1250156"/>
              <a:gd name="connsiteY2" fmla="*/ 750093 h 750093"/>
              <a:gd name="connsiteX3" fmla="*/ 0 w 1250156"/>
              <a:gd name="connsiteY3" fmla="*/ 750093 h 750093"/>
              <a:gd name="connsiteX4" fmla="*/ 0 w 1250156"/>
              <a:gd name="connsiteY4" fmla="*/ 0 h 7500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0156" h="750093">
                <a:moveTo>
                  <a:pt x="0" y="0"/>
                </a:moveTo>
                <a:lnTo>
                  <a:pt x="1250156" y="0"/>
                </a:lnTo>
                <a:lnTo>
                  <a:pt x="1250156" y="750093"/>
                </a:lnTo>
                <a:lnTo>
                  <a:pt x="0" y="750093"/>
                </a:lnTo>
                <a:lnTo>
                  <a:pt x="0" y="0"/>
                </a:lnTo>
                <a:close/>
              </a:path>
            </a:pathLst>
          </a:custGeom>
          <a:blipFill>
            <a:blip r:embed="rId14"/>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ar-OM" sz="8800" b="1" kern="1200" dirty="0">
                <a:ln w="22225">
                  <a:solidFill>
                    <a:schemeClr val="accent2"/>
                  </a:solidFill>
                  <a:prstDash val="solid"/>
                </a:ln>
                <a:solidFill>
                  <a:sysClr val="windowText" lastClr="000000"/>
                </a:solidFill>
              </a:rPr>
              <a:t>مِيرُ</a:t>
            </a:r>
            <a:endParaRPr lang="en-US" sz="8800" b="1" kern="1200" dirty="0">
              <a:ln w="22225">
                <a:solidFill>
                  <a:schemeClr val="accent2"/>
                </a:solidFill>
                <a:prstDash val="solid"/>
              </a:ln>
              <a:solidFill>
                <a:sysClr val="windowText" lastClr="000000"/>
              </a:solidFill>
            </a:endParaRPr>
          </a:p>
        </p:txBody>
      </p:sp>
      <p:sp>
        <p:nvSpPr>
          <p:cNvPr id="224" name="شكل حر: شكل 223">
            <a:extLst>
              <a:ext uri="{FF2B5EF4-FFF2-40B4-BE49-F238E27FC236}">
                <a16:creationId xmlns:a16="http://schemas.microsoft.com/office/drawing/2014/main" id="{4F7ADD39-D866-473B-9135-EE4C08A916C8}"/>
              </a:ext>
            </a:extLst>
          </p:cNvPr>
          <p:cNvSpPr/>
          <p:nvPr/>
        </p:nvSpPr>
        <p:spPr>
          <a:xfrm>
            <a:off x="-4018279" y="4661889"/>
            <a:ext cx="2967633" cy="2339571"/>
          </a:xfrm>
          <a:custGeom>
            <a:avLst/>
            <a:gdLst>
              <a:gd name="connsiteX0" fmla="*/ 0 w 1250156"/>
              <a:gd name="connsiteY0" fmla="*/ 0 h 750093"/>
              <a:gd name="connsiteX1" fmla="*/ 1250156 w 1250156"/>
              <a:gd name="connsiteY1" fmla="*/ 0 h 750093"/>
              <a:gd name="connsiteX2" fmla="*/ 1250156 w 1250156"/>
              <a:gd name="connsiteY2" fmla="*/ 750093 h 750093"/>
              <a:gd name="connsiteX3" fmla="*/ 0 w 1250156"/>
              <a:gd name="connsiteY3" fmla="*/ 750093 h 750093"/>
              <a:gd name="connsiteX4" fmla="*/ 0 w 1250156"/>
              <a:gd name="connsiteY4" fmla="*/ 0 h 7500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0156" h="750093">
                <a:moveTo>
                  <a:pt x="0" y="0"/>
                </a:moveTo>
                <a:lnTo>
                  <a:pt x="1250156" y="0"/>
                </a:lnTo>
                <a:lnTo>
                  <a:pt x="1250156" y="750093"/>
                </a:lnTo>
                <a:lnTo>
                  <a:pt x="0" y="750093"/>
                </a:lnTo>
                <a:lnTo>
                  <a:pt x="0" y="0"/>
                </a:lnTo>
                <a:close/>
              </a:path>
            </a:pathLst>
          </a:custGeom>
          <a:blipFill>
            <a:blip r:embed="rId14"/>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ar-OM" sz="8800" b="1" kern="1200" dirty="0">
                <a:ln w="22225">
                  <a:solidFill>
                    <a:schemeClr val="accent2"/>
                  </a:solidFill>
                  <a:prstDash val="solid"/>
                </a:ln>
                <a:solidFill>
                  <a:sysClr val="windowText" lastClr="000000"/>
                </a:solidFill>
              </a:rPr>
              <a:t>رَمَى</a:t>
            </a:r>
            <a:endParaRPr lang="en-US" sz="8800" b="1" kern="1200" dirty="0">
              <a:ln w="22225">
                <a:solidFill>
                  <a:schemeClr val="accent2"/>
                </a:solidFill>
                <a:prstDash val="solid"/>
              </a:ln>
              <a:solidFill>
                <a:sysClr val="windowText" lastClr="000000"/>
              </a:solidFill>
            </a:endParaRPr>
          </a:p>
        </p:txBody>
      </p:sp>
      <p:sp>
        <p:nvSpPr>
          <p:cNvPr id="225" name="شكل حر: شكل 224">
            <a:extLst>
              <a:ext uri="{FF2B5EF4-FFF2-40B4-BE49-F238E27FC236}">
                <a16:creationId xmlns:a16="http://schemas.microsoft.com/office/drawing/2014/main" id="{C1869BF4-24CE-4112-86D9-359D55097160}"/>
              </a:ext>
            </a:extLst>
          </p:cNvPr>
          <p:cNvSpPr/>
          <p:nvPr/>
        </p:nvSpPr>
        <p:spPr>
          <a:xfrm>
            <a:off x="-3783483" y="17275"/>
            <a:ext cx="2967633" cy="2339571"/>
          </a:xfrm>
          <a:custGeom>
            <a:avLst/>
            <a:gdLst>
              <a:gd name="connsiteX0" fmla="*/ 0 w 1250156"/>
              <a:gd name="connsiteY0" fmla="*/ 0 h 750093"/>
              <a:gd name="connsiteX1" fmla="*/ 1250156 w 1250156"/>
              <a:gd name="connsiteY1" fmla="*/ 0 h 750093"/>
              <a:gd name="connsiteX2" fmla="*/ 1250156 w 1250156"/>
              <a:gd name="connsiteY2" fmla="*/ 750093 h 750093"/>
              <a:gd name="connsiteX3" fmla="*/ 0 w 1250156"/>
              <a:gd name="connsiteY3" fmla="*/ 750093 h 750093"/>
              <a:gd name="connsiteX4" fmla="*/ 0 w 1250156"/>
              <a:gd name="connsiteY4" fmla="*/ 0 h 7500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0156" h="750093">
                <a:moveTo>
                  <a:pt x="0" y="0"/>
                </a:moveTo>
                <a:lnTo>
                  <a:pt x="1250156" y="0"/>
                </a:lnTo>
                <a:lnTo>
                  <a:pt x="1250156" y="750093"/>
                </a:lnTo>
                <a:lnTo>
                  <a:pt x="0" y="750093"/>
                </a:lnTo>
                <a:lnTo>
                  <a:pt x="0" y="0"/>
                </a:lnTo>
                <a:close/>
              </a:path>
            </a:pathLst>
          </a:custGeom>
          <a:blipFill>
            <a:blip r:embed="rId14"/>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ar-OM" sz="8800" b="1" kern="1200" dirty="0">
                <a:ln w="22225">
                  <a:solidFill>
                    <a:schemeClr val="accent2"/>
                  </a:solidFill>
                  <a:prstDash val="solid"/>
                </a:ln>
                <a:solidFill>
                  <a:sysClr val="windowText" lastClr="000000"/>
                </a:solidFill>
              </a:rPr>
              <a:t>رَامَ</a:t>
            </a:r>
          </a:p>
        </p:txBody>
      </p:sp>
      <p:sp>
        <p:nvSpPr>
          <p:cNvPr id="226" name="شكل حر: شكل 225">
            <a:extLst>
              <a:ext uri="{FF2B5EF4-FFF2-40B4-BE49-F238E27FC236}">
                <a16:creationId xmlns:a16="http://schemas.microsoft.com/office/drawing/2014/main" id="{F8A25DEB-21D0-46D8-A617-1BD8AF6CD68B}"/>
              </a:ext>
            </a:extLst>
          </p:cNvPr>
          <p:cNvSpPr/>
          <p:nvPr/>
        </p:nvSpPr>
        <p:spPr>
          <a:xfrm>
            <a:off x="-3783483" y="142291"/>
            <a:ext cx="2967633" cy="2339571"/>
          </a:xfrm>
          <a:custGeom>
            <a:avLst/>
            <a:gdLst>
              <a:gd name="connsiteX0" fmla="*/ 0 w 1250156"/>
              <a:gd name="connsiteY0" fmla="*/ 0 h 750093"/>
              <a:gd name="connsiteX1" fmla="*/ 1250156 w 1250156"/>
              <a:gd name="connsiteY1" fmla="*/ 0 h 750093"/>
              <a:gd name="connsiteX2" fmla="*/ 1250156 w 1250156"/>
              <a:gd name="connsiteY2" fmla="*/ 750093 h 750093"/>
              <a:gd name="connsiteX3" fmla="*/ 0 w 1250156"/>
              <a:gd name="connsiteY3" fmla="*/ 750093 h 750093"/>
              <a:gd name="connsiteX4" fmla="*/ 0 w 1250156"/>
              <a:gd name="connsiteY4" fmla="*/ 0 h 7500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0156" h="750093">
                <a:moveTo>
                  <a:pt x="0" y="0"/>
                </a:moveTo>
                <a:lnTo>
                  <a:pt x="1250156" y="0"/>
                </a:lnTo>
                <a:lnTo>
                  <a:pt x="1250156" y="750093"/>
                </a:lnTo>
                <a:lnTo>
                  <a:pt x="0" y="750093"/>
                </a:lnTo>
                <a:lnTo>
                  <a:pt x="0" y="0"/>
                </a:lnTo>
                <a:close/>
              </a:path>
            </a:pathLst>
          </a:custGeom>
          <a:blipFill>
            <a:blip r:embed="rId14"/>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ar-OM" sz="8800" b="1" kern="1200" dirty="0">
                <a:ln w="22225">
                  <a:solidFill>
                    <a:schemeClr val="accent2"/>
                  </a:solidFill>
                  <a:prstDash val="solid"/>
                </a:ln>
                <a:solidFill>
                  <a:sysClr val="windowText" lastClr="000000"/>
                </a:solidFill>
              </a:rPr>
              <a:t>رَمِيمٌ</a:t>
            </a:r>
          </a:p>
        </p:txBody>
      </p:sp>
      <p:sp>
        <p:nvSpPr>
          <p:cNvPr id="227" name="شكل حر: شكل 226">
            <a:extLst>
              <a:ext uri="{FF2B5EF4-FFF2-40B4-BE49-F238E27FC236}">
                <a16:creationId xmlns:a16="http://schemas.microsoft.com/office/drawing/2014/main" id="{EC317760-3162-4DB4-B1B5-2C050E8531A1}"/>
              </a:ext>
            </a:extLst>
          </p:cNvPr>
          <p:cNvSpPr/>
          <p:nvPr/>
        </p:nvSpPr>
        <p:spPr>
          <a:xfrm>
            <a:off x="-3783483" y="267307"/>
            <a:ext cx="2967633" cy="2339571"/>
          </a:xfrm>
          <a:custGeom>
            <a:avLst/>
            <a:gdLst>
              <a:gd name="connsiteX0" fmla="*/ 0 w 1250156"/>
              <a:gd name="connsiteY0" fmla="*/ 0 h 750093"/>
              <a:gd name="connsiteX1" fmla="*/ 1250156 w 1250156"/>
              <a:gd name="connsiteY1" fmla="*/ 0 h 750093"/>
              <a:gd name="connsiteX2" fmla="*/ 1250156 w 1250156"/>
              <a:gd name="connsiteY2" fmla="*/ 750093 h 750093"/>
              <a:gd name="connsiteX3" fmla="*/ 0 w 1250156"/>
              <a:gd name="connsiteY3" fmla="*/ 750093 h 750093"/>
              <a:gd name="connsiteX4" fmla="*/ 0 w 1250156"/>
              <a:gd name="connsiteY4" fmla="*/ 0 h 7500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0156" h="750093">
                <a:moveTo>
                  <a:pt x="0" y="0"/>
                </a:moveTo>
                <a:lnTo>
                  <a:pt x="1250156" y="0"/>
                </a:lnTo>
                <a:lnTo>
                  <a:pt x="1250156" y="750093"/>
                </a:lnTo>
                <a:lnTo>
                  <a:pt x="0" y="750093"/>
                </a:lnTo>
                <a:lnTo>
                  <a:pt x="0" y="0"/>
                </a:lnTo>
                <a:close/>
              </a:path>
            </a:pathLst>
          </a:custGeom>
          <a:blipFill>
            <a:blip r:embed="rId14"/>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ar-OM" sz="8800" b="1" kern="1200" dirty="0">
                <a:ln w="22225">
                  <a:solidFill>
                    <a:schemeClr val="accent2"/>
                  </a:solidFill>
                  <a:prstDash val="solid"/>
                </a:ln>
                <a:solidFill>
                  <a:sysClr val="windowText" lastClr="000000"/>
                </a:solidFill>
              </a:rPr>
              <a:t>مَرامُ</a:t>
            </a:r>
          </a:p>
        </p:txBody>
      </p:sp>
      <p:sp>
        <p:nvSpPr>
          <p:cNvPr id="228" name="شكل حر: شكل 227">
            <a:extLst>
              <a:ext uri="{FF2B5EF4-FFF2-40B4-BE49-F238E27FC236}">
                <a16:creationId xmlns:a16="http://schemas.microsoft.com/office/drawing/2014/main" id="{CFFB52F8-0343-4A67-AD4F-74845AFEC954}"/>
              </a:ext>
            </a:extLst>
          </p:cNvPr>
          <p:cNvSpPr/>
          <p:nvPr/>
        </p:nvSpPr>
        <p:spPr>
          <a:xfrm>
            <a:off x="-3783483" y="392323"/>
            <a:ext cx="2967633" cy="2339571"/>
          </a:xfrm>
          <a:custGeom>
            <a:avLst/>
            <a:gdLst>
              <a:gd name="connsiteX0" fmla="*/ 0 w 1250156"/>
              <a:gd name="connsiteY0" fmla="*/ 0 h 750093"/>
              <a:gd name="connsiteX1" fmla="*/ 1250156 w 1250156"/>
              <a:gd name="connsiteY1" fmla="*/ 0 h 750093"/>
              <a:gd name="connsiteX2" fmla="*/ 1250156 w 1250156"/>
              <a:gd name="connsiteY2" fmla="*/ 750093 h 750093"/>
              <a:gd name="connsiteX3" fmla="*/ 0 w 1250156"/>
              <a:gd name="connsiteY3" fmla="*/ 750093 h 750093"/>
              <a:gd name="connsiteX4" fmla="*/ 0 w 1250156"/>
              <a:gd name="connsiteY4" fmla="*/ 0 h 7500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0156" h="750093">
                <a:moveTo>
                  <a:pt x="0" y="0"/>
                </a:moveTo>
                <a:lnTo>
                  <a:pt x="1250156" y="0"/>
                </a:lnTo>
                <a:lnTo>
                  <a:pt x="1250156" y="750093"/>
                </a:lnTo>
                <a:lnTo>
                  <a:pt x="0" y="750093"/>
                </a:lnTo>
                <a:lnTo>
                  <a:pt x="0" y="0"/>
                </a:lnTo>
                <a:close/>
              </a:path>
            </a:pathLst>
          </a:custGeom>
          <a:blipFill>
            <a:blip r:embed="rId14"/>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ar-OM" sz="8800" b="1" kern="1200" dirty="0">
                <a:ln w="22225">
                  <a:solidFill>
                    <a:schemeClr val="accent2"/>
                  </a:solidFill>
                  <a:prstDash val="solid"/>
                </a:ln>
                <a:solidFill>
                  <a:sysClr val="windowText" lastClr="000000"/>
                </a:solidFill>
              </a:rPr>
              <a:t>مَرْمَرْ</a:t>
            </a:r>
          </a:p>
        </p:txBody>
      </p:sp>
      <p:sp>
        <p:nvSpPr>
          <p:cNvPr id="229" name="شكل حر: شكل 228">
            <a:extLst>
              <a:ext uri="{FF2B5EF4-FFF2-40B4-BE49-F238E27FC236}">
                <a16:creationId xmlns:a16="http://schemas.microsoft.com/office/drawing/2014/main" id="{C20ACE9C-9870-43D7-B8F6-27AED4530B62}"/>
              </a:ext>
            </a:extLst>
          </p:cNvPr>
          <p:cNvSpPr/>
          <p:nvPr/>
        </p:nvSpPr>
        <p:spPr>
          <a:xfrm>
            <a:off x="-3783483" y="517339"/>
            <a:ext cx="2967633" cy="2339571"/>
          </a:xfrm>
          <a:custGeom>
            <a:avLst/>
            <a:gdLst>
              <a:gd name="connsiteX0" fmla="*/ 0 w 1250156"/>
              <a:gd name="connsiteY0" fmla="*/ 0 h 750093"/>
              <a:gd name="connsiteX1" fmla="*/ 1250156 w 1250156"/>
              <a:gd name="connsiteY1" fmla="*/ 0 h 750093"/>
              <a:gd name="connsiteX2" fmla="*/ 1250156 w 1250156"/>
              <a:gd name="connsiteY2" fmla="*/ 750093 h 750093"/>
              <a:gd name="connsiteX3" fmla="*/ 0 w 1250156"/>
              <a:gd name="connsiteY3" fmla="*/ 750093 h 750093"/>
              <a:gd name="connsiteX4" fmla="*/ 0 w 1250156"/>
              <a:gd name="connsiteY4" fmla="*/ 0 h 7500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0156" h="750093">
                <a:moveTo>
                  <a:pt x="0" y="0"/>
                </a:moveTo>
                <a:lnTo>
                  <a:pt x="1250156" y="0"/>
                </a:lnTo>
                <a:lnTo>
                  <a:pt x="1250156" y="750093"/>
                </a:lnTo>
                <a:lnTo>
                  <a:pt x="0" y="750093"/>
                </a:lnTo>
                <a:lnTo>
                  <a:pt x="0" y="0"/>
                </a:lnTo>
                <a:close/>
              </a:path>
            </a:pathLst>
          </a:custGeom>
          <a:blipFill>
            <a:blip r:embed="rId14"/>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ar-OM" sz="8800" b="1" kern="1200" dirty="0">
                <a:ln w="22225">
                  <a:solidFill>
                    <a:schemeClr val="accent2"/>
                  </a:solidFill>
                  <a:prstDash val="solid"/>
                </a:ln>
                <a:solidFill>
                  <a:sysClr val="windowText" lastClr="000000"/>
                </a:solidFill>
              </a:rPr>
              <a:t>مَارَ</a:t>
            </a:r>
          </a:p>
        </p:txBody>
      </p:sp>
      <p:sp>
        <p:nvSpPr>
          <p:cNvPr id="230" name="شكل حر: شكل 229">
            <a:extLst>
              <a:ext uri="{FF2B5EF4-FFF2-40B4-BE49-F238E27FC236}">
                <a16:creationId xmlns:a16="http://schemas.microsoft.com/office/drawing/2014/main" id="{1A5ACA96-8F3B-4E7F-B4D8-88274C0A136C}"/>
              </a:ext>
            </a:extLst>
          </p:cNvPr>
          <p:cNvSpPr/>
          <p:nvPr/>
        </p:nvSpPr>
        <p:spPr>
          <a:xfrm>
            <a:off x="-3783483" y="642355"/>
            <a:ext cx="2967633" cy="2339571"/>
          </a:xfrm>
          <a:custGeom>
            <a:avLst/>
            <a:gdLst>
              <a:gd name="connsiteX0" fmla="*/ 0 w 1250156"/>
              <a:gd name="connsiteY0" fmla="*/ 0 h 750093"/>
              <a:gd name="connsiteX1" fmla="*/ 1250156 w 1250156"/>
              <a:gd name="connsiteY1" fmla="*/ 0 h 750093"/>
              <a:gd name="connsiteX2" fmla="*/ 1250156 w 1250156"/>
              <a:gd name="connsiteY2" fmla="*/ 750093 h 750093"/>
              <a:gd name="connsiteX3" fmla="*/ 0 w 1250156"/>
              <a:gd name="connsiteY3" fmla="*/ 750093 h 750093"/>
              <a:gd name="connsiteX4" fmla="*/ 0 w 1250156"/>
              <a:gd name="connsiteY4" fmla="*/ 0 h 7500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0156" h="750093">
                <a:moveTo>
                  <a:pt x="0" y="0"/>
                </a:moveTo>
                <a:lnTo>
                  <a:pt x="1250156" y="0"/>
                </a:lnTo>
                <a:lnTo>
                  <a:pt x="1250156" y="750093"/>
                </a:lnTo>
                <a:lnTo>
                  <a:pt x="0" y="750093"/>
                </a:lnTo>
                <a:lnTo>
                  <a:pt x="0" y="0"/>
                </a:lnTo>
                <a:close/>
              </a:path>
            </a:pathLst>
          </a:custGeom>
          <a:blipFill>
            <a:blip r:embed="rId14"/>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ar-OM" sz="8800" b="1" kern="1200" dirty="0">
                <a:ln w="22225">
                  <a:solidFill>
                    <a:schemeClr val="accent2"/>
                  </a:solidFill>
                  <a:prstDash val="solid"/>
                </a:ln>
                <a:solidFill>
                  <a:sysClr val="windowText" lastClr="000000"/>
                </a:solidFill>
              </a:rPr>
              <a:t>رَامِي</a:t>
            </a:r>
          </a:p>
        </p:txBody>
      </p:sp>
      <p:sp>
        <p:nvSpPr>
          <p:cNvPr id="231" name="شكل حر: شكل 230">
            <a:extLst>
              <a:ext uri="{FF2B5EF4-FFF2-40B4-BE49-F238E27FC236}">
                <a16:creationId xmlns:a16="http://schemas.microsoft.com/office/drawing/2014/main" id="{4F39A62E-0F85-4C98-8A37-4036337088C0}"/>
              </a:ext>
            </a:extLst>
          </p:cNvPr>
          <p:cNvSpPr/>
          <p:nvPr/>
        </p:nvSpPr>
        <p:spPr>
          <a:xfrm>
            <a:off x="-3783483" y="767371"/>
            <a:ext cx="2967633" cy="2339571"/>
          </a:xfrm>
          <a:custGeom>
            <a:avLst/>
            <a:gdLst>
              <a:gd name="connsiteX0" fmla="*/ 0 w 1250156"/>
              <a:gd name="connsiteY0" fmla="*/ 0 h 750093"/>
              <a:gd name="connsiteX1" fmla="*/ 1250156 w 1250156"/>
              <a:gd name="connsiteY1" fmla="*/ 0 h 750093"/>
              <a:gd name="connsiteX2" fmla="*/ 1250156 w 1250156"/>
              <a:gd name="connsiteY2" fmla="*/ 750093 h 750093"/>
              <a:gd name="connsiteX3" fmla="*/ 0 w 1250156"/>
              <a:gd name="connsiteY3" fmla="*/ 750093 h 750093"/>
              <a:gd name="connsiteX4" fmla="*/ 0 w 1250156"/>
              <a:gd name="connsiteY4" fmla="*/ 0 h 7500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0156" h="750093">
                <a:moveTo>
                  <a:pt x="0" y="0"/>
                </a:moveTo>
                <a:lnTo>
                  <a:pt x="1250156" y="0"/>
                </a:lnTo>
                <a:lnTo>
                  <a:pt x="1250156" y="750093"/>
                </a:lnTo>
                <a:lnTo>
                  <a:pt x="0" y="750093"/>
                </a:lnTo>
                <a:lnTo>
                  <a:pt x="0" y="0"/>
                </a:lnTo>
                <a:close/>
              </a:path>
            </a:pathLst>
          </a:custGeom>
          <a:blipFill>
            <a:blip r:embed="rId14"/>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ar-OM" sz="8800" b="1" kern="1200" dirty="0">
                <a:ln w="22225">
                  <a:solidFill>
                    <a:schemeClr val="accent2"/>
                  </a:solidFill>
                  <a:prstDash val="solid"/>
                </a:ln>
                <a:solidFill>
                  <a:sysClr val="windowText" lastClr="000000"/>
                </a:solidFill>
              </a:rPr>
              <a:t>رِيمْ</a:t>
            </a:r>
          </a:p>
        </p:txBody>
      </p:sp>
      <p:sp>
        <p:nvSpPr>
          <p:cNvPr id="232" name="شكل حر: شكل 231">
            <a:extLst>
              <a:ext uri="{FF2B5EF4-FFF2-40B4-BE49-F238E27FC236}">
                <a16:creationId xmlns:a16="http://schemas.microsoft.com/office/drawing/2014/main" id="{32D5FB33-251F-4589-B542-EBA853CC4297}"/>
              </a:ext>
            </a:extLst>
          </p:cNvPr>
          <p:cNvSpPr/>
          <p:nvPr/>
        </p:nvSpPr>
        <p:spPr>
          <a:xfrm>
            <a:off x="-3783483" y="892387"/>
            <a:ext cx="2967633" cy="2339571"/>
          </a:xfrm>
          <a:custGeom>
            <a:avLst/>
            <a:gdLst>
              <a:gd name="connsiteX0" fmla="*/ 0 w 1250156"/>
              <a:gd name="connsiteY0" fmla="*/ 0 h 750093"/>
              <a:gd name="connsiteX1" fmla="*/ 1250156 w 1250156"/>
              <a:gd name="connsiteY1" fmla="*/ 0 h 750093"/>
              <a:gd name="connsiteX2" fmla="*/ 1250156 w 1250156"/>
              <a:gd name="connsiteY2" fmla="*/ 750093 h 750093"/>
              <a:gd name="connsiteX3" fmla="*/ 0 w 1250156"/>
              <a:gd name="connsiteY3" fmla="*/ 750093 h 750093"/>
              <a:gd name="connsiteX4" fmla="*/ 0 w 1250156"/>
              <a:gd name="connsiteY4" fmla="*/ 0 h 7500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0156" h="750093">
                <a:moveTo>
                  <a:pt x="0" y="0"/>
                </a:moveTo>
                <a:lnTo>
                  <a:pt x="1250156" y="0"/>
                </a:lnTo>
                <a:lnTo>
                  <a:pt x="1250156" y="750093"/>
                </a:lnTo>
                <a:lnTo>
                  <a:pt x="0" y="750093"/>
                </a:lnTo>
                <a:lnTo>
                  <a:pt x="0" y="0"/>
                </a:lnTo>
                <a:close/>
              </a:path>
            </a:pathLst>
          </a:custGeom>
          <a:blipFill>
            <a:blip r:embed="rId14"/>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ar-OM" sz="8800" b="1" kern="1200" dirty="0" err="1">
                <a:ln w="22225">
                  <a:solidFill>
                    <a:schemeClr val="accent2"/>
                  </a:solidFill>
                  <a:prstDash val="solid"/>
                </a:ln>
                <a:solidFill>
                  <a:sysClr val="windowText" lastClr="000000"/>
                </a:solidFill>
              </a:rPr>
              <a:t>رَمْمَمَ</a:t>
            </a:r>
            <a:endParaRPr lang="ar-OM" sz="8800" b="1" kern="1200" dirty="0">
              <a:ln w="22225">
                <a:solidFill>
                  <a:schemeClr val="accent2"/>
                </a:solidFill>
                <a:prstDash val="solid"/>
              </a:ln>
              <a:solidFill>
                <a:sysClr val="windowText" lastClr="000000"/>
              </a:solidFill>
            </a:endParaRPr>
          </a:p>
        </p:txBody>
      </p:sp>
      <p:sp>
        <p:nvSpPr>
          <p:cNvPr id="233" name="شكل حر: شكل 232">
            <a:extLst>
              <a:ext uri="{FF2B5EF4-FFF2-40B4-BE49-F238E27FC236}">
                <a16:creationId xmlns:a16="http://schemas.microsoft.com/office/drawing/2014/main" id="{A7020B78-14F8-4349-8C18-06F0023BCDDF}"/>
              </a:ext>
            </a:extLst>
          </p:cNvPr>
          <p:cNvSpPr/>
          <p:nvPr/>
        </p:nvSpPr>
        <p:spPr>
          <a:xfrm>
            <a:off x="-3783483" y="1017403"/>
            <a:ext cx="2967633" cy="2339571"/>
          </a:xfrm>
          <a:custGeom>
            <a:avLst/>
            <a:gdLst>
              <a:gd name="connsiteX0" fmla="*/ 0 w 1250156"/>
              <a:gd name="connsiteY0" fmla="*/ 0 h 750093"/>
              <a:gd name="connsiteX1" fmla="*/ 1250156 w 1250156"/>
              <a:gd name="connsiteY1" fmla="*/ 0 h 750093"/>
              <a:gd name="connsiteX2" fmla="*/ 1250156 w 1250156"/>
              <a:gd name="connsiteY2" fmla="*/ 750093 h 750093"/>
              <a:gd name="connsiteX3" fmla="*/ 0 w 1250156"/>
              <a:gd name="connsiteY3" fmla="*/ 750093 h 750093"/>
              <a:gd name="connsiteX4" fmla="*/ 0 w 1250156"/>
              <a:gd name="connsiteY4" fmla="*/ 0 h 7500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0156" h="750093">
                <a:moveTo>
                  <a:pt x="0" y="0"/>
                </a:moveTo>
                <a:lnTo>
                  <a:pt x="1250156" y="0"/>
                </a:lnTo>
                <a:lnTo>
                  <a:pt x="1250156" y="750093"/>
                </a:lnTo>
                <a:lnTo>
                  <a:pt x="0" y="750093"/>
                </a:lnTo>
                <a:lnTo>
                  <a:pt x="0" y="0"/>
                </a:lnTo>
                <a:close/>
              </a:path>
            </a:pathLst>
          </a:custGeom>
          <a:blipFill>
            <a:blip r:embed="rId14"/>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ar-OM" sz="8800" b="1" kern="1200" dirty="0">
                <a:ln w="22225">
                  <a:solidFill>
                    <a:schemeClr val="accent2"/>
                  </a:solidFill>
                  <a:prstDash val="solid"/>
                </a:ln>
                <a:solidFill>
                  <a:sysClr val="windowText" lastClr="000000"/>
                </a:solidFill>
              </a:rPr>
              <a:t>رُومٌ</a:t>
            </a:r>
          </a:p>
        </p:txBody>
      </p:sp>
      <p:sp>
        <p:nvSpPr>
          <p:cNvPr id="234" name="شكل حر: شكل 233">
            <a:extLst>
              <a:ext uri="{FF2B5EF4-FFF2-40B4-BE49-F238E27FC236}">
                <a16:creationId xmlns:a16="http://schemas.microsoft.com/office/drawing/2014/main" id="{244924D6-0C63-408D-A8B9-289503B6D25F}"/>
              </a:ext>
            </a:extLst>
          </p:cNvPr>
          <p:cNvSpPr/>
          <p:nvPr/>
        </p:nvSpPr>
        <p:spPr>
          <a:xfrm>
            <a:off x="-3783483" y="1142419"/>
            <a:ext cx="2967633" cy="2339571"/>
          </a:xfrm>
          <a:custGeom>
            <a:avLst/>
            <a:gdLst>
              <a:gd name="connsiteX0" fmla="*/ 0 w 1250156"/>
              <a:gd name="connsiteY0" fmla="*/ 0 h 750093"/>
              <a:gd name="connsiteX1" fmla="*/ 1250156 w 1250156"/>
              <a:gd name="connsiteY1" fmla="*/ 0 h 750093"/>
              <a:gd name="connsiteX2" fmla="*/ 1250156 w 1250156"/>
              <a:gd name="connsiteY2" fmla="*/ 750093 h 750093"/>
              <a:gd name="connsiteX3" fmla="*/ 0 w 1250156"/>
              <a:gd name="connsiteY3" fmla="*/ 750093 h 750093"/>
              <a:gd name="connsiteX4" fmla="*/ 0 w 1250156"/>
              <a:gd name="connsiteY4" fmla="*/ 0 h 7500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0156" h="750093">
                <a:moveTo>
                  <a:pt x="0" y="0"/>
                </a:moveTo>
                <a:lnTo>
                  <a:pt x="1250156" y="0"/>
                </a:lnTo>
                <a:lnTo>
                  <a:pt x="1250156" y="750093"/>
                </a:lnTo>
                <a:lnTo>
                  <a:pt x="0" y="750093"/>
                </a:lnTo>
                <a:lnTo>
                  <a:pt x="0" y="0"/>
                </a:lnTo>
                <a:close/>
              </a:path>
            </a:pathLst>
          </a:custGeom>
          <a:blipFill>
            <a:blip r:embed="rId14"/>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ar-OM" sz="8800" b="1" kern="1200" dirty="0">
                <a:ln w="22225">
                  <a:solidFill>
                    <a:schemeClr val="accent2"/>
                  </a:solidFill>
                  <a:prstDash val="solid"/>
                </a:ln>
                <a:solidFill>
                  <a:sysClr val="windowText" lastClr="000000"/>
                </a:solidFill>
              </a:rPr>
              <a:t>مَبْرُورٌ</a:t>
            </a:r>
          </a:p>
        </p:txBody>
      </p:sp>
      <p:sp>
        <p:nvSpPr>
          <p:cNvPr id="235" name="شكل حر: شكل 234">
            <a:extLst>
              <a:ext uri="{FF2B5EF4-FFF2-40B4-BE49-F238E27FC236}">
                <a16:creationId xmlns:a16="http://schemas.microsoft.com/office/drawing/2014/main" id="{3A9FB06D-C831-4D62-A56B-117104904B1A}"/>
              </a:ext>
            </a:extLst>
          </p:cNvPr>
          <p:cNvSpPr/>
          <p:nvPr/>
        </p:nvSpPr>
        <p:spPr>
          <a:xfrm>
            <a:off x="-3783483" y="1267435"/>
            <a:ext cx="2967633" cy="2339571"/>
          </a:xfrm>
          <a:custGeom>
            <a:avLst/>
            <a:gdLst>
              <a:gd name="connsiteX0" fmla="*/ 0 w 1250156"/>
              <a:gd name="connsiteY0" fmla="*/ 0 h 750093"/>
              <a:gd name="connsiteX1" fmla="*/ 1250156 w 1250156"/>
              <a:gd name="connsiteY1" fmla="*/ 0 h 750093"/>
              <a:gd name="connsiteX2" fmla="*/ 1250156 w 1250156"/>
              <a:gd name="connsiteY2" fmla="*/ 750093 h 750093"/>
              <a:gd name="connsiteX3" fmla="*/ 0 w 1250156"/>
              <a:gd name="connsiteY3" fmla="*/ 750093 h 750093"/>
              <a:gd name="connsiteX4" fmla="*/ 0 w 1250156"/>
              <a:gd name="connsiteY4" fmla="*/ 0 h 7500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0156" h="750093">
                <a:moveTo>
                  <a:pt x="0" y="0"/>
                </a:moveTo>
                <a:lnTo>
                  <a:pt x="1250156" y="0"/>
                </a:lnTo>
                <a:lnTo>
                  <a:pt x="1250156" y="750093"/>
                </a:lnTo>
                <a:lnTo>
                  <a:pt x="0" y="750093"/>
                </a:lnTo>
                <a:lnTo>
                  <a:pt x="0" y="0"/>
                </a:lnTo>
                <a:close/>
              </a:path>
            </a:pathLst>
          </a:custGeom>
          <a:blipFill>
            <a:blip r:embed="rId14"/>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ar-OM" sz="8800" b="1" kern="1200" dirty="0">
                <a:ln w="22225">
                  <a:solidFill>
                    <a:schemeClr val="accent2"/>
                  </a:solidFill>
                  <a:prstDash val="solid"/>
                </a:ln>
                <a:solidFill>
                  <a:sysClr val="windowText" lastClr="000000"/>
                </a:solidFill>
              </a:rPr>
              <a:t>بَرْ</a:t>
            </a:r>
          </a:p>
        </p:txBody>
      </p:sp>
      <p:sp>
        <p:nvSpPr>
          <p:cNvPr id="236" name="شكل حر: شكل 235">
            <a:extLst>
              <a:ext uri="{FF2B5EF4-FFF2-40B4-BE49-F238E27FC236}">
                <a16:creationId xmlns:a16="http://schemas.microsoft.com/office/drawing/2014/main" id="{B0576A23-D46C-468F-A8B3-5403E70B879B}"/>
              </a:ext>
            </a:extLst>
          </p:cNvPr>
          <p:cNvSpPr/>
          <p:nvPr/>
        </p:nvSpPr>
        <p:spPr>
          <a:xfrm>
            <a:off x="-3783483" y="1392451"/>
            <a:ext cx="2967633" cy="2339571"/>
          </a:xfrm>
          <a:custGeom>
            <a:avLst/>
            <a:gdLst>
              <a:gd name="connsiteX0" fmla="*/ 0 w 1250156"/>
              <a:gd name="connsiteY0" fmla="*/ 0 h 750093"/>
              <a:gd name="connsiteX1" fmla="*/ 1250156 w 1250156"/>
              <a:gd name="connsiteY1" fmla="*/ 0 h 750093"/>
              <a:gd name="connsiteX2" fmla="*/ 1250156 w 1250156"/>
              <a:gd name="connsiteY2" fmla="*/ 750093 h 750093"/>
              <a:gd name="connsiteX3" fmla="*/ 0 w 1250156"/>
              <a:gd name="connsiteY3" fmla="*/ 750093 h 750093"/>
              <a:gd name="connsiteX4" fmla="*/ 0 w 1250156"/>
              <a:gd name="connsiteY4" fmla="*/ 0 h 7500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0156" h="750093">
                <a:moveTo>
                  <a:pt x="0" y="0"/>
                </a:moveTo>
                <a:lnTo>
                  <a:pt x="1250156" y="0"/>
                </a:lnTo>
                <a:lnTo>
                  <a:pt x="1250156" y="750093"/>
                </a:lnTo>
                <a:lnTo>
                  <a:pt x="0" y="750093"/>
                </a:lnTo>
                <a:lnTo>
                  <a:pt x="0" y="0"/>
                </a:lnTo>
                <a:close/>
              </a:path>
            </a:pathLst>
          </a:custGeom>
          <a:blipFill>
            <a:blip r:embed="rId14"/>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ar-OM" sz="8800" b="1" kern="1200" dirty="0">
                <a:ln w="22225">
                  <a:solidFill>
                    <a:schemeClr val="accent2"/>
                  </a:solidFill>
                  <a:prstDash val="solid"/>
                </a:ln>
                <a:solidFill>
                  <a:sysClr val="windowText" lastClr="000000"/>
                </a:solidFill>
              </a:rPr>
              <a:t>بَارْ</a:t>
            </a:r>
          </a:p>
        </p:txBody>
      </p:sp>
      <p:sp>
        <p:nvSpPr>
          <p:cNvPr id="237" name="شكل حر: شكل 236">
            <a:extLst>
              <a:ext uri="{FF2B5EF4-FFF2-40B4-BE49-F238E27FC236}">
                <a16:creationId xmlns:a16="http://schemas.microsoft.com/office/drawing/2014/main" id="{F10EA895-C188-4286-B50F-46033D6FCE75}"/>
              </a:ext>
            </a:extLst>
          </p:cNvPr>
          <p:cNvSpPr/>
          <p:nvPr/>
        </p:nvSpPr>
        <p:spPr>
          <a:xfrm>
            <a:off x="-3783483" y="1517467"/>
            <a:ext cx="2967633" cy="2339571"/>
          </a:xfrm>
          <a:custGeom>
            <a:avLst/>
            <a:gdLst>
              <a:gd name="connsiteX0" fmla="*/ 0 w 1250156"/>
              <a:gd name="connsiteY0" fmla="*/ 0 h 750093"/>
              <a:gd name="connsiteX1" fmla="*/ 1250156 w 1250156"/>
              <a:gd name="connsiteY1" fmla="*/ 0 h 750093"/>
              <a:gd name="connsiteX2" fmla="*/ 1250156 w 1250156"/>
              <a:gd name="connsiteY2" fmla="*/ 750093 h 750093"/>
              <a:gd name="connsiteX3" fmla="*/ 0 w 1250156"/>
              <a:gd name="connsiteY3" fmla="*/ 750093 h 750093"/>
              <a:gd name="connsiteX4" fmla="*/ 0 w 1250156"/>
              <a:gd name="connsiteY4" fmla="*/ 0 h 7500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0156" h="750093">
                <a:moveTo>
                  <a:pt x="0" y="0"/>
                </a:moveTo>
                <a:lnTo>
                  <a:pt x="1250156" y="0"/>
                </a:lnTo>
                <a:lnTo>
                  <a:pt x="1250156" y="750093"/>
                </a:lnTo>
                <a:lnTo>
                  <a:pt x="0" y="750093"/>
                </a:lnTo>
                <a:lnTo>
                  <a:pt x="0" y="0"/>
                </a:lnTo>
                <a:close/>
              </a:path>
            </a:pathLst>
          </a:custGeom>
          <a:blipFill>
            <a:blip r:embed="rId14"/>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ar-OM" sz="8800" b="1" kern="1200" dirty="0">
                <a:ln w="22225">
                  <a:solidFill>
                    <a:schemeClr val="accent2"/>
                  </a:solidFill>
                  <a:prstDash val="solid"/>
                </a:ln>
                <a:solidFill>
                  <a:sysClr val="windowText" lastClr="000000"/>
                </a:solidFill>
              </a:rPr>
              <a:t>مَلِيمَ </a:t>
            </a:r>
          </a:p>
        </p:txBody>
      </p:sp>
      <p:sp>
        <p:nvSpPr>
          <p:cNvPr id="238" name="شكل حر: شكل 237">
            <a:extLst>
              <a:ext uri="{FF2B5EF4-FFF2-40B4-BE49-F238E27FC236}">
                <a16:creationId xmlns:a16="http://schemas.microsoft.com/office/drawing/2014/main" id="{D689A585-3AE6-424B-965A-2652C3520667}"/>
              </a:ext>
            </a:extLst>
          </p:cNvPr>
          <p:cNvSpPr/>
          <p:nvPr/>
        </p:nvSpPr>
        <p:spPr>
          <a:xfrm>
            <a:off x="-3783483" y="1642483"/>
            <a:ext cx="2967633" cy="2339571"/>
          </a:xfrm>
          <a:custGeom>
            <a:avLst/>
            <a:gdLst>
              <a:gd name="connsiteX0" fmla="*/ 0 w 1250156"/>
              <a:gd name="connsiteY0" fmla="*/ 0 h 750093"/>
              <a:gd name="connsiteX1" fmla="*/ 1250156 w 1250156"/>
              <a:gd name="connsiteY1" fmla="*/ 0 h 750093"/>
              <a:gd name="connsiteX2" fmla="*/ 1250156 w 1250156"/>
              <a:gd name="connsiteY2" fmla="*/ 750093 h 750093"/>
              <a:gd name="connsiteX3" fmla="*/ 0 w 1250156"/>
              <a:gd name="connsiteY3" fmla="*/ 750093 h 750093"/>
              <a:gd name="connsiteX4" fmla="*/ 0 w 1250156"/>
              <a:gd name="connsiteY4" fmla="*/ 0 h 7500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0156" h="750093">
                <a:moveTo>
                  <a:pt x="0" y="0"/>
                </a:moveTo>
                <a:lnTo>
                  <a:pt x="1250156" y="0"/>
                </a:lnTo>
                <a:lnTo>
                  <a:pt x="1250156" y="750093"/>
                </a:lnTo>
                <a:lnTo>
                  <a:pt x="0" y="750093"/>
                </a:lnTo>
                <a:lnTo>
                  <a:pt x="0" y="0"/>
                </a:lnTo>
                <a:close/>
              </a:path>
            </a:pathLst>
          </a:custGeom>
          <a:blipFill>
            <a:blip r:embed="rId14"/>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ar-OM" sz="8800" b="1" kern="1200" dirty="0">
                <a:ln w="22225">
                  <a:solidFill>
                    <a:schemeClr val="accent2"/>
                  </a:solidFill>
                  <a:prstDash val="solid"/>
                </a:ln>
                <a:solidFill>
                  <a:sysClr val="windowText" lastClr="000000"/>
                </a:solidFill>
              </a:rPr>
              <a:t>مَلُومُ</a:t>
            </a:r>
          </a:p>
        </p:txBody>
      </p:sp>
      <p:sp>
        <p:nvSpPr>
          <p:cNvPr id="239" name="شكل حر: شكل 238">
            <a:extLst>
              <a:ext uri="{FF2B5EF4-FFF2-40B4-BE49-F238E27FC236}">
                <a16:creationId xmlns:a16="http://schemas.microsoft.com/office/drawing/2014/main" id="{12D98447-70A4-4973-8E3C-4F9E8CC6123B}"/>
              </a:ext>
            </a:extLst>
          </p:cNvPr>
          <p:cNvSpPr/>
          <p:nvPr/>
        </p:nvSpPr>
        <p:spPr>
          <a:xfrm>
            <a:off x="-3783483" y="1767499"/>
            <a:ext cx="2967633" cy="2339571"/>
          </a:xfrm>
          <a:custGeom>
            <a:avLst/>
            <a:gdLst>
              <a:gd name="connsiteX0" fmla="*/ 0 w 1250156"/>
              <a:gd name="connsiteY0" fmla="*/ 0 h 750093"/>
              <a:gd name="connsiteX1" fmla="*/ 1250156 w 1250156"/>
              <a:gd name="connsiteY1" fmla="*/ 0 h 750093"/>
              <a:gd name="connsiteX2" fmla="*/ 1250156 w 1250156"/>
              <a:gd name="connsiteY2" fmla="*/ 750093 h 750093"/>
              <a:gd name="connsiteX3" fmla="*/ 0 w 1250156"/>
              <a:gd name="connsiteY3" fmla="*/ 750093 h 750093"/>
              <a:gd name="connsiteX4" fmla="*/ 0 w 1250156"/>
              <a:gd name="connsiteY4" fmla="*/ 0 h 7500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0156" h="750093">
                <a:moveTo>
                  <a:pt x="0" y="0"/>
                </a:moveTo>
                <a:lnTo>
                  <a:pt x="1250156" y="0"/>
                </a:lnTo>
                <a:lnTo>
                  <a:pt x="1250156" y="750093"/>
                </a:lnTo>
                <a:lnTo>
                  <a:pt x="0" y="750093"/>
                </a:lnTo>
                <a:lnTo>
                  <a:pt x="0" y="0"/>
                </a:lnTo>
                <a:close/>
              </a:path>
            </a:pathLst>
          </a:custGeom>
          <a:blipFill>
            <a:blip r:embed="rId14"/>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ar-OM" sz="8800" b="1" kern="1200" dirty="0">
                <a:ln w="22225">
                  <a:solidFill>
                    <a:schemeClr val="accent2"/>
                  </a:solidFill>
                  <a:prstDash val="solid"/>
                </a:ln>
                <a:solidFill>
                  <a:sysClr val="windowText" lastClr="000000"/>
                </a:solidFill>
              </a:rPr>
              <a:t>لَامٌ </a:t>
            </a:r>
          </a:p>
        </p:txBody>
      </p:sp>
      <p:sp>
        <p:nvSpPr>
          <p:cNvPr id="240" name="شكل حر: شكل 239">
            <a:extLst>
              <a:ext uri="{FF2B5EF4-FFF2-40B4-BE49-F238E27FC236}">
                <a16:creationId xmlns:a16="http://schemas.microsoft.com/office/drawing/2014/main" id="{75E0DDA3-D549-4911-8DAB-A57581B7EC5A}"/>
              </a:ext>
            </a:extLst>
          </p:cNvPr>
          <p:cNvSpPr/>
          <p:nvPr/>
        </p:nvSpPr>
        <p:spPr>
          <a:xfrm>
            <a:off x="-3783483" y="1892515"/>
            <a:ext cx="2967633" cy="2339571"/>
          </a:xfrm>
          <a:custGeom>
            <a:avLst/>
            <a:gdLst>
              <a:gd name="connsiteX0" fmla="*/ 0 w 1250156"/>
              <a:gd name="connsiteY0" fmla="*/ 0 h 750093"/>
              <a:gd name="connsiteX1" fmla="*/ 1250156 w 1250156"/>
              <a:gd name="connsiteY1" fmla="*/ 0 h 750093"/>
              <a:gd name="connsiteX2" fmla="*/ 1250156 w 1250156"/>
              <a:gd name="connsiteY2" fmla="*/ 750093 h 750093"/>
              <a:gd name="connsiteX3" fmla="*/ 0 w 1250156"/>
              <a:gd name="connsiteY3" fmla="*/ 750093 h 750093"/>
              <a:gd name="connsiteX4" fmla="*/ 0 w 1250156"/>
              <a:gd name="connsiteY4" fmla="*/ 0 h 7500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0156" h="750093">
                <a:moveTo>
                  <a:pt x="0" y="0"/>
                </a:moveTo>
                <a:lnTo>
                  <a:pt x="1250156" y="0"/>
                </a:lnTo>
                <a:lnTo>
                  <a:pt x="1250156" y="750093"/>
                </a:lnTo>
                <a:lnTo>
                  <a:pt x="0" y="750093"/>
                </a:lnTo>
                <a:lnTo>
                  <a:pt x="0" y="0"/>
                </a:lnTo>
                <a:close/>
              </a:path>
            </a:pathLst>
          </a:custGeom>
          <a:blipFill>
            <a:blip r:embed="rId14"/>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ar-OM" sz="8800" b="1" kern="1200" dirty="0">
                <a:ln w="22225">
                  <a:solidFill>
                    <a:schemeClr val="accent2"/>
                  </a:solidFill>
                  <a:prstDash val="solid"/>
                </a:ln>
                <a:solidFill>
                  <a:sysClr val="windowText" lastClr="000000"/>
                </a:solidFill>
              </a:rPr>
              <a:t>لَمَمْ</a:t>
            </a:r>
          </a:p>
        </p:txBody>
      </p:sp>
      <p:sp>
        <p:nvSpPr>
          <p:cNvPr id="241" name="شكل حر: شكل 240">
            <a:extLst>
              <a:ext uri="{FF2B5EF4-FFF2-40B4-BE49-F238E27FC236}">
                <a16:creationId xmlns:a16="http://schemas.microsoft.com/office/drawing/2014/main" id="{7E03964D-CD2E-403F-B6D4-D7901302A315}"/>
              </a:ext>
            </a:extLst>
          </p:cNvPr>
          <p:cNvSpPr/>
          <p:nvPr/>
        </p:nvSpPr>
        <p:spPr>
          <a:xfrm>
            <a:off x="-3783483" y="2017531"/>
            <a:ext cx="2967633" cy="2339571"/>
          </a:xfrm>
          <a:custGeom>
            <a:avLst/>
            <a:gdLst>
              <a:gd name="connsiteX0" fmla="*/ 0 w 1250156"/>
              <a:gd name="connsiteY0" fmla="*/ 0 h 750093"/>
              <a:gd name="connsiteX1" fmla="*/ 1250156 w 1250156"/>
              <a:gd name="connsiteY1" fmla="*/ 0 h 750093"/>
              <a:gd name="connsiteX2" fmla="*/ 1250156 w 1250156"/>
              <a:gd name="connsiteY2" fmla="*/ 750093 h 750093"/>
              <a:gd name="connsiteX3" fmla="*/ 0 w 1250156"/>
              <a:gd name="connsiteY3" fmla="*/ 750093 h 750093"/>
              <a:gd name="connsiteX4" fmla="*/ 0 w 1250156"/>
              <a:gd name="connsiteY4" fmla="*/ 0 h 7500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0156" h="750093">
                <a:moveTo>
                  <a:pt x="0" y="0"/>
                </a:moveTo>
                <a:lnTo>
                  <a:pt x="1250156" y="0"/>
                </a:lnTo>
                <a:lnTo>
                  <a:pt x="1250156" y="750093"/>
                </a:lnTo>
                <a:lnTo>
                  <a:pt x="0" y="750093"/>
                </a:lnTo>
                <a:lnTo>
                  <a:pt x="0" y="0"/>
                </a:lnTo>
                <a:close/>
              </a:path>
            </a:pathLst>
          </a:custGeom>
          <a:blipFill>
            <a:blip r:embed="rId14"/>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ar-OM" sz="8800" b="1" kern="1200" dirty="0">
                <a:ln w="22225">
                  <a:solidFill>
                    <a:schemeClr val="accent2"/>
                  </a:solidFill>
                  <a:prstDash val="solid"/>
                </a:ln>
                <a:solidFill>
                  <a:sysClr val="windowText" lastClr="000000"/>
                </a:solidFill>
              </a:rPr>
              <a:t>مَلَلْ</a:t>
            </a:r>
          </a:p>
        </p:txBody>
      </p:sp>
      <p:sp>
        <p:nvSpPr>
          <p:cNvPr id="242" name="شكل حر: شكل 241">
            <a:extLst>
              <a:ext uri="{FF2B5EF4-FFF2-40B4-BE49-F238E27FC236}">
                <a16:creationId xmlns:a16="http://schemas.microsoft.com/office/drawing/2014/main" id="{9966F3F7-880E-4469-BADD-583961AF9682}"/>
              </a:ext>
            </a:extLst>
          </p:cNvPr>
          <p:cNvSpPr/>
          <p:nvPr/>
        </p:nvSpPr>
        <p:spPr>
          <a:xfrm>
            <a:off x="-3783483" y="2142547"/>
            <a:ext cx="2967633" cy="2339571"/>
          </a:xfrm>
          <a:custGeom>
            <a:avLst/>
            <a:gdLst>
              <a:gd name="connsiteX0" fmla="*/ 0 w 1250156"/>
              <a:gd name="connsiteY0" fmla="*/ 0 h 750093"/>
              <a:gd name="connsiteX1" fmla="*/ 1250156 w 1250156"/>
              <a:gd name="connsiteY1" fmla="*/ 0 h 750093"/>
              <a:gd name="connsiteX2" fmla="*/ 1250156 w 1250156"/>
              <a:gd name="connsiteY2" fmla="*/ 750093 h 750093"/>
              <a:gd name="connsiteX3" fmla="*/ 0 w 1250156"/>
              <a:gd name="connsiteY3" fmla="*/ 750093 h 750093"/>
              <a:gd name="connsiteX4" fmla="*/ 0 w 1250156"/>
              <a:gd name="connsiteY4" fmla="*/ 0 h 7500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0156" h="750093">
                <a:moveTo>
                  <a:pt x="0" y="0"/>
                </a:moveTo>
                <a:lnTo>
                  <a:pt x="1250156" y="0"/>
                </a:lnTo>
                <a:lnTo>
                  <a:pt x="1250156" y="750093"/>
                </a:lnTo>
                <a:lnTo>
                  <a:pt x="0" y="750093"/>
                </a:lnTo>
                <a:lnTo>
                  <a:pt x="0" y="0"/>
                </a:lnTo>
                <a:close/>
              </a:path>
            </a:pathLst>
          </a:custGeom>
          <a:blipFill>
            <a:blip r:embed="rId14"/>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ar-OM" sz="8800" b="1" kern="1200" dirty="0">
                <a:ln w="22225">
                  <a:solidFill>
                    <a:schemeClr val="accent2"/>
                  </a:solidFill>
                  <a:prstDash val="solid"/>
                </a:ln>
                <a:solidFill>
                  <a:sysClr val="windowText" lastClr="000000"/>
                </a:solidFill>
              </a:rPr>
              <a:t>رَمْلٌ</a:t>
            </a:r>
          </a:p>
        </p:txBody>
      </p:sp>
      <p:sp>
        <p:nvSpPr>
          <p:cNvPr id="243" name="شكل حر: شكل 242">
            <a:extLst>
              <a:ext uri="{FF2B5EF4-FFF2-40B4-BE49-F238E27FC236}">
                <a16:creationId xmlns:a16="http://schemas.microsoft.com/office/drawing/2014/main" id="{1867AB0B-7279-4F04-9294-0D69D745084A}"/>
              </a:ext>
            </a:extLst>
          </p:cNvPr>
          <p:cNvSpPr/>
          <p:nvPr/>
        </p:nvSpPr>
        <p:spPr>
          <a:xfrm>
            <a:off x="-3783483" y="2267563"/>
            <a:ext cx="2967633" cy="2339571"/>
          </a:xfrm>
          <a:custGeom>
            <a:avLst/>
            <a:gdLst>
              <a:gd name="connsiteX0" fmla="*/ 0 w 1250156"/>
              <a:gd name="connsiteY0" fmla="*/ 0 h 750093"/>
              <a:gd name="connsiteX1" fmla="*/ 1250156 w 1250156"/>
              <a:gd name="connsiteY1" fmla="*/ 0 h 750093"/>
              <a:gd name="connsiteX2" fmla="*/ 1250156 w 1250156"/>
              <a:gd name="connsiteY2" fmla="*/ 750093 h 750093"/>
              <a:gd name="connsiteX3" fmla="*/ 0 w 1250156"/>
              <a:gd name="connsiteY3" fmla="*/ 750093 h 750093"/>
              <a:gd name="connsiteX4" fmla="*/ 0 w 1250156"/>
              <a:gd name="connsiteY4" fmla="*/ 0 h 7500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0156" h="750093">
                <a:moveTo>
                  <a:pt x="0" y="0"/>
                </a:moveTo>
                <a:lnTo>
                  <a:pt x="1250156" y="0"/>
                </a:lnTo>
                <a:lnTo>
                  <a:pt x="1250156" y="750093"/>
                </a:lnTo>
                <a:lnTo>
                  <a:pt x="0" y="750093"/>
                </a:lnTo>
                <a:lnTo>
                  <a:pt x="0" y="0"/>
                </a:lnTo>
                <a:close/>
              </a:path>
            </a:pathLst>
          </a:custGeom>
          <a:blipFill>
            <a:blip r:embed="rId14"/>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ar-OM" sz="8800" b="1" kern="1200" dirty="0">
                <a:ln w="22225">
                  <a:solidFill>
                    <a:schemeClr val="accent2"/>
                  </a:solidFill>
                  <a:prstDash val="solid"/>
                </a:ln>
                <a:solidFill>
                  <a:sysClr val="windowText" lastClr="000000"/>
                </a:solidFill>
              </a:rPr>
              <a:t>رِمَالْ</a:t>
            </a:r>
            <a:endParaRPr lang="en-US" sz="8800" b="1" kern="1200" dirty="0">
              <a:ln w="22225">
                <a:solidFill>
                  <a:schemeClr val="accent2"/>
                </a:solidFill>
                <a:prstDash val="solid"/>
              </a:ln>
              <a:solidFill>
                <a:sysClr val="windowText" lastClr="000000"/>
              </a:solidFill>
            </a:endParaRPr>
          </a:p>
        </p:txBody>
      </p:sp>
      <p:sp>
        <p:nvSpPr>
          <p:cNvPr id="244" name="شكل حر: شكل 243">
            <a:extLst>
              <a:ext uri="{FF2B5EF4-FFF2-40B4-BE49-F238E27FC236}">
                <a16:creationId xmlns:a16="http://schemas.microsoft.com/office/drawing/2014/main" id="{0C009E3F-656A-44E0-8C1E-F03FF9B67B66}"/>
              </a:ext>
            </a:extLst>
          </p:cNvPr>
          <p:cNvSpPr/>
          <p:nvPr/>
        </p:nvSpPr>
        <p:spPr>
          <a:xfrm>
            <a:off x="-3783483" y="2392579"/>
            <a:ext cx="2967633" cy="2339571"/>
          </a:xfrm>
          <a:custGeom>
            <a:avLst/>
            <a:gdLst>
              <a:gd name="connsiteX0" fmla="*/ 0 w 1250156"/>
              <a:gd name="connsiteY0" fmla="*/ 0 h 750093"/>
              <a:gd name="connsiteX1" fmla="*/ 1250156 w 1250156"/>
              <a:gd name="connsiteY1" fmla="*/ 0 h 750093"/>
              <a:gd name="connsiteX2" fmla="*/ 1250156 w 1250156"/>
              <a:gd name="connsiteY2" fmla="*/ 750093 h 750093"/>
              <a:gd name="connsiteX3" fmla="*/ 0 w 1250156"/>
              <a:gd name="connsiteY3" fmla="*/ 750093 h 750093"/>
              <a:gd name="connsiteX4" fmla="*/ 0 w 1250156"/>
              <a:gd name="connsiteY4" fmla="*/ 0 h 7500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0156" h="750093">
                <a:moveTo>
                  <a:pt x="0" y="0"/>
                </a:moveTo>
                <a:lnTo>
                  <a:pt x="1250156" y="0"/>
                </a:lnTo>
                <a:lnTo>
                  <a:pt x="1250156" y="750093"/>
                </a:lnTo>
                <a:lnTo>
                  <a:pt x="0" y="750093"/>
                </a:lnTo>
                <a:lnTo>
                  <a:pt x="0" y="0"/>
                </a:lnTo>
                <a:close/>
              </a:path>
            </a:pathLst>
          </a:custGeom>
          <a:blipFill>
            <a:blip r:embed="rId14"/>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ar-OM" sz="8800" b="1" kern="1200" dirty="0">
                <a:ln w="22225">
                  <a:solidFill>
                    <a:schemeClr val="accent2"/>
                  </a:solidFill>
                  <a:prstDash val="solid"/>
                </a:ln>
                <a:solidFill>
                  <a:sysClr val="windowText" lastClr="000000"/>
                </a:solidFill>
              </a:rPr>
              <a:t>رَمَلَ</a:t>
            </a:r>
            <a:endParaRPr lang="en-US" sz="8800" b="1" kern="1200" dirty="0">
              <a:ln w="22225">
                <a:solidFill>
                  <a:schemeClr val="accent2"/>
                </a:solidFill>
                <a:prstDash val="solid"/>
              </a:ln>
              <a:solidFill>
                <a:sysClr val="windowText" lastClr="000000"/>
              </a:solidFill>
            </a:endParaRPr>
          </a:p>
        </p:txBody>
      </p:sp>
      <p:sp>
        <p:nvSpPr>
          <p:cNvPr id="245" name="شكل حر: شكل 244">
            <a:extLst>
              <a:ext uri="{FF2B5EF4-FFF2-40B4-BE49-F238E27FC236}">
                <a16:creationId xmlns:a16="http://schemas.microsoft.com/office/drawing/2014/main" id="{C12F84DC-E6F3-42DD-8618-E4C77F2699A8}"/>
              </a:ext>
            </a:extLst>
          </p:cNvPr>
          <p:cNvSpPr/>
          <p:nvPr/>
        </p:nvSpPr>
        <p:spPr>
          <a:xfrm>
            <a:off x="-3783483" y="2517595"/>
            <a:ext cx="2967633" cy="2339571"/>
          </a:xfrm>
          <a:custGeom>
            <a:avLst/>
            <a:gdLst>
              <a:gd name="connsiteX0" fmla="*/ 0 w 1250156"/>
              <a:gd name="connsiteY0" fmla="*/ 0 h 750093"/>
              <a:gd name="connsiteX1" fmla="*/ 1250156 w 1250156"/>
              <a:gd name="connsiteY1" fmla="*/ 0 h 750093"/>
              <a:gd name="connsiteX2" fmla="*/ 1250156 w 1250156"/>
              <a:gd name="connsiteY2" fmla="*/ 750093 h 750093"/>
              <a:gd name="connsiteX3" fmla="*/ 0 w 1250156"/>
              <a:gd name="connsiteY3" fmla="*/ 750093 h 750093"/>
              <a:gd name="connsiteX4" fmla="*/ 0 w 1250156"/>
              <a:gd name="connsiteY4" fmla="*/ 0 h 7500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0156" h="750093">
                <a:moveTo>
                  <a:pt x="0" y="0"/>
                </a:moveTo>
                <a:lnTo>
                  <a:pt x="1250156" y="0"/>
                </a:lnTo>
                <a:lnTo>
                  <a:pt x="1250156" y="750093"/>
                </a:lnTo>
                <a:lnTo>
                  <a:pt x="0" y="750093"/>
                </a:lnTo>
                <a:lnTo>
                  <a:pt x="0" y="0"/>
                </a:lnTo>
                <a:close/>
              </a:path>
            </a:pathLst>
          </a:custGeom>
          <a:blipFill>
            <a:blip r:embed="rId14"/>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ar-OM" sz="8800" b="1" kern="1200" dirty="0">
                <a:ln w="22225">
                  <a:solidFill>
                    <a:schemeClr val="accent2"/>
                  </a:solidFill>
                  <a:prstDash val="solid"/>
                </a:ln>
                <a:solidFill>
                  <a:sysClr val="windowText" lastClr="000000"/>
                </a:solidFill>
              </a:rPr>
              <a:t>بُلْبُلْ</a:t>
            </a:r>
            <a:endParaRPr lang="en-US" sz="8800" b="1" kern="1200" dirty="0">
              <a:ln w="22225">
                <a:solidFill>
                  <a:schemeClr val="accent2"/>
                </a:solidFill>
                <a:prstDash val="solid"/>
              </a:ln>
              <a:solidFill>
                <a:sysClr val="windowText" lastClr="000000"/>
              </a:solidFill>
            </a:endParaRPr>
          </a:p>
        </p:txBody>
      </p:sp>
      <p:sp>
        <p:nvSpPr>
          <p:cNvPr id="246" name="شكل حر: شكل 245">
            <a:extLst>
              <a:ext uri="{FF2B5EF4-FFF2-40B4-BE49-F238E27FC236}">
                <a16:creationId xmlns:a16="http://schemas.microsoft.com/office/drawing/2014/main" id="{93E97A8B-2515-4529-A1AF-17134CB9E707}"/>
              </a:ext>
            </a:extLst>
          </p:cNvPr>
          <p:cNvSpPr/>
          <p:nvPr/>
        </p:nvSpPr>
        <p:spPr>
          <a:xfrm>
            <a:off x="-3783483" y="2642611"/>
            <a:ext cx="2967633" cy="2339571"/>
          </a:xfrm>
          <a:custGeom>
            <a:avLst/>
            <a:gdLst>
              <a:gd name="connsiteX0" fmla="*/ 0 w 1250156"/>
              <a:gd name="connsiteY0" fmla="*/ 0 h 750093"/>
              <a:gd name="connsiteX1" fmla="*/ 1250156 w 1250156"/>
              <a:gd name="connsiteY1" fmla="*/ 0 h 750093"/>
              <a:gd name="connsiteX2" fmla="*/ 1250156 w 1250156"/>
              <a:gd name="connsiteY2" fmla="*/ 750093 h 750093"/>
              <a:gd name="connsiteX3" fmla="*/ 0 w 1250156"/>
              <a:gd name="connsiteY3" fmla="*/ 750093 h 750093"/>
              <a:gd name="connsiteX4" fmla="*/ 0 w 1250156"/>
              <a:gd name="connsiteY4" fmla="*/ 0 h 7500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0156" h="750093">
                <a:moveTo>
                  <a:pt x="0" y="0"/>
                </a:moveTo>
                <a:lnTo>
                  <a:pt x="1250156" y="0"/>
                </a:lnTo>
                <a:lnTo>
                  <a:pt x="1250156" y="750093"/>
                </a:lnTo>
                <a:lnTo>
                  <a:pt x="0" y="750093"/>
                </a:lnTo>
                <a:lnTo>
                  <a:pt x="0" y="0"/>
                </a:lnTo>
                <a:close/>
              </a:path>
            </a:pathLst>
          </a:custGeom>
          <a:blipFill>
            <a:blip r:embed="rId14"/>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ar-OM" sz="8800" b="1" kern="1200" dirty="0">
                <a:ln w="22225">
                  <a:solidFill>
                    <a:schemeClr val="accent2"/>
                  </a:solidFill>
                  <a:prstDash val="solid"/>
                </a:ln>
                <a:solidFill>
                  <a:sysClr val="windowText" lastClr="000000"/>
                </a:solidFill>
              </a:rPr>
              <a:t>بِلَالٌ</a:t>
            </a:r>
            <a:endParaRPr lang="en-US" sz="8800" b="1" kern="1200" dirty="0">
              <a:ln w="22225">
                <a:solidFill>
                  <a:schemeClr val="accent2"/>
                </a:solidFill>
                <a:prstDash val="solid"/>
              </a:ln>
              <a:solidFill>
                <a:sysClr val="windowText" lastClr="000000"/>
              </a:solidFill>
            </a:endParaRPr>
          </a:p>
        </p:txBody>
      </p:sp>
      <p:sp>
        <p:nvSpPr>
          <p:cNvPr id="247" name="شكل حر: شكل 246">
            <a:extLst>
              <a:ext uri="{FF2B5EF4-FFF2-40B4-BE49-F238E27FC236}">
                <a16:creationId xmlns:a16="http://schemas.microsoft.com/office/drawing/2014/main" id="{1183273A-AF40-4692-8711-C69FC8265150}"/>
              </a:ext>
            </a:extLst>
          </p:cNvPr>
          <p:cNvSpPr/>
          <p:nvPr/>
        </p:nvSpPr>
        <p:spPr>
          <a:xfrm>
            <a:off x="-3783483" y="2767627"/>
            <a:ext cx="2967633" cy="2339571"/>
          </a:xfrm>
          <a:custGeom>
            <a:avLst/>
            <a:gdLst>
              <a:gd name="connsiteX0" fmla="*/ 0 w 1250156"/>
              <a:gd name="connsiteY0" fmla="*/ 0 h 750093"/>
              <a:gd name="connsiteX1" fmla="*/ 1250156 w 1250156"/>
              <a:gd name="connsiteY1" fmla="*/ 0 h 750093"/>
              <a:gd name="connsiteX2" fmla="*/ 1250156 w 1250156"/>
              <a:gd name="connsiteY2" fmla="*/ 750093 h 750093"/>
              <a:gd name="connsiteX3" fmla="*/ 0 w 1250156"/>
              <a:gd name="connsiteY3" fmla="*/ 750093 h 750093"/>
              <a:gd name="connsiteX4" fmla="*/ 0 w 1250156"/>
              <a:gd name="connsiteY4" fmla="*/ 0 h 7500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0156" h="750093">
                <a:moveTo>
                  <a:pt x="0" y="0"/>
                </a:moveTo>
                <a:lnTo>
                  <a:pt x="1250156" y="0"/>
                </a:lnTo>
                <a:lnTo>
                  <a:pt x="1250156" y="750093"/>
                </a:lnTo>
                <a:lnTo>
                  <a:pt x="0" y="750093"/>
                </a:lnTo>
                <a:lnTo>
                  <a:pt x="0" y="0"/>
                </a:lnTo>
                <a:close/>
              </a:path>
            </a:pathLst>
          </a:custGeom>
          <a:blipFill>
            <a:blip r:embed="rId14"/>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ar-OM" sz="8800" b="1" kern="1200" dirty="0">
                <a:ln w="22225">
                  <a:solidFill>
                    <a:schemeClr val="accent2"/>
                  </a:solidFill>
                  <a:prstDash val="solid"/>
                </a:ln>
                <a:solidFill>
                  <a:sysClr val="windowText" lastClr="000000"/>
                </a:solidFill>
              </a:rPr>
              <a:t>بَلَلَ</a:t>
            </a:r>
            <a:endParaRPr lang="en-US" sz="8800" b="1" kern="1200" dirty="0">
              <a:ln w="22225">
                <a:solidFill>
                  <a:schemeClr val="accent2"/>
                </a:solidFill>
                <a:prstDash val="solid"/>
              </a:ln>
              <a:solidFill>
                <a:sysClr val="windowText" lastClr="000000"/>
              </a:solidFill>
            </a:endParaRPr>
          </a:p>
        </p:txBody>
      </p:sp>
      <p:sp>
        <p:nvSpPr>
          <p:cNvPr id="248" name="شكل حر: شكل 247">
            <a:extLst>
              <a:ext uri="{FF2B5EF4-FFF2-40B4-BE49-F238E27FC236}">
                <a16:creationId xmlns:a16="http://schemas.microsoft.com/office/drawing/2014/main" id="{05C67062-8F04-421B-9B99-052116C3A277}"/>
              </a:ext>
            </a:extLst>
          </p:cNvPr>
          <p:cNvSpPr/>
          <p:nvPr/>
        </p:nvSpPr>
        <p:spPr>
          <a:xfrm>
            <a:off x="-3783483" y="2892643"/>
            <a:ext cx="2967633" cy="2339571"/>
          </a:xfrm>
          <a:custGeom>
            <a:avLst/>
            <a:gdLst>
              <a:gd name="connsiteX0" fmla="*/ 0 w 1250156"/>
              <a:gd name="connsiteY0" fmla="*/ 0 h 750093"/>
              <a:gd name="connsiteX1" fmla="*/ 1250156 w 1250156"/>
              <a:gd name="connsiteY1" fmla="*/ 0 h 750093"/>
              <a:gd name="connsiteX2" fmla="*/ 1250156 w 1250156"/>
              <a:gd name="connsiteY2" fmla="*/ 750093 h 750093"/>
              <a:gd name="connsiteX3" fmla="*/ 0 w 1250156"/>
              <a:gd name="connsiteY3" fmla="*/ 750093 h 750093"/>
              <a:gd name="connsiteX4" fmla="*/ 0 w 1250156"/>
              <a:gd name="connsiteY4" fmla="*/ 0 h 7500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0156" h="750093">
                <a:moveTo>
                  <a:pt x="0" y="0"/>
                </a:moveTo>
                <a:lnTo>
                  <a:pt x="1250156" y="0"/>
                </a:lnTo>
                <a:lnTo>
                  <a:pt x="1250156" y="750093"/>
                </a:lnTo>
                <a:lnTo>
                  <a:pt x="0" y="750093"/>
                </a:lnTo>
                <a:lnTo>
                  <a:pt x="0" y="0"/>
                </a:lnTo>
                <a:close/>
              </a:path>
            </a:pathLst>
          </a:custGeom>
          <a:blipFill>
            <a:blip r:embed="rId14"/>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ar-OM" sz="8800" b="1" kern="1200" dirty="0">
                <a:ln w="22225">
                  <a:solidFill>
                    <a:schemeClr val="accent2"/>
                  </a:solidFill>
                  <a:prstDash val="solid"/>
                </a:ln>
                <a:solidFill>
                  <a:sysClr val="windowText" lastClr="000000"/>
                </a:solidFill>
              </a:rPr>
              <a:t>بَرَمَ</a:t>
            </a:r>
            <a:endParaRPr lang="en-US" sz="8800" b="1" kern="1200" dirty="0">
              <a:ln w="22225">
                <a:solidFill>
                  <a:schemeClr val="accent2"/>
                </a:solidFill>
                <a:prstDash val="solid"/>
              </a:ln>
              <a:solidFill>
                <a:sysClr val="windowText" lastClr="000000"/>
              </a:solidFill>
            </a:endParaRPr>
          </a:p>
        </p:txBody>
      </p:sp>
      <p:sp>
        <p:nvSpPr>
          <p:cNvPr id="249" name="شكل حر: شكل 248">
            <a:extLst>
              <a:ext uri="{FF2B5EF4-FFF2-40B4-BE49-F238E27FC236}">
                <a16:creationId xmlns:a16="http://schemas.microsoft.com/office/drawing/2014/main" id="{261CFC96-94BE-4C05-9B89-8F5C06C62478}"/>
              </a:ext>
            </a:extLst>
          </p:cNvPr>
          <p:cNvSpPr/>
          <p:nvPr/>
        </p:nvSpPr>
        <p:spPr>
          <a:xfrm>
            <a:off x="-3783483" y="3017659"/>
            <a:ext cx="2967633" cy="2339571"/>
          </a:xfrm>
          <a:custGeom>
            <a:avLst/>
            <a:gdLst>
              <a:gd name="connsiteX0" fmla="*/ 0 w 1250156"/>
              <a:gd name="connsiteY0" fmla="*/ 0 h 750093"/>
              <a:gd name="connsiteX1" fmla="*/ 1250156 w 1250156"/>
              <a:gd name="connsiteY1" fmla="*/ 0 h 750093"/>
              <a:gd name="connsiteX2" fmla="*/ 1250156 w 1250156"/>
              <a:gd name="connsiteY2" fmla="*/ 750093 h 750093"/>
              <a:gd name="connsiteX3" fmla="*/ 0 w 1250156"/>
              <a:gd name="connsiteY3" fmla="*/ 750093 h 750093"/>
              <a:gd name="connsiteX4" fmla="*/ 0 w 1250156"/>
              <a:gd name="connsiteY4" fmla="*/ 0 h 7500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0156" h="750093">
                <a:moveTo>
                  <a:pt x="0" y="0"/>
                </a:moveTo>
                <a:lnTo>
                  <a:pt x="1250156" y="0"/>
                </a:lnTo>
                <a:lnTo>
                  <a:pt x="1250156" y="750093"/>
                </a:lnTo>
                <a:lnTo>
                  <a:pt x="0" y="750093"/>
                </a:lnTo>
                <a:lnTo>
                  <a:pt x="0" y="0"/>
                </a:lnTo>
                <a:close/>
              </a:path>
            </a:pathLst>
          </a:custGeom>
          <a:blipFill>
            <a:blip r:embed="rId14"/>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ar-OM" sz="8800" b="1" kern="1200" dirty="0">
                <a:ln w="22225">
                  <a:solidFill>
                    <a:schemeClr val="accent2"/>
                  </a:solidFill>
                  <a:prstDash val="solid"/>
                </a:ln>
                <a:solidFill>
                  <a:sysClr val="windowText" lastClr="000000"/>
                </a:solidFill>
              </a:rPr>
              <a:t>بَابْ</a:t>
            </a:r>
            <a:endParaRPr lang="en-US" sz="8800" b="1" kern="1200" dirty="0">
              <a:ln w="22225">
                <a:solidFill>
                  <a:schemeClr val="accent2"/>
                </a:solidFill>
                <a:prstDash val="solid"/>
              </a:ln>
              <a:solidFill>
                <a:sysClr val="windowText" lastClr="000000"/>
              </a:solidFill>
            </a:endParaRPr>
          </a:p>
        </p:txBody>
      </p:sp>
      <p:sp>
        <p:nvSpPr>
          <p:cNvPr id="250" name="شكل حر: شكل 249">
            <a:extLst>
              <a:ext uri="{FF2B5EF4-FFF2-40B4-BE49-F238E27FC236}">
                <a16:creationId xmlns:a16="http://schemas.microsoft.com/office/drawing/2014/main" id="{CEC4FEA0-60D9-4F14-AB20-E193BC67CD6A}"/>
              </a:ext>
            </a:extLst>
          </p:cNvPr>
          <p:cNvSpPr/>
          <p:nvPr/>
        </p:nvSpPr>
        <p:spPr>
          <a:xfrm>
            <a:off x="-3783483" y="3142675"/>
            <a:ext cx="2967633" cy="2339571"/>
          </a:xfrm>
          <a:custGeom>
            <a:avLst/>
            <a:gdLst>
              <a:gd name="connsiteX0" fmla="*/ 0 w 1250156"/>
              <a:gd name="connsiteY0" fmla="*/ 0 h 750093"/>
              <a:gd name="connsiteX1" fmla="*/ 1250156 w 1250156"/>
              <a:gd name="connsiteY1" fmla="*/ 0 h 750093"/>
              <a:gd name="connsiteX2" fmla="*/ 1250156 w 1250156"/>
              <a:gd name="connsiteY2" fmla="*/ 750093 h 750093"/>
              <a:gd name="connsiteX3" fmla="*/ 0 w 1250156"/>
              <a:gd name="connsiteY3" fmla="*/ 750093 h 750093"/>
              <a:gd name="connsiteX4" fmla="*/ 0 w 1250156"/>
              <a:gd name="connsiteY4" fmla="*/ 0 h 7500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0156" h="750093">
                <a:moveTo>
                  <a:pt x="0" y="0"/>
                </a:moveTo>
                <a:lnTo>
                  <a:pt x="1250156" y="0"/>
                </a:lnTo>
                <a:lnTo>
                  <a:pt x="1250156" y="750093"/>
                </a:lnTo>
                <a:lnTo>
                  <a:pt x="0" y="750093"/>
                </a:lnTo>
                <a:lnTo>
                  <a:pt x="0" y="0"/>
                </a:lnTo>
                <a:close/>
              </a:path>
            </a:pathLst>
          </a:custGeom>
          <a:blipFill>
            <a:blip r:embed="rId14"/>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ar-OM" sz="8800" b="1" kern="1200" dirty="0">
                <a:ln w="22225">
                  <a:solidFill>
                    <a:schemeClr val="accent2"/>
                  </a:solidFill>
                  <a:prstDash val="solid"/>
                </a:ln>
                <a:solidFill>
                  <a:sysClr val="windowText" lastClr="000000"/>
                </a:solidFill>
              </a:rPr>
              <a:t>رَابَ</a:t>
            </a:r>
            <a:endParaRPr lang="en-US" sz="8800" b="1" kern="1200" dirty="0">
              <a:ln w="22225">
                <a:solidFill>
                  <a:schemeClr val="accent2"/>
                </a:solidFill>
                <a:prstDash val="solid"/>
              </a:ln>
              <a:solidFill>
                <a:sysClr val="windowText" lastClr="000000"/>
              </a:solidFill>
            </a:endParaRPr>
          </a:p>
        </p:txBody>
      </p:sp>
      <p:sp>
        <p:nvSpPr>
          <p:cNvPr id="251" name="شكل حر: شكل 250">
            <a:extLst>
              <a:ext uri="{FF2B5EF4-FFF2-40B4-BE49-F238E27FC236}">
                <a16:creationId xmlns:a16="http://schemas.microsoft.com/office/drawing/2014/main" id="{994E5E6B-BBEC-4F80-8825-87EF35B23CAE}"/>
              </a:ext>
            </a:extLst>
          </p:cNvPr>
          <p:cNvSpPr/>
          <p:nvPr/>
        </p:nvSpPr>
        <p:spPr>
          <a:xfrm>
            <a:off x="-3783483" y="3267691"/>
            <a:ext cx="2967633" cy="2339571"/>
          </a:xfrm>
          <a:custGeom>
            <a:avLst/>
            <a:gdLst>
              <a:gd name="connsiteX0" fmla="*/ 0 w 1250156"/>
              <a:gd name="connsiteY0" fmla="*/ 0 h 750093"/>
              <a:gd name="connsiteX1" fmla="*/ 1250156 w 1250156"/>
              <a:gd name="connsiteY1" fmla="*/ 0 h 750093"/>
              <a:gd name="connsiteX2" fmla="*/ 1250156 w 1250156"/>
              <a:gd name="connsiteY2" fmla="*/ 750093 h 750093"/>
              <a:gd name="connsiteX3" fmla="*/ 0 w 1250156"/>
              <a:gd name="connsiteY3" fmla="*/ 750093 h 750093"/>
              <a:gd name="connsiteX4" fmla="*/ 0 w 1250156"/>
              <a:gd name="connsiteY4" fmla="*/ 0 h 7500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0156" h="750093">
                <a:moveTo>
                  <a:pt x="0" y="0"/>
                </a:moveTo>
                <a:lnTo>
                  <a:pt x="1250156" y="0"/>
                </a:lnTo>
                <a:lnTo>
                  <a:pt x="1250156" y="750093"/>
                </a:lnTo>
                <a:lnTo>
                  <a:pt x="0" y="750093"/>
                </a:lnTo>
                <a:lnTo>
                  <a:pt x="0" y="0"/>
                </a:lnTo>
                <a:close/>
              </a:path>
            </a:pathLst>
          </a:custGeom>
          <a:blipFill>
            <a:blip r:embed="rId14"/>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ar-OM" sz="8800" b="1" kern="1200" dirty="0">
                <a:ln w="22225">
                  <a:solidFill>
                    <a:schemeClr val="accent2"/>
                  </a:solidFill>
                  <a:prstDash val="solid"/>
                </a:ln>
                <a:solidFill>
                  <a:sysClr val="windowText" lastClr="000000"/>
                </a:solidFill>
              </a:rPr>
              <a:t>مَبْلُولُ</a:t>
            </a:r>
            <a:endParaRPr lang="en-US" sz="8800" b="1" kern="1200" dirty="0">
              <a:ln w="22225">
                <a:solidFill>
                  <a:schemeClr val="accent2"/>
                </a:solidFill>
                <a:prstDash val="solid"/>
              </a:ln>
              <a:solidFill>
                <a:sysClr val="windowText" lastClr="000000"/>
              </a:solidFill>
            </a:endParaRPr>
          </a:p>
        </p:txBody>
      </p:sp>
      <p:sp>
        <p:nvSpPr>
          <p:cNvPr id="252" name="شكل حر: شكل 251">
            <a:extLst>
              <a:ext uri="{FF2B5EF4-FFF2-40B4-BE49-F238E27FC236}">
                <a16:creationId xmlns:a16="http://schemas.microsoft.com/office/drawing/2014/main" id="{02C6343A-37FB-4D7A-9E1C-347BABCDBB89}"/>
              </a:ext>
            </a:extLst>
          </p:cNvPr>
          <p:cNvSpPr/>
          <p:nvPr/>
        </p:nvSpPr>
        <p:spPr>
          <a:xfrm>
            <a:off x="-3783483" y="3392707"/>
            <a:ext cx="2967633" cy="2339571"/>
          </a:xfrm>
          <a:custGeom>
            <a:avLst/>
            <a:gdLst>
              <a:gd name="connsiteX0" fmla="*/ 0 w 1250156"/>
              <a:gd name="connsiteY0" fmla="*/ 0 h 750093"/>
              <a:gd name="connsiteX1" fmla="*/ 1250156 w 1250156"/>
              <a:gd name="connsiteY1" fmla="*/ 0 h 750093"/>
              <a:gd name="connsiteX2" fmla="*/ 1250156 w 1250156"/>
              <a:gd name="connsiteY2" fmla="*/ 750093 h 750093"/>
              <a:gd name="connsiteX3" fmla="*/ 0 w 1250156"/>
              <a:gd name="connsiteY3" fmla="*/ 750093 h 750093"/>
              <a:gd name="connsiteX4" fmla="*/ 0 w 1250156"/>
              <a:gd name="connsiteY4" fmla="*/ 0 h 7500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0156" h="750093">
                <a:moveTo>
                  <a:pt x="0" y="0"/>
                </a:moveTo>
                <a:lnTo>
                  <a:pt x="1250156" y="0"/>
                </a:lnTo>
                <a:lnTo>
                  <a:pt x="1250156" y="750093"/>
                </a:lnTo>
                <a:lnTo>
                  <a:pt x="0" y="750093"/>
                </a:lnTo>
                <a:lnTo>
                  <a:pt x="0" y="0"/>
                </a:lnTo>
                <a:close/>
              </a:path>
            </a:pathLst>
          </a:custGeom>
          <a:blipFill>
            <a:blip r:embed="rId14"/>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ar-OM" sz="8800" b="1" kern="1200" dirty="0">
                <a:ln w="22225">
                  <a:solidFill>
                    <a:schemeClr val="accent2"/>
                  </a:solidFill>
                  <a:prstDash val="solid"/>
                </a:ln>
                <a:solidFill>
                  <a:sysClr val="windowText" lastClr="000000"/>
                </a:solidFill>
              </a:rPr>
              <a:t>بَالِي</a:t>
            </a:r>
            <a:endParaRPr lang="en-US" sz="8800" b="1" kern="1200" dirty="0">
              <a:ln w="22225">
                <a:solidFill>
                  <a:schemeClr val="accent2"/>
                </a:solidFill>
                <a:prstDash val="solid"/>
              </a:ln>
              <a:solidFill>
                <a:sysClr val="windowText" lastClr="000000"/>
              </a:solidFill>
            </a:endParaRPr>
          </a:p>
        </p:txBody>
      </p:sp>
      <p:sp>
        <p:nvSpPr>
          <p:cNvPr id="253" name="شكل حر: شكل 252">
            <a:extLst>
              <a:ext uri="{FF2B5EF4-FFF2-40B4-BE49-F238E27FC236}">
                <a16:creationId xmlns:a16="http://schemas.microsoft.com/office/drawing/2014/main" id="{A03CB768-75F3-48F8-8555-64E96C2159AD}"/>
              </a:ext>
            </a:extLst>
          </p:cNvPr>
          <p:cNvSpPr/>
          <p:nvPr/>
        </p:nvSpPr>
        <p:spPr>
          <a:xfrm>
            <a:off x="-3783483" y="3517723"/>
            <a:ext cx="2967633" cy="2339571"/>
          </a:xfrm>
          <a:custGeom>
            <a:avLst/>
            <a:gdLst>
              <a:gd name="connsiteX0" fmla="*/ 0 w 1250156"/>
              <a:gd name="connsiteY0" fmla="*/ 0 h 750093"/>
              <a:gd name="connsiteX1" fmla="*/ 1250156 w 1250156"/>
              <a:gd name="connsiteY1" fmla="*/ 0 h 750093"/>
              <a:gd name="connsiteX2" fmla="*/ 1250156 w 1250156"/>
              <a:gd name="connsiteY2" fmla="*/ 750093 h 750093"/>
              <a:gd name="connsiteX3" fmla="*/ 0 w 1250156"/>
              <a:gd name="connsiteY3" fmla="*/ 750093 h 750093"/>
              <a:gd name="connsiteX4" fmla="*/ 0 w 1250156"/>
              <a:gd name="connsiteY4" fmla="*/ 0 h 7500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0156" h="750093">
                <a:moveTo>
                  <a:pt x="0" y="0"/>
                </a:moveTo>
                <a:lnTo>
                  <a:pt x="1250156" y="0"/>
                </a:lnTo>
                <a:lnTo>
                  <a:pt x="1250156" y="750093"/>
                </a:lnTo>
                <a:lnTo>
                  <a:pt x="0" y="750093"/>
                </a:lnTo>
                <a:lnTo>
                  <a:pt x="0" y="0"/>
                </a:lnTo>
                <a:close/>
              </a:path>
            </a:pathLst>
          </a:custGeom>
          <a:blipFill>
            <a:blip r:embed="rId14"/>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ar-OM" sz="8800" b="1" kern="1200" dirty="0">
                <a:ln w="22225">
                  <a:solidFill>
                    <a:schemeClr val="accent2"/>
                  </a:solidFill>
                  <a:prstDash val="solid"/>
                </a:ln>
                <a:solidFill>
                  <a:sysClr val="windowText" lastClr="000000"/>
                </a:solidFill>
              </a:rPr>
              <a:t>رَبْ</a:t>
            </a:r>
            <a:endParaRPr lang="en-US" sz="8800" b="1" kern="1200" dirty="0">
              <a:ln w="22225">
                <a:solidFill>
                  <a:schemeClr val="accent2"/>
                </a:solidFill>
                <a:prstDash val="solid"/>
              </a:ln>
              <a:solidFill>
                <a:sysClr val="windowText" lastClr="000000"/>
              </a:solidFill>
            </a:endParaRPr>
          </a:p>
        </p:txBody>
      </p:sp>
      <p:sp>
        <p:nvSpPr>
          <p:cNvPr id="254" name="شكل حر: شكل 253">
            <a:extLst>
              <a:ext uri="{FF2B5EF4-FFF2-40B4-BE49-F238E27FC236}">
                <a16:creationId xmlns:a16="http://schemas.microsoft.com/office/drawing/2014/main" id="{6297E108-A28C-4D9C-AC10-3535E006C4CF}"/>
              </a:ext>
            </a:extLst>
          </p:cNvPr>
          <p:cNvSpPr/>
          <p:nvPr/>
        </p:nvSpPr>
        <p:spPr>
          <a:xfrm>
            <a:off x="-3783483" y="3642739"/>
            <a:ext cx="2967633" cy="2339571"/>
          </a:xfrm>
          <a:custGeom>
            <a:avLst/>
            <a:gdLst>
              <a:gd name="connsiteX0" fmla="*/ 0 w 1250156"/>
              <a:gd name="connsiteY0" fmla="*/ 0 h 750093"/>
              <a:gd name="connsiteX1" fmla="*/ 1250156 w 1250156"/>
              <a:gd name="connsiteY1" fmla="*/ 0 h 750093"/>
              <a:gd name="connsiteX2" fmla="*/ 1250156 w 1250156"/>
              <a:gd name="connsiteY2" fmla="*/ 750093 h 750093"/>
              <a:gd name="connsiteX3" fmla="*/ 0 w 1250156"/>
              <a:gd name="connsiteY3" fmla="*/ 750093 h 750093"/>
              <a:gd name="connsiteX4" fmla="*/ 0 w 1250156"/>
              <a:gd name="connsiteY4" fmla="*/ 0 h 7500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0156" h="750093">
                <a:moveTo>
                  <a:pt x="0" y="0"/>
                </a:moveTo>
                <a:lnTo>
                  <a:pt x="1250156" y="0"/>
                </a:lnTo>
                <a:lnTo>
                  <a:pt x="1250156" y="750093"/>
                </a:lnTo>
                <a:lnTo>
                  <a:pt x="0" y="750093"/>
                </a:lnTo>
                <a:lnTo>
                  <a:pt x="0" y="0"/>
                </a:lnTo>
                <a:close/>
              </a:path>
            </a:pathLst>
          </a:custGeom>
          <a:blipFill>
            <a:blip r:embed="rId14"/>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ar-OM" sz="8800" b="1" kern="1200" dirty="0">
                <a:ln w="22225">
                  <a:solidFill>
                    <a:schemeClr val="accent2"/>
                  </a:solidFill>
                  <a:prstDash val="solid"/>
                </a:ln>
                <a:solidFill>
                  <a:sysClr val="windowText" lastClr="000000"/>
                </a:solidFill>
              </a:rPr>
              <a:t>مُبْرَمُ</a:t>
            </a:r>
            <a:endParaRPr lang="en-US" sz="8800" b="1" kern="1200" dirty="0">
              <a:ln w="22225">
                <a:solidFill>
                  <a:schemeClr val="accent2"/>
                </a:solidFill>
                <a:prstDash val="solid"/>
              </a:ln>
              <a:solidFill>
                <a:sysClr val="windowText" lastClr="000000"/>
              </a:solidFill>
            </a:endParaRPr>
          </a:p>
        </p:txBody>
      </p:sp>
      <p:sp>
        <p:nvSpPr>
          <p:cNvPr id="255" name="شكل حر: شكل 254">
            <a:extLst>
              <a:ext uri="{FF2B5EF4-FFF2-40B4-BE49-F238E27FC236}">
                <a16:creationId xmlns:a16="http://schemas.microsoft.com/office/drawing/2014/main" id="{FA48CA2A-6BD4-4338-BEE9-9F9314AEA52C}"/>
              </a:ext>
            </a:extLst>
          </p:cNvPr>
          <p:cNvSpPr/>
          <p:nvPr/>
        </p:nvSpPr>
        <p:spPr>
          <a:xfrm>
            <a:off x="-3783483" y="3767755"/>
            <a:ext cx="2967633" cy="2339571"/>
          </a:xfrm>
          <a:custGeom>
            <a:avLst/>
            <a:gdLst>
              <a:gd name="connsiteX0" fmla="*/ 0 w 1250156"/>
              <a:gd name="connsiteY0" fmla="*/ 0 h 750093"/>
              <a:gd name="connsiteX1" fmla="*/ 1250156 w 1250156"/>
              <a:gd name="connsiteY1" fmla="*/ 0 h 750093"/>
              <a:gd name="connsiteX2" fmla="*/ 1250156 w 1250156"/>
              <a:gd name="connsiteY2" fmla="*/ 750093 h 750093"/>
              <a:gd name="connsiteX3" fmla="*/ 0 w 1250156"/>
              <a:gd name="connsiteY3" fmla="*/ 750093 h 750093"/>
              <a:gd name="connsiteX4" fmla="*/ 0 w 1250156"/>
              <a:gd name="connsiteY4" fmla="*/ 0 h 7500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0156" h="750093">
                <a:moveTo>
                  <a:pt x="0" y="0"/>
                </a:moveTo>
                <a:lnTo>
                  <a:pt x="1250156" y="0"/>
                </a:lnTo>
                <a:lnTo>
                  <a:pt x="1250156" y="750093"/>
                </a:lnTo>
                <a:lnTo>
                  <a:pt x="0" y="750093"/>
                </a:lnTo>
                <a:lnTo>
                  <a:pt x="0" y="0"/>
                </a:lnTo>
                <a:close/>
              </a:path>
            </a:pathLst>
          </a:custGeom>
          <a:blipFill>
            <a:blip r:embed="rId14"/>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ar-OM" sz="8800" b="1" kern="1200" dirty="0">
                <a:ln w="22225">
                  <a:solidFill>
                    <a:schemeClr val="accent2"/>
                  </a:solidFill>
                  <a:prstDash val="solid"/>
                </a:ln>
                <a:solidFill>
                  <a:sysClr val="windowText" lastClr="000000"/>
                </a:solidFill>
              </a:rPr>
              <a:t>بَلْوَرَ</a:t>
            </a:r>
            <a:endParaRPr lang="en-US" sz="8800" b="1" kern="1200" dirty="0">
              <a:ln w="22225">
                <a:solidFill>
                  <a:schemeClr val="accent2"/>
                </a:solidFill>
                <a:prstDash val="solid"/>
              </a:ln>
              <a:solidFill>
                <a:sysClr val="windowText" lastClr="000000"/>
              </a:solidFill>
            </a:endParaRPr>
          </a:p>
        </p:txBody>
      </p:sp>
      <p:sp>
        <p:nvSpPr>
          <p:cNvPr id="256" name="شكل حر: شكل 255">
            <a:extLst>
              <a:ext uri="{FF2B5EF4-FFF2-40B4-BE49-F238E27FC236}">
                <a16:creationId xmlns:a16="http://schemas.microsoft.com/office/drawing/2014/main" id="{2D4EDFE2-2A43-477D-AF6C-711813D04689}"/>
              </a:ext>
            </a:extLst>
          </p:cNvPr>
          <p:cNvSpPr/>
          <p:nvPr/>
        </p:nvSpPr>
        <p:spPr>
          <a:xfrm>
            <a:off x="-3783483" y="3892771"/>
            <a:ext cx="2967633" cy="2339571"/>
          </a:xfrm>
          <a:custGeom>
            <a:avLst/>
            <a:gdLst>
              <a:gd name="connsiteX0" fmla="*/ 0 w 1250156"/>
              <a:gd name="connsiteY0" fmla="*/ 0 h 750093"/>
              <a:gd name="connsiteX1" fmla="*/ 1250156 w 1250156"/>
              <a:gd name="connsiteY1" fmla="*/ 0 h 750093"/>
              <a:gd name="connsiteX2" fmla="*/ 1250156 w 1250156"/>
              <a:gd name="connsiteY2" fmla="*/ 750093 h 750093"/>
              <a:gd name="connsiteX3" fmla="*/ 0 w 1250156"/>
              <a:gd name="connsiteY3" fmla="*/ 750093 h 750093"/>
              <a:gd name="connsiteX4" fmla="*/ 0 w 1250156"/>
              <a:gd name="connsiteY4" fmla="*/ 0 h 7500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0156" h="750093">
                <a:moveTo>
                  <a:pt x="0" y="0"/>
                </a:moveTo>
                <a:lnTo>
                  <a:pt x="1250156" y="0"/>
                </a:lnTo>
                <a:lnTo>
                  <a:pt x="1250156" y="750093"/>
                </a:lnTo>
                <a:lnTo>
                  <a:pt x="0" y="750093"/>
                </a:lnTo>
                <a:lnTo>
                  <a:pt x="0" y="0"/>
                </a:lnTo>
                <a:close/>
              </a:path>
            </a:pathLst>
          </a:custGeom>
          <a:blipFill>
            <a:blip r:embed="rId14"/>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ar-OM" sz="8800" b="1" kern="1200" dirty="0">
                <a:ln w="22225">
                  <a:solidFill>
                    <a:schemeClr val="accent2"/>
                  </a:solidFill>
                  <a:prstDash val="solid"/>
                </a:ln>
                <a:solidFill>
                  <a:sysClr val="windowText" lastClr="000000"/>
                </a:solidFill>
              </a:rPr>
              <a:t>رَبَلَ</a:t>
            </a:r>
            <a:endParaRPr lang="en-US" sz="8800" b="1" kern="1200" dirty="0">
              <a:ln w="22225">
                <a:solidFill>
                  <a:schemeClr val="accent2"/>
                </a:solidFill>
                <a:prstDash val="solid"/>
              </a:ln>
              <a:solidFill>
                <a:sysClr val="windowText" lastClr="000000"/>
              </a:solidFill>
            </a:endParaRPr>
          </a:p>
        </p:txBody>
      </p:sp>
      <p:sp>
        <p:nvSpPr>
          <p:cNvPr id="257" name="شكل حر: شكل 256">
            <a:extLst>
              <a:ext uri="{FF2B5EF4-FFF2-40B4-BE49-F238E27FC236}">
                <a16:creationId xmlns:a16="http://schemas.microsoft.com/office/drawing/2014/main" id="{3E9BF3B1-5C30-41FC-BAD8-4FBF0EA645B4}"/>
              </a:ext>
            </a:extLst>
          </p:cNvPr>
          <p:cNvSpPr/>
          <p:nvPr/>
        </p:nvSpPr>
        <p:spPr>
          <a:xfrm>
            <a:off x="-3783483" y="4017787"/>
            <a:ext cx="2967633" cy="2339571"/>
          </a:xfrm>
          <a:custGeom>
            <a:avLst/>
            <a:gdLst>
              <a:gd name="connsiteX0" fmla="*/ 0 w 1250156"/>
              <a:gd name="connsiteY0" fmla="*/ 0 h 750093"/>
              <a:gd name="connsiteX1" fmla="*/ 1250156 w 1250156"/>
              <a:gd name="connsiteY1" fmla="*/ 0 h 750093"/>
              <a:gd name="connsiteX2" fmla="*/ 1250156 w 1250156"/>
              <a:gd name="connsiteY2" fmla="*/ 750093 h 750093"/>
              <a:gd name="connsiteX3" fmla="*/ 0 w 1250156"/>
              <a:gd name="connsiteY3" fmla="*/ 750093 h 750093"/>
              <a:gd name="connsiteX4" fmla="*/ 0 w 1250156"/>
              <a:gd name="connsiteY4" fmla="*/ 0 h 7500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0156" h="750093">
                <a:moveTo>
                  <a:pt x="0" y="0"/>
                </a:moveTo>
                <a:lnTo>
                  <a:pt x="1250156" y="0"/>
                </a:lnTo>
                <a:lnTo>
                  <a:pt x="1250156" y="750093"/>
                </a:lnTo>
                <a:lnTo>
                  <a:pt x="0" y="750093"/>
                </a:lnTo>
                <a:lnTo>
                  <a:pt x="0" y="0"/>
                </a:lnTo>
                <a:close/>
              </a:path>
            </a:pathLst>
          </a:custGeom>
          <a:blipFill>
            <a:blip r:embed="rId14"/>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ar-OM" sz="8800" b="1" kern="1200" dirty="0">
                <a:ln w="22225">
                  <a:solidFill>
                    <a:schemeClr val="accent2"/>
                  </a:solidFill>
                  <a:prstDash val="solid"/>
                </a:ln>
                <a:solidFill>
                  <a:sysClr val="windowText" lastClr="000000"/>
                </a:solidFill>
              </a:rPr>
              <a:t>بَارِي</a:t>
            </a:r>
            <a:endParaRPr lang="en-US" sz="8800" b="1" kern="1200" dirty="0">
              <a:ln w="22225">
                <a:solidFill>
                  <a:schemeClr val="accent2"/>
                </a:solidFill>
                <a:prstDash val="solid"/>
              </a:ln>
              <a:solidFill>
                <a:sysClr val="windowText" lastClr="000000"/>
              </a:solidFill>
            </a:endParaRPr>
          </a:p>
        </p:txBody>
      </p:sp>
      <p:sp>
        <p:nvSpPr>
          <p:cNvPr id="258" name="شكل حر: شكل 257">
            <a:extLst>
              <a:ext uri="{FF2B5EF4-FFF2-40B4-BE49-F238E27FC236}">
                <a16:creationId xmlns:a16="http://schemas.microsoft.com/office/drawing/2014/main" id="{4BBCDEED-CE1C-419A-AE83-7BBA9FCD7E34}"/>
              </a:ext>
            </a:extLst>
          </p:cNvPr>
          <p:cNvSpPr/>
          <p:nvPr/>
        </p:nvSpPr>
        <p:spPr>
          <a:xfrm>
            <a:off x="-3783483" y="4142803"/>
            <a:ext cx="2967633" cy="2339571"/>
          </a:xfrm>
          <a:custGeom>
            <a:avLst/>
            <a:gdLst>
              <a:gd name="connsiteX0" fmla="*/ 0 w 1250156"/>
              <a:gd name="connsiteY0" fmla="*/ 0 h 750093"/>
              <a:gd name="connsiteX1" fmla="*/ 1250156 w 1250156"/>
              <a:gd name="connsiteY1" fmla="*/ 0 h 750093"/>
              <a:gd name="connsiteX2" fmla="*/ 1250156 w 1250156"/>
              <a:gd name="connsiteY2" fmla="*/ 750093 h 750093"/>
              <a:gd name="connsiteX3" fmla="*/ 0 w 1250156"/>
              <a:gd name="connsiteY3" fmla="*/ 750093 h 750093"/>
              <a:gd name="connsiteX4" fmla="*/ 0 w 1250156"/>
              <a:gd name="connsiteY4" fmla="*/ 0 h 7500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0156" h="750093">
                <a:moveTo>
                  <a:pt x="0" y="0"/>
                </a:moveTo>
                <a:lnTo>
                  <a:pt x="1250156" y="0"/>
                </a:lnTo>
                <a:lnTo>
                  <a:pt x="1250156" y="750093"/>
                </a:lnTo>
                <a:lnTo>
                  <a:pt x="0" y="750093"/>
                </a:lnTo>
                <a:lnTo>
                  <a:pt x="0" y="0"/>
                </a:lnTo>
                <a:close/>
              </a:path>
            </a:pathLst>
          </a:custGeom>
          <a:blipFill>
            <a:blip r:embed="rId14"/>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ar-OM" sz="8800" b="1" kern="1200" dirty="0">
                <a:ln w="22225">
                  <a:solidFill>
                    <a:schemeClr val="accent2"/>
                  </a:solidFill>
                  <a:prstDash val="solid"/>
                </a:ln>
                <a:solidFill>
                  <a:sysClr val="windowText" lastClr="000000"/>
                </a:solidFill>
              </a:rPr>
              <a:t>بَرْبَرْ</a:t>
            </a:r>
            <a:endParaRPr lang="en-US" sz="8800" b="1" kern="1200" dirty="0">
              <a:ln w="22225">
                <a:solidFill>
                  <a:schemeClr val="accent2"/>
                </a:solidFill>
                <a:prstDash val="solid"/>
              </a:ln>
              <a:solidFill>
                <a:sysClr val="windowText" lastClr="000000"/>
              </a:solidFill>
            </a:endParaRPr>
          </a:p>
        </p:txBody>
      </p:sp>
      <p:sp>
        <p:nvSpPr>
          <p:cNvPr id="259" name="شكل حر: شكل 258">
            <a:extLst>
              <a:ext uri="{FF2B5EF4-FFF2-40B4-BE49-F238E27FC236}">
                <a16:creationId xmlns:a16="http://schemas.microsoft.com/office/drawing/2014/main" id="{E1E22529-9BC6-4530-BDB5-4B3F2406D928}"/>
              </a:ext>
            </a:extLst>
          </p:cNvPr>
          <p:cNvSpPr/>
          <p:nvPr/>
        </p:nvSpPr>
        <p:spPr>
          <a:xfrm>
            <a:off x="-3783483" y="4267819"/>
            <a:ext cx="2967633" cy="2339571"/>
          </a:xfrm>
          <a:custGeom>
            <a:avLst/>
            <a:gdLst>
              <a:gd name="connsiteX0" fmla="*/ 0 w 1250156"/>
              <a:gd name="connsiteY0" fmla="*/ 0 h 750093"/>
              <a:gd name="connsiteX1" fmla="*/ 1250156 w 1250156"/>
              <a:gd name="connsiteY1" fmla="*/ 0 h 750093"/>
              <a:gd name="connsiteX2" fmla="*/ 1250156 w 1250156"/>
              <a:gd name="connsiteY2" fmla="*/ 750093 h 750093"/>
              <a:gd name="connsiteX3" fmla="*/ 0 w 1250156"/>
              <a:gd name="connsiteY3" fmla="*/ 750093 h 750093"/>
              <a:gd name="connsiteX4" fmla="*/ 0 w 1250156"/>
              <a:gd name="connsiteY4" fmla="*/ 0 h 7500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0156" h="750093">
                <a:moveTo>
                  <a:pt x="0" y="0"/>
                </a:moveTo>
                <a:lnTo>
                  <a:pt x="1250156" y="0"/>
                </a:lnTo>
                <a:lnTo>
                  <a:pt x="1250156" y="750093"/>
                </a:lnTo>
                <a:lnTo>
                  <a:pt x="0" y="750093"/>
                </a:lnTo>
                <a:lnTo>
                  <a:pt x="0" y="0"/>
                </a:lnTo>
                <a:close/>
              </a:path>
            </a:pathLst>
          </a:custGeom>
          <a:blipFill>
            <a:blip r:embed="rId14"/>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ar-OM" sz="8800" b="1" kern="1200" dirty="0">
                <a:ln w="22225">
                  <a:solidFill>
                    <a:schemeClr val="accent2"/>
                  </a:solidFill>
                  <a:prstDash val="solid"/>
                </a:ln>
                <a:solidFill>
                  <a:sysClr val="windowText" lastClr="000000"/>
                </a:solidFill>
              </a:rPr>
              <a:t>مِيرُ</a:t>
            </a:r>
            <a:endParaRPr lang="en-US" sz="8800" b="1" kern="1200" dirty="0">
              <a:ln w="22225">
                <a:solidFill>
                  <a:schemeClr val="accent2"/>
                </a:solidFill>
                <a:prstDash val="solid"/>
              </a:ln>
              <a:solidFill>
                <a:sysClr val="windowText" lastClr="000000"/>
              </a:solidFill>
            </a:endParaRPr>
          </a:p>
        </p:txBody>
      </p:sp>
      <p:sp>
        <p:nvSpPr>
          <p:cNvPr id="260" name="شكل حر: شكل 259">
            <a:extLst>
              <a:ext uri="{FF2B5EF4-FFF2-40B4-BE49-F238E27FC236}">
                <a16:creationId xmlns:a16="http://schemas.microsoft.com/office/drawing/2014/main" id="{FE784DF5-1CED-4C53-8F9E-89EA27D28BA0}"/>
              </a:ext>
            </a:extLst>
          </p:cNvPr>
          <p:cNvSpPr/>
          <p:nvPr/>
        </p:nvSpPr>
        <p:spPr>
          <a:xfrm>
            <a:off x="-3783483" y="4392822"/>
            <a:ext cx="2967633" cy="2339571"/>
          </a:xfrm>
          <a:custGeom>
            <a:avLst/>
            <a:gdLst>
              <a:gd name="connsiteX0" fmla="*/ 0 w 1250156"/>
              <a:gd name="connsiteY0" fmla="*/ 0 h 750093"/>
              <a:gd name="connsiteX1" fmla="*/ 1250156 w 1250156"/>
              <a:gd name="connsiteY1" fmla="*/ 0 h 750093"/>
              <a:gd name="connsiteX2" fmla="*/ 1250156 w 1250156"/>
              <a:gd name="connsiteY2" fmla="*/ 750093 h 750093"/>
              <a:gd name="connsiteX3" fmla="*/ 0 w 1250156"/>
              <a:gd name="connsiteY3" fmla="*/ 750093 h 750093"/>
              <a:gd name="connsiteX4" fmla="*/ 0 w 1250156"/>
              <a:gd name="connsiteY4" fmla="*/ 0 h 7500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0156" h="750093">
                <a:moveTo>
                  <a:pt x="0" y="0"/>
                </a:moveTo>
                <a:lnTo>
                  <a:pt x="1250156" y="0"/>
                </a:lnTo>
                <a:lnTo>
                  <a:pt x="1250156" y="750093"/>
                </a:lnTo>
                <a:lnTo>
                  <a:pt x="0" y="750093"/>
                </a:lnTo>
                <a:lnTo>
                  <a:pt x="0" y="0"/>
                </a:lnTo>
                <a:close/>
              </a:path>
            </a:pathLst>
          </a:custGeom>
          <a:blipFill>
            <a:blip r:embed="rId14"/>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ar-OM" sz="8800" b="1" kern="1200" dirty="0">
                <a:ln w="22225">
                  <a:solidFill>
                    <a:schemeClr val="accent2"/>
                  </a:solidFill>
                  <a:prstDash val="solid"/>
                </a:ln>
                <a:solidFill>
                  <a:sysClr val="windowText" lastClr="000000"/>
                </a:solidFill>
              </a:rPr>
              <a:t>رَمَى</a:t>
            </a:r>
            <a:endParaRPr lang="en-US" sz="8800" b="1" kern="1200" dirty="0">
              <a:ln w="22225">
                <a:solidFill>
                  <a:schemeClr val="accent2"/>
                </a:solidFill>
                <a:prstDash val="solid"/>
              </a:ln>
              <a:solidFill>
                <a:sysClr val="windowText" lastClr="000000"/>
              </a:solidFill>
            </a:endParaRPr>
          </a:p>
        </p:txBody>
      </p:sp>
    </p:spTree>
    <p:extLst>
      <p:ext uri="{BB962C8B-B14F-4D97-AF65-F5344CB8AC3E}">
        <p14:creationId xmlns:p14="http://schemas.microsoft.com/office/powerpoint/2010/main" val="13703624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07357" fill="hold"/>
                                        <p:tgtEl>
                                          <p:spTgt spid="2"/>
                                        </p:tgtEl>
                                      </p:cBhvr>
                                    </p:cmd>
                                  </p:childTnLst>
                                </p:cTn>
                              </p:par>
                            </p:childTnLst>
                          </p:cTn>
                        </p:par>
                      </p:childTnLst>
                    </p:cTn>
                  </p:par>
                  <p:par>
                    <p:cTn id="7" fill="hold">
                      <p:stCondLst>
                        <p:cond delay="indefinite"/>
                      </p:stCondLst>
                      <p:childTnLst>
                        <p:par>
                          <p:cTn id="8" fill="hold">
                            <p:stCondLst>
                              <p:cond delay="0"/>
                            </p:stCondLst>
                            <p:childTnLst>
                              <p:par>
                                <p:cTn id="9" presetID="2" presetClass="entr" presetSubtype="2" fill="hold" grpId="0" nodeType="clickEffect">
                                  <p:stCondLst>
                                    <p:cond delay="0"/>
                                  </p:stCondLst>
                                  <p:childTnLst>
                                    <p:set>
                                      <p:cBhvr>
                                        <p:cTn id="10" dur="1" fill="hold">
                                          <p:stCondLst>
                                            <p:cond delay="0"/>
                                          </p:stCondLst>
                                        </p:cTn>
                                        <p:tgtEl>
                                          <p:spTgt spid="104"/>
                                        </p:tgtEl>
                                        <p:attrNameLst>
                                          <p:attrName>style.visibility</p:attrName>
                                        </p:attrNameLst>
                                      </p:cBhvr>
                                      <p:to>
                                        <p:strVal val="visible"/>
                                      </p:to>
                                    </p:set>
                                    <p:anim calcmode="lin" valueType="num">
                                      <p:cBhvr additive="base">
                                        <p:cTn id="11" dur="6000" fill="hold"/>
                                        <p:tgtEl>
                                          <p:spTgt spid="104"/>
                                        </p:tgtEl>
                                        <p:attrNameLst>
                                          <p:attrName>ppt_x</p:attrName>
                                        </p:attrNameLst>
                                      </p:cBhvr>
                                      <p:tavLst>
                                        <p:tav tm="0">
                                          <p:val>
                                            <p:strVal val="1+#ppt_w/2"/>
                                          </p:val>
                                        </p:tav>
                                        <p:tav tm="100000">
                                          <p:val>
                                            <p:strVal val="#ppt_x"/>
                                          </p:val>
                                        </p:tav>
                                      </p:tavLst>
                                    </p:anim>
                                    <p:anim calcmode="lin" valueType="num">
                                      <p:cBhvr additive="base">
                                        <p:cTn id="12" dur="6000" fill="hold"/>
                                        <p:tgtEl>
                                          <p:spTgt spid="104"/>
                                        </p:tgtEl>
                                        <p:attrNameLst>
                                          <p:attrName>ppt_y</p:attrName>
                                        </p:attrNameLst>
                                      </p:cBhvr>
                                      <p:tavLst>
                                        <p:tav tm="0">
                                          <p:val>
                                            <p:strVal val="#ppt_y"/>
                                          </p:val>
                                        </p:tav>
                                        <p:tav tm="100000">
                                          <p:val>
                                            <p:strVal val="#ppt_y"/>
                                          </p:val>
                                        </p:tav>
                                      </p:tavLst>
                                    </p:anim>
                                  </p:childTnLst>
                                </p:cTn>
                              </p:par>
                              <p:par>
                                <p:cTn id="13" presetID="2" presetClass="entr" presetSubtype="2" fill="hold" grpId="0" nodeType="withEffect">
                                  <p:stCondLst>
                                    <p:cond delay="700"/>
                                  </p:stCondLst>
                                  <p:childTnLst>
                                    <p:set>
                                      <p:cBhvr>
                                        <p:cTn id="14" dur="1" fill="hold">
                                          <p:stCondLst>
                                            <p:cond delay="0"/>
                                          </p:stCondLst>
                                        </p:cTn>
                                        <p:tgtEl>
                                          <p:spTgt spid="100"/>
                                        </p:tgtEl>
                                        <p:attrNameLst>
                                          <p:attrName>style.visibility</p:attrName>
                                        </p:attrNameLst>
                                      </p:cBhvr>
                                      <p:to>
                                        <p:strVal val="visible"/>
                                      </p:to>
                                    </p:set>
                                    <p:anim calcmode="lin" valueType="num">
                                      <p:cBhvr additive="base">
                                        <p:cTn id="15" dur="6000" fill="hold"/>
                                        <p:tgtEl>
                                          <p:spTgt spid="100"/>
                                        </p:tgtEl>
                                        <p:attrNameLst>
                                          <p:attrName>ppt_x</p:attrName>
                                        </p:attrNameLst>
                                      </p:cBhvr>
                                      <p:tavLst>
                                        <p:tav tm="0">
                                          <p:val>
                                            <p:strVal val="1+#ppt_w/2"/>
                                          </p:val>
                                        </p:tav>
                                        <p:tav tm="100000">
                                          <p:val>
                                            <p:strVal val="#ppt_x"/>
                                          </p:val>
                                        </p:tav>
                                      </p:tavLst>
                                    </p:anim>
                                    <p:anim calcmode="lin" valueType="num">
                                      <p:cBhvr additive="base">
                                        <p:cTn id="16" dur="6000" fill="hold"/>
                                        <p:tgtEl>
                                          <p:spTgt spid="100"/>
                                        </p:tgtEl>
                                        <p:attrNameLst>
                                          <p:attrName>ppt_y</p:attrName>
                                        </p:attrNameLst>
                                      </p:cBhvr>
                                      <p:tavLst>
                                        <p:tav tm="0">
                                          <p:val>
                                            <p:strVal val="#ppt_y"/>
                                          </p:val>
                                        </p:tav>
                                        <p:tav tm="100000">
                                          <p:val>
                                            <p:strVal val="#ppt_y"/>
                                          </p:val>
                                        </p:tav>
                                      </p:tavLst>
                                    </p:anim>
                                  </p:childTnLst>
                                </p:cTn>
                              </p:par>
                              <p:par>
                                <p:cTn id="17" presetID="2" presetClass="entr" presetSubtype="2" fill="hold" grpId="0" nodeType="withEffect">
                                  <p:stCondLst>
                                    <p:cond delay="1600"/>
                                  </p:stCondLst>
                                  <p:childTnLst>
                                    <p:set>
                                      <p:cBhvr>
                                        <p:cTn id="18" dur="1" fill="hold">
                                          <p:stCondLst>
                                            <p:cond delay="0"/>
                                          </p:stCondLst>
                                        </p:cTn>
                                        <p:tgtEl>
                                          <p:spTgt spid="103"/>
                                        </p:tgtEl>
                                        <p:attrNameLst>
                                          <p:attrName>style.visibility</p:attrName>
                                        </p:attrNameLst>
                                      </p:cBhvr>
                                      <p:to>
                                        <p:strVal val="visible"/>
                                      </p:to>
                                    </p:set>
                                    <p:anim calcmode="lin" valueType="num">
                                      <p:cBhvr additive="base">
                                        <p:cTn id="19" dur="6000" fill="hold"/>
                                        <p:tgtEl>
                                          <p:spTgt spid="103"/>
                                        </p:tgtEl>
                                        <p:attrNameLst>
                                          <p:attrName>ppt_x</p:attrName>
                                        </p:attrNameLst>
                                      </p:cBhvr>
                                      <p:tavLst>
                                        <p:tav tm="0">
                                          <p:val>
                                            <p:strVal val="1+#ppt_w/2"/>
                                          </p:val>
                                        </p:tav>
                                        <p:tav tm="100000">
                                          <p:val>
                                            <p:strVal val="#ppt_x"/>
                                          </p:val>
                                        </p:tav>
                                      </p:tavLst>
                                    </p:anim>
                                    <p:anim calcmode="lin" valueType="num">
                                      <p:cBhvr additive="base">
                                        <p:cTn id="20" dur="6000" fill="hold"/>
                                        <p:tgtEl>
                                          <p:spTgt spid="103"/>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2" fill="hold" grpId="0" nodeType="clickEffect">
                                  <p:stCondLst>
                                    <p:cond delay="0"/>
                                  </p:stCondLst>
                                  <p:childTnLst>
                                    <p:set>
                                      <p:cBhvr>
                                        <p:cTn id="24" dur="1" fill="hold">
                                          <p:stCondLst>
                                            <p:cond delay="0"/>
                                          </p:stCondLst>
                                        </p:cTn>
                                        <p:tgtEl>
                                          <p:spTgt spid="112"/>
                                        </p:tgtEl>
                                        <p:attrNameLst>
                                          <p:attrName>style.visibility</p:attrName>
                                        </p:attrNameLst>
                                      </p:cBhvr>
                                      <p:to>
                                        <p:strVal val="visible"/>
                                      </p:to>
                                    </p:set>
                                    <p:anim calcmode="lin" valueType="num">
                                      <p:cBhvr additive="base">
                                        <p:cTn id="25" dur="6000" fill="hold"/>
                                        <p:tgtEl>
                                          <p:spTgt spid="112"/>
                                        </p:tgtEl>
                                        <p:attrNameLst>
                                          <p:attrName>ppt_x</p:attrName>
                                        </p:attrNameLst>
                                      </p:cBhvr>
                                      <p:tavLst>
                                        <p:tav tm="0">
                                          <p:val>
                                            <p:strVal val="1+#ppt_w/2"/>
                                          </p:val>
                                        </p:tav>
                                        <p:tav tm="100000">
                                          <p:val>
                                            <p:strVal val="#ppt_x"/>
                                          </p:val>
                                        </p:tav>
                                      </p:tavLst>
                                    </p:anim>
                                    <p:anim calcmode="lin" valueType="num">
                                      <p:cBhvr additive="base">
                                        <p:cTn id="26" dur="6000" fill="hold"/>
                                        <p:tgtEl>
                                          <p:spTgt spid="112"/>
                                        </p:tgtEl>
                                        <p:attrNameLst>
                                          <p:attrName>ppt_y</p:attrName>
                                        </p:attrNameLst>
                                      </p:cBhvr>
                                      <p:tavLst>
                                        <p:tav tm="0">
                                          <p:val>
                                            <p:strVal val="#ppt_y"/>
                                          </p:val>
                                        </p:tav>
                                        <p:tav tm="100000">
                                          <p:val>
                                            <p:strVal val="#ppt_y"/>
                                          </p:val>
                                        </p:tav>
                                      </p:tavLst>
                                    </p:anim>
                                  </p:childTnLst>
                                </p:cTn>
                              </p:par>
                              <p:par>
                                <p:cTn id="27" presetID="2" presetClass="entr" presetSubtype="2" fill="hold" grpId="0" nodeType="withEffect">
                                  <p:stCondLst>
                                    <p:cond delay="600"/>
                                  </p:stCondLst>
                                  <p:childTnLst>
                                    <p:set>
                                      <p:cBhvr>
                                        <p:cTn id="28" dur="1" fill="hold">
                                          <p:stCondLst>
                                            <p:cond delay="0"/>
                                          </p:stCondLst>
                                        </p:cTn>
                                        <p:tgtEl>
                                          <p:spTgt spid="81"/>
                                        </p:tgtEl>
                                        <p:attrNameLst>
                                          <p:attrName>style.visibility</p:attrName>
                                        </p:attrNameLst>
                                      </p:cBhvr>
                                      <p:to>
                                        <p:strVal val="visible"/>
                                      </p:to>
                                    </p:set>
                                    <p:anim calcmode="lin" valueType="num">
                                      <p:cBhvr additive="base">
                                        <p:cTn id="29" dur="6000" fill="hold"/>
                                        <p:tgtEl>
                                          <p:spTgt spid="81"/>
                                        </p:tgtEl>
                                        <p:attrNameLst>
                                          <p:attrName>ppt_x</p:attrName>
                                        </p:attrNameLst>
                                      </p:cBhvr>
                                      <p:tavLst>
                                        <p:tav tm="0">
                                          <p:val>
                                            <p:strVal val="1+#ppt_w/2"/>
                                          </p:val>
                                        </p:tav>
                                        <p:tav tm="100000">
                                          <p:val>
                                            <p:strVal val="#ppt_x"/>
                                          </p:val>
                                        </p:tav>
                                      </p:tavLst>
                                    </p:anim>
                                    <p:anim calcmode="lin" valueType="num">
                                      <p:cBhvr additive="base">
                                        <p:cTn id="30" dur="6000" fill="hold"/>
                                        <p:tgtEl>
                                          <p:spTgt spid="81"/>
                                        </p:tgtEl>
                                        <p:attrNameLst>
                                          <p:attrName>ppt_y</p:attrName>
                                        </p:attrNameLst>
                                      </p:cBhvr>
                                      <p:tavLst>
                                        <p:tav tm="0">
                                          <p:val>
                                            <p:strVal val="#ppt_y"/>
                                          </p:val>
                                        </p:tav>
                                        <p:tav tm="100000">
                                          <p:val>
                                            <p:strVal val="#ppt_y"/>
                                          </p:val>
                                        </p:tav>
                                      </p:tavLst>
                                    </p:anim>
                                  </p:childTnLst>
                                </p:cTn>
                              </p:par>
                              <p:par>
                                <p:cTn id="31" presetID="2" presetClass="entr" presetSubtype="2" fill="hold" grpId="0" nodeType="withEffect">
                                  <p:stCondLst>
                                    <p:cond delay="1700"/>
                                  </p:stCondLst>
                                  <p:childTnLst>
                                    <p:set>
                                      <p:cBhvr>
                                        <p:cTn id="32" dur="1" fill="hold">
                                          <p:stCondLst>
                                            <p:cond delay="0"/>
                                          </p:stCondLst>
                                        </p:cTn>
                                        <p:tgtEl>
                                          <p:spTgt spid="85"/>
                                        </p:tgtEl>
                                        <p:attrNameLst>
                                          <p:attrName>style.visibility</p:attrName>
                                        </p:attrNameLst>
                                      </p:cBhvr>
                                      <p:to>
                                        <p:strVal val="visible"/>
                                      </p:to>
                                    </p:set>
                                    <p:anim calcmode="lin" valueType="num">
                                      <p:cBhvr additive="base">
                                        <p:cTn id="33" dur="6000" fill="hold"/>
                                        <p:tgtEl>
                                          <p:spTgt spid="85"/>
                                        </p:tgtEl>
                                        <p:attrNameLst>
                                          <p:attrName>ppt_x</p:attrName>
                                        </p:attrNameLst>
                                      </p:cBhvr>
                                      <p:tavLst>
                                        <p:tav tm="0">
                                          <p:val>
                                            <p:strVal val="1+#ppt_w/2"/>
                                          </p:val>
                                        </p:tav>
                                        <p:tav tm="100000">
                                          <p:val>
                                            <p:strVal val="#ppt_x"/>
                                          </p:val>
                                        </p:tav>
                                      </p:tavLst>
                                    </p:anim>
                                    <p:anim calcmode="lin" valueType="num">
                                      <p:cBhvr additive="base">
                                        <p:cTn id="34" dur="6000" fill="hold"/>
                                        <p:tgtEl>
                                          <p:spTgt spid="85"/>
                                        </p:tgtEl>
                                        <p:attrNameLst>
                                          <p:attrName>ppt_y</p:attrName>
                                        </p:attrNameLst>
                                      </p:cBhvr>
                                      <p:tavLst>
                                        <p:tav tm="0">
                                          <p:val>
                                            <p:strVal val="#ppt_y"/>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 presetClass="entr" presetSubtype="2" fill="hold" grpId="0" nodeType="clickEffect">
                                  <p:stCondLst>
                                    <p:cond delay="0"/>
                                  </p:stCondLst>
                                  <p:childTnLst>
                                    <p:set>
                                      <p:cBhvr>
                                        <p:cTn id="38" dur="1" fill="hold">
                                          <p:stCondLst>
                                            <p:cond delay="0"/>
                                          </p:stCondLst>
                                        </p:cTn>
                                        <p:tgtEl>
                                          <p:spTgt spid="106"/>
                                        </p:tgtEl>
                                        <p:attrNameLst>
                                          <p:attrName>style.visibility</p:attrName>
                                        </p:attrNameLst>
                                      </p:cBhvr>
                                      <p:to>
                                        <p:strVal val="visible"/>
                                      </p:to>
                                    </p:set>
                                    <p:anim calcmode="lin" valueType="num">
                                      <p:cBhvr additive="base">
                                        <p:cTn id="39" dur="6000" fill="hold"/>
                                        <p:tgtEl>
                                          <p:spTgt spid="106"/>
                                        </p:tgtEl>
                                        <p:attrNameLst>
                                          <p:attrName>ppt_x</p:attrName>
                                        </p:attrNameLst>
                                      </p:cBhvr>
                                      <p:tavLst>
                                        <p:tav tm="0">
                                          <p:val>
                                            <p:strVal val="1+#ppt_w/2"/>
                                          </p:val>
                                        </p:tav>
                                        <p:tav tm="100000">
                                          <p:val>
                                            <p:strVal val="#ppt_x"/>
                                          </p:val>
                                        </p:tav>
                                      </p:tavLst>
                                    </p:anim>
                                    <p:anim calcmode="lin" valueType="num">
                                      <p:cBhvr additive="base">
                                        <p:cTn id="40" dur="6000" fill="hold"/>
                                        <p:tgtEl>
                                          <p:spTgt spid="106"/>
                                        </p:tgtEl>
                                        <p:attrNameLst>
                                          <p:attrName>ppt_y</p:attrName>
                                        </p:attrNameLst>
                                      </p:cBhvr>
                                      <p:tavLst>
                                        <p:tav tm="0">
                                          <p:val>
                                            <p:strVal val="#ppt_y"/>
                                          </p:val>
                                        </p:tav>
                                        <p:tav tm="100000">
                                          <p:val>
                                            <p:strVal val="#ppt_y"/>
                                          </p:val>
                                        </p:tav>
                                      </p:tavLst>
                                    </p:anim>
                                  </p:childTnLst>
                                </p:cTn>
                              </p:par>
                              <p:par>
                                <p:cTn id="41" presetID="2" presetClass="entr" presetSubtype="2" fill="hold" grpId="0" nodeType="withEffect">
                                  <p:stCondLst>
                                    <p:cond delay="900"/>
                                  </p:stCondLst>
                                  <p:childTnLst>
                                    <p:set>
                                      <p:cBhvr>
                                        <p:cTn id="42" dur="1" fill="hold">
                                          <p:stCondLst>
                                            <p:cond delay="0"/>
                                          </p:stCondLst>
                                        </p:cTn>
                                        <p:tgtEl>
                                          <p:spTgt spid="116"/>
                                        </p:tgtEl>
                                        <p:attrNameLst>
                                          <p:attrName>style.visibility</p:attrName>
                                        </p:attrNameLst>
                                      </p:cBhvr>
                                      <p:to>
                                        <p:strVal val="visible"/>
                                      </p:to>
                                    </p:set>
                                    <p:anim calcmode="lin" valueType="num">
                                      <p:cBhvr additive="base">
                                        <p:cTn id="43" dur="6000" fill="hold"/>
                                        <p:tgtEl>
                                          <p:spTgt spid="116"/>
                                        </p:tgtEl>
                                        <p:attrNameLst>
                                          <p:attrName>ppt_x</p:attrName>
                                        </p:attrNameLst>
                                      </p:cBhvr>
                                      <p:tavLst>
                                        <p:tav tm="0">
                                          <p:val>
                                            <p:strVal val="1+#ppt_w/2"/>
                                          </p:val>
                                        </p:tav>
                                        <p:tav tm="100000">
                                          <p:val>
                                            <p:strVal val="#ppt_x"/>
                                          </p:val>
                                        </p:tav>
                                      </p:tavLst>
                                    </p:anim>
                                    <p:anim calcmode="lin" valueType="num">
                                      <p:cBhvr additive="base">
                                        <p:cTn id="44" dur="6000" fill="hold"/>
                                        <p:tgtEl>
                                          <p:spTgt spid="116"/>
                                        </p:tgtEl>
                                        <p:attrNameLst>
                                          <p:attrName>ppt_y</p:attrName>
                                        </p:attrNameLst>
                                      </p:cBhvr>
                                      <p:tavLst>
                                        <p:tav tm="0">
                                          <p:val>
                                            <p:strVal val="#ppt_y"/>
                                          </p:val>
                                        </p:tav>
                                        <p:tav tm="100000">
                                          <p:val>
                                            <p:strVal val="#ppt_y"/>
                                          </p:val>
                                        </p:tav>
                                      </p:tavLst>
                                    </p:anim>
                                  </p:childTnLst>
                                </p:cTn>
                              </p:par>
                              <p:par>
                                <p:cTn id="45" presetID="2" presetClass="entr" presetSubtype="2" fill="hold" grpId="0" nodeType="withEffect">
                                  <p:stCondLst>
                                    <p:cond delay="2100"/>
                                  </p:stCondLst>
                                  <p:childTnLst>
                                    <p:set>
                                      <p:cBhvr>
                                        <p:cTn id="46" dur="1" fill="hold">
                                          <p:stCondLst>
                                            <p:cond delay="0"/>
                                          </p:stCondLst>
                                        </p:cTn>
                                        <p:tgtEl>
                                          <p:spTgt spid="83"/>
                                        </p:tgtEl>
                                        <p:attrNameLst>
                                          <p:attrName>style.visibility</p:attrName>
                                        </p:attrNameLst>
                                      </p:cBhvr>
                                      <p:to>
                                        <p:strVal val="visible"/>
                                      </p:to>
                                    </p:set>
                                    <p:anim calcmode="lin" valueType="num">
                                      <p:cBhvr additive="base">
                                        <p:cTn id="47" dur="6000" fill="hold"/>
                                        <p:tgtEl>
                                          <p:spTgt spid="83"/>
                                        </p:tgtEl>
                                        <p:attrNameLst>
                                          <p:attrName>ppt_x</p:attrName>
                                        </p:attrNameLst>
                                      </p:cBhvr>
                                      <p:tavLst>
                                        <p:tav tm="0">
                                          <p:val>
                                            <p:strVal val="1+#ppt_w/2"/>
                                          </p:val>
                                        </p:tav>
                                        <p:tav tm="100000">
                                          <p:val>
                                            <p:strVal val="#ppt_x"/>
                                          </p:val>
                                        </p:tav>
                                      </p:tavLst>
                                    </p:anim>
                                    <p:anim calcmode="lin" valueType="num">
                                      <p:cBhvr additive="base">
                                        <p:cTn id="48" dur="6000" fill="hold"/>
                                        <p:tgtEl>
                                          <p:spTgt spid="83"/>
                                        </p:tgtEl>
                                        <p:attrNameLst>
                                          <p:attrName>ppt_y</p:attrName>
                                        </p:attrNameLst>
                                      </p:cBhvr>
                                      <p:tavLst>
                                        <p:tav tm="0">
                                          <p:val>
                                            <p:strVal val="#ppt_y"/>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2" presetClass="entr" presetSubtype="2" fill="hold" grpId="0" nodeType="clickEffect">
                                  <p:stCondLst>
                                    <p:cond delay="0"/>
                                  </p:stCondLst>
                                  <p:childTnLst>
                                    <p:set>
                                      <p:cBhvr>
                                        <p:cTn id="52" dur="1" fill="hold">
                                          <p:stCondLst>
                                            <p:cond delay="0"/>
                                          </p:stCondLst>
                                        </p:cTn>
                                        <p:tgtEl>
                                          <p:spTgt spid="86"/>
                                        </p:tgtEl>
                                        <p:attrNameLst>
                                          <p:attrName>style.visibility</p:attrName>
                                        </p:attrNameLst>
                                      </p:cBhvr>
                                      <p:to>
                                        <p:strVal val="visible"/>
                                      </p:to>
                                    </p:set>
                                    <p:anim calcmode="lin" valueType="num">
                                      <p:cBhvr additive="base">
                                        <p:cTn id="53" dur="6000" fill="hold"/>
                                        <p:tgtEl>
                                          <p:spTgt spid="86"/>
                                        </p:tgtEl>
                                        <p:attrNameLst>
                                          <p:attrName>ppt_x</p:attrName>
                                        </p:attrNameLst>
                                      </p:cBhvr>
                                      <p:tavLst>
                                        <p:tav tm="0">
                                          <p:val>
                                            <p:strVal val="1+#ppt_w/2"/>
                                          </p:val>
                                        </p:tav>
                                        <p:tav tm="100000">
                                          <p:val>
                                            <p:strVal val="#ppt_x"/>
                                          </p:val>
                                        </p:tav>
                                      </p:tavLst>
                                    </p:anim>
                                    <p:anim calcmode="lin" valueType="num">
                                      <p:cBhvr additive="base">
                                        <p:cTn id="54" dur="6000" fill="hold"/>
                                        <p:tgtEl>
                                          <p:spTgt spid="86"/>
                                        </p:tgtEl>
                                        <p:attrNameLst>
                                          <p:attrName>ppt_y</p:attrName>
                                        </p:attrNameLst>
                                      </p:cBhvr>
                                      <p:tavLst>
                                        <p:tav tm="0">
                                          <p:val>
                                            <p:strVal val="#ppt_y"/>
                                          </p:val>
                                        </p:tav>
                                        <p:tav tm="100000">
                                          <p:val>
                                            <p:strVal val="#ppt_y"/>
                                          </p:val>
                                        </p:tav>
                                      </p:tavLst>
                                    </p:anim>
                                  </p:childTnLst>
                                </p:cTn>
                              </p:par>
                              <p:par>
                                <p:cTn id="55" presetID="2" presetClass="entr" presetSubtype="2" fill="hold" grpId="0" nodeType="withEffect">
                                  <p:stCondLst>
                                    <p:cond delay="1700"/>
                                  </p:stCondLst>
                                  <p:childTnLst>
                                    <p:set>
                                      <p:cBhvr>
                                        <p:cTn id="56" dur="1" fill="hold">
                                          <p:stCondLst>
                                            <p:cond delay="0"/>
                                          </p:stCondLst>
                                        </p:cTn>
                                        <p:tgtEl>
                                          <p:spTgt spid="93"/>
                                        </p:tgtEl>
                                        <p:attrNameLst>
                                          <p:attrName>style.visibility</p:attrName>
                                        </p:attrNameLst>
                                      </p:cBhvr>
                                      <p:to>
                                        <p:strVal val="visible"/>
                                      </p:to>
                                    </p:set>
                                    <p:anim calcmode="lin" valueType="num">
                                      <p:cBhvr additive="base">
                                        <p:cTn id="57" dur="6000" fill="hold"/>
                                        <p:tgtEl>
                                          <p:spTgt spid="93"/>
                                        </p:tgtEl>
                                        <p:attrNameLst>
                                          <p:attrName>ppt_x</p:attrName>
                                        </p:attrNameLst>
                                      </p:cBhvr>
                                      <p:tavLst>
                                        <p:tav tm="0">
                                          <p:val>
                                            <p:strVal val="1+#ppt_w/2"/>
                                          </p:val>
                                        </p:tav>
                                        <p:tav tm="100000">
                                          <p:val>
                                            <p:strVal val="#ppt_x"/>
                                          </p:val>
                                        </p:tav>
                                      </p:tavLst>
                                    </p:anim>
                                    <p:anim calcmode="lin" valueType="num">
                                      <p:cBhvr additive="base">
                                        <p:cTn id="58" dur="6000" fill="hold"/>
                                        <p:tgtEl>
                                          <p:spTgt spid="93"/>
                                        </p:tgtEl>
                                        <p:attrNameLst>
                                          <p:attrName>ppt_y</p:attrName>
                                        </p:attrNameLst>
                                      </p:cBhvr>
                                      <p:tavLst>
                                        <p:tav tm="0">
                                          <p:val>
                                            <p:strVal val="#ppt_y"/>
                                          </p:val>
                                        </p:tav>
                                        <p:tav tm="100000">
                                          <p:val>
                                            <p:strVal val="#ppt_y"/>
                                          </p:val>
                                        </p:tav>
                                      </p:tavLst>
                                    </p:anim>
                                  </p:childTnLst>
                                </p:cTn>
                              </p:par>
                              <p:par>
                                <p:cTn id="59" presetID="2" presetClass="entr" presetSubtype="2" fill="hold" grpId="0" nodeType="withEffect">
                                  <p:stCondLst>
                                    <p:cond delay="4200"/>
                                  </p:stCondLst>
                                  <p:childTnLst>
                                    <p:set>
                                      <p:cBhvr>
                                        <p:cTn id="60" dur="1" fill="hold">
                                          <p:stCondLst>
                                            <p:cond delay="0"/>
                                          </p:stCondLst>
                                        </p:cTn>
                                        <p:tgtEl>
                                          <p:spTgt spid="94"/>
                                        </p:tgtEl>
                                        <p:attrNameLst>
                                          <p:attrName>style.visibility</p:attrName>
                                        </p:attrNameLst>
                                      </p:cBhvr>
                                      <p:to>
                                        <p:strVal val="visible"/>
                                      </p:to>
                                    </p:set>
                                    <p:anim calcmode="lin" valueType="num">
                                      <p:cBhvr additive="base">
                                        <p:cTn id="61" dur="6000" fill="hold"/>
                                        <p:tgtEl>
                                          <p:spTgt spid="94"/>
                                        </p:tgtEl>
                                        <p:attrNameLst>
                                          <p:attrName>ppt_x</p:attrName>
                                        </p:attrNameLst>
                                      </p:cBhvr>
                                      <p:tavLst>
                                        <p:tav tm="0">
                                          <p:val>
                                            <p:strVal val="1+#ppt_w/2"/>
                                          </p:val>
                                        </p:tav>
                                        <p:tav tm="100000">
                                          <p:val>
                                            <p:strVal val="#ppt_x"/>
                                          </p:val>
                                        </p:tav>
                                      </p:tavLst>
                                    </p:anim>
                                    <p:anim calcmode="lin" valueType="num">
                                      <p:cBhvr additive="base">
                                        <p:cTn id="62" dur="6000" fill="hold"/>
                                        <p:tgtEl>
                                          <p:spTgt spid="94"/>
                                        </p:tgtEl>
                                        <p:attrNameLst>
                                          <p:attrName>ppt_y</p:attrName>
                                        </p:attrNameLst>
                                      </p:cBhvr>
                                      <p:tavLst>
                                        <p:tav tm="0">
                                          <p:val>
                                            <p:strVal val="#ppt_y"/>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2" fill="hold" grpId="0" nodeType="clickEffect">
                                  <p:stCondLst>
                                    <p:cond delay="0"/>
                                  </p:stCondLst>
                                  <p:childTnLst>
                                    <p:set>
                                      <p:cBhvr>
                                        <p:cTn id="66" dur="1" fill="hold">
                                          <p:stCondLst>
                                            <p:cond delay="0"/>
                                          </p:stCondLst>
                                        </p:cTn>
                                        <p:tgtEl>
                                          <p:spTgt spid="113"/>
                                        </p:tgtEl>
                                        <p:attrNameLst>
                                          <p:attrName>style.visibility</p:attrName>
                                        </p:attrNameLst>
                                      </p:cBhvr>
                                      <p:to>
                                        <p:strVal val="visible"/>
                                      </p:to>
                                    </p:set>
                                    <p:anim calcmode="lin" valueType="num">
                                      <p:cBhvr additive="base">
                                        <p:cTn id="67" dur="6000" fill="hold"/>
                                        <p:tgtEl>
                                          <p:spTgt spid="113"/>
                                        </p:tgtEl>
                                        <p:attrNameLst>
                                          <p:attrName>ppt_x</p:attrName>
                                        </p:attrNameLst>
                                      </p:cBhvr>
                                      <p:tavLst>
                                        <p:tav tm="0">
                                          <p:val>
                                            <p:strVal val="1+#ppt_w/2"/>
                                          </p:val>
                                        </p:tav>
                                        <p:tav tm="100000">
                                          <p:val>
                                            <p:strVal val="#ppt_x"/>
                                          </p:val>
                                        </p:tav>
                                      </p:tavLst>
                                    </p:anim>
                                    <p:anim calcmode="lin" valueType="num">
                                      <p:cBhvr additive="base">
                                        <p:cTn id="68" dur="6000" fill="hold"/>
                                        <p:tgtEl>
                                          <p:spTgt spid="113"/>
                                        </p:tgtEl>
                                        <p:attrNameLst>
                                          <p:attrName>ppt_y</p:attrName>
                                        </p:attrNameLst>
                                      </p:cBhvr>
                                      <p:tavLst>
                                        <p:tav tm="0">
                                          <p:val>
                                            <p:strVal val="#ppt_y"/>
                                          </p:val>
                                        </p:tav>
                                        <p:tav tm="100000">
                                          <p:val>
                                            <p:strVal val="#ppt_y"/>
                                          </p:val>
                                        </p:tav>
                                      </p:tavLst>
                                    </p:anim>
                                  </p:childTnLst>
                                </p:cTn>
                              </p:par>
                              <p:par>
                                <p:cTn id="69" presetID="2" presetClass="entr" presetSubtype="2" fill="hold" grpId="0" nodeType="withEffect">
                                  <p:stCondLst>
                                    <p:cond delay="700"/>
                                  </p:stCondLst>
                                  <p:childTnLst>
                                    <p:set>
                                      <p:cBhvr>
                                        <p:cTn id="70" dur="1" fill="hold">
                                          <p:stCondLst>
                                            <p:cond delay="0"/>
                                          </p:stCondLst>
                                        </p:cTn>
                                        <p:tgtEl>
                                          <p:spTgt spid="115"/>
                                        </p:tgtEl>
                                        <p:attrNameLst>
                                          <p:attrName>style.visibility</p:attrName>
                                        </p:attrNameLst>
                                      </p:cBhvr>
                                      <p:to>
                                        <p:strVal val="visible"/>
                                      </p:to>
                                    </p:set>
                                    <p:anim calcmode="lin" valueType="num">
                                      <p:cBhvr additive="base">
                                        <p:cTn id="71" dur="6000" fill="hold"/>
                                        <p:tgtEl>
                                          <p:spTgt spid="115"/>
                                        </p:tgtEl>
                                        <p:attrNameLst>
                                          <p:attrName>ppt_x</p:attrName>
                                        </p:attrNameLst>
                                      </p:cBhvr>
                                      <p:tavLst>
                                        <p:tav tm="0">
                                          <p:val>
                                            <p:strVal val="1+#ppt_w/2"/>
                                          </p:val>
                                        </p:tav>
                                        <p:tav tm="100000">
                                          <p:val>
                                            <p:strVal val="#ppt_x"/>
                                          </p:val>
                                        </p:tav>
                                      </p:tavLst>
                                    </p:anim>
                                    <p:anim calcmode="lin" valueType="num">
                                      <p:cBhvr additive="base">
                                        <p:cTn id="72" dur="6000" fill="hold"/>
                                        <p:tgtEl>
                                          <p:spTgt spid="115"/>
                                        </p:tgtEl>
                                        <p:attrNameLst>
                                          <p:attrName>ppt_y</p:attrName>
                                        </p:attrNameLst>
                                      </p:cBhvr>
                                      <p:tavLst>
                                        <p:tav tm="0">
                                          <p:val>
                                            <p:strVal val="#ppt_y"/>
                                          </p:val>
                                        </p:tav>
                                        <p:tav tm="100000">
                                          <p:val>
                                            <p:strVal val="#ppt_y"/>
                                          </p:val>
                                        </p:tav>
                                      </p:tavLst>
                                    </p:anim>
                                  </p:childTnLst>
                                </p:cTn>
                              </p:par>
                              <p:par>
                                <p:cTn id="73" presetID="2" presetClass="entr" presetSubtype="2" fill="hold" grpId="0" nodeType="withEffect">
                                  <p:stCondLst>
                                    <p:cond delay="3800"/>
                                  </p:stCondLst>
                                  <p:childTnLst>
                                    <p:set>
                                      <p:cBhvr>
                                        <p:cTn id="74" dur="1" fill="hold">
                                          <p:stCondLst>
                                            <p:cond delay="0"/>
                                          </p:stCondLst>
                                        </p:cTn>
                                        <p:tgtEl>
                                          <p:spTgt spid="108"/>
                                        </p:tgtEl>
                                        <p:attrNameLst>
                                          <p:attrName>style.visibility</p:attrName>
                                        </p:attrNameLst>
                                      </p:cBhvr>
                                      <p:to>
                                        <p:strVal val="visible"/>
                                      </p:to>
                                    </p:set>
                                    <p:anim calcmode="lin" valueType="num">
                                      <p:cBhvr additive="base">
                                        <p:cTn id="75" dur="6000" fill="hold"/>
                                        <p:tgtEl>
                                          <p:spTgt spid="108"/>
                                        </p:tgtEl>
                                        <p:attrNameLst>
                                          <p:attrName>ppt_x</p:attrName>
                                        </p:attrNameLst>
                                      </p:cBhvr>
                                      <p:tavLst>
                                        <p:tav tm="0">
                                          <p:val>
                                            <p:strVal val="1+#ppt_w/2"/>
                                          </p:val>
                                        </p:tav>
                                        <p:tav tm="100000">
                                          <p:val>
                                            <p:strVal val="#ppt_x"/>
                                          </p:val>
                                        </p:tav>
                                      </p:tavLst>
                                    </p:anim>
                                    <p:anim calcmode="lin" valueType="num">
                                      <p:cBhvr additive="base">
                                        <p:cTn id="76" dur="6000" fill="hold"/>
                                        <p:tgtEl>
                                          <p:spTgt spid="108"/>
                                        </p:tgtEl>
                                        <p:attrNameLst>
                                          <p:attrName>ppt_y</p:attrName>
                                        </p:attrNameLst>
                                      </p:cBhvr>
                                      <p:tavLst>
                                        <p:tav tm="0">
                                          <p:val>
                                            <p:strVal val="#ppt_y"/>
                                          </p:val>
                                        </p:tav>
                                        <p:tav tm="100000">
                                          <p:val>
                                            <p:strVal val="#ppt_y"/>
                                          </p:val>
                                        </p:tav>
                                      </p:tavLst>
                                    </p:anim>
                                  </p:childTnLst>
                                </p:cTn>
                              </p:par>
                            </p:childTnLst>
                          </p:cTn>
                        </p:par>
                      </p:childTnLst>
                    </p:cTn>
                  </p:par>
                  <p:par>
                    <p:cTn id="77" fill="hold">
                      <p:stCondLst>
                        <p:cond delay="indefinite"/>
                      </p:stCondLst>
                      <p:childTnLst>
                        <p:par>
                          <p:cTn id="78" fill="hold">
                            <p:stCondLst>
                              <p:cond delay="0"/>
                            </p:stCondLst>
                            <p:childTnLst>
                              <p:par>
                                <p:cTn id="79" presetID="2" presetClass="entr" presetSubtype="2" fill="hold" grpId="0" nodeType="clickEffect">
                                  <p:stCondLst>
                                    <p:cond delay="0"/>
                                  </p:stCondLst>
                                  <p:childTnLst>
                                    <p:set>
                                      <p:cBhvr>
                                        <p:cTn id="80" dur="1" fill="hold">
                                          <p:stCondLst>
                                            <p:cond delay="0"/>
                                          </p:stCondLst>
                                        </p:cTn>
                                        <p:tgtEl>
                                          <p:spTgt spid="89"/>
                                        </p:tgtEl>
                                        <p:attrNameLst>
                                          <p:attrName>style.visibility</p:attrName>
                                        </p:attrNameLst>
                                      </p:cBhvr>
                                      <p:to>
                                        <p:strVal val="visible"/>
                                      </p:to>
                                    </p:set>
                                    <p:anim calcmode="lin" valueType="num">
                                      <p:cBhvr additive="base">
                                        <p:cTn id="81" dur="6000" fill="hold"/>
                                        <p:tgtEl>
                                          <p:spTgt spid="89"/>
                                        </p:tgtEl>
                                        <p:attrNameLst>
                                          <p:attrName>ppt_x</p:attrName>
                                        </p:attrNameLst>
                                      </p:cBhvr>
                                      <p:tavLst>
                                        <p:tav tm="0">
                                          <p:val>
                                            <p:strVal val="1+#ppt_w/2"/>
                                          </p:val>
                                        </p:tav>
                                        <p:tav tm="100000">
                                          <p:val>
                                            <p:strVal val="#ppt_x"/>
                                          </p:val>
                                        </p:tav>
                                      </p:tavLst>
                                    </p:anim>
                                    <p:anim calcmode="lin" valueType="num">
                                      <p:cBhvr additive="base">
                                        <p:cTn id="82" dur="6000" fill="hold"/>
                                        <p:tgtEl>
                                          <p:spTgt spid="89"/>
                                        </p:tgtEl>
                                        <p:attrNameLst>
                                          <p:attrName>ppt_y</p:attrName>
                                        </p:attrNameLst>
                                      </p:cBhvr>
                                      <p:tavLst>
                                        <p:tav tm="0">
                                          <p:val>
                                            <p:strVal val="#ppt_y"/>
                                          </p:val>
                                        </p:tav>
                                        <p:tav tm="100000">
                                          <p:val>
                                            <p:strVal val="#ppt_y"/>
                                          </p:val>
                                        </p:tav>
                                      </p:tavLst>
                                    </p:anim>
                                  </p:childTnLst>
                                </p:cTn>
                              </p:par>
                              <p:par>
                                <p:cTn id="83" presetID="2" presetClass="entr" presetSubtype="2" fill="hold" grpId="0" nodeType="withEffect">
                                  <p:stCondLst>
                                    <p:cond delay="1200"/>
                                  </p:stCondLst>
                                  <p:childTnLst>
                                    <p:set>
                                      <p:cBhvr>
                                        <p:cTn id="84" dur="1" fill="hold">
                                          <p:stCondLst>
                                            <p:cond delay="0"/>
                                          </p:stCondLst>
                                        </p:cTn>
                                        <p:tgtEl>
                                          <p:spTgt spid="82"/>
                                        </p:tgtEl>
                                        <p:attrNameLst>
                                          <p:attrName>style.visibility</p:attrName>
                                        </p:attrNameLst>
                                      </p:cBhvr>
                                      <p:to>
                                        <p:strVal val="visible"/>
                                      </p:to>
                                    </p:set>
                                    <p:anim calcmode="lin" valueType="num">
                                      <p:cBhvr additive="base">
                                        <p:cTn id="85" dur="6000" fill="hold"/>
                                        <p:tgtEl>
                                          <p:spTgt spid="82"/>
                                        </p:tgtEl>
                                        <p:attrNameLst>
                                          <p:attrName>ppt_x</p:attrName>
                                        </p:attrNameLst>
                                      </p:cBhvr>
                                      <p:tavLst>
                                        <p:tav tm="0">
                                          <p:val>
                                            <p:strVal val="1+#ppt_w/2"/>
                                          </p:val>
                                        </p:tav>
                                        <p:tav tm="100000">
                                          <p:val>
                                            <p:strVal val="#ppt_x"/>
                                          </p:val>
                                        </p:tav>
                                      </p:tavLst>
                                    </p:anim>
                                    <p:anim calcmode="lin" valueType="num">
                                      <p:cBhvr additive="base">
                                        <p:cTn id="86" dur="6000" fill="hold"/>
                                        <p:tgtEl>
                                          <p:spTgt spid="82"/>
                                        </p:tgtEl>
                                        <p:attrNameLst>
                                          <p:attrName>ppt_y</p:attrName>
                                        </p:attrNameLst>
                                      </p:cBhvr>
                                      <p:tavLst>
                                        <p:tav tm="0">
                                          <p:val>
                                            <p:strVal val="#ppt_y"/>
                                          </p:val>
                                        </p:tav>
                                        <p:tav tm="100000">
                                          <p:val>
                                            <p:strVal val="#ppt_y"/>
                                          </p:val>
                                        </p:tav>
                                      </p:tavLst>
                                    </p:anim>
                                  </p:childTnLst>
                                </p:cTn>
                              </p:par>
                              <p:par>
                                <p:cTn id="87" presetID="2" presetClass="entr" presetSubtype="2" fill="hold" grpId="0" nodeType="withEffect">
                                  <p:stCondLst>
                                    <p:cond delay="2400"/>
                                  </p:stCondLst>
                                  <p:childTnLst>
                                    <p:set>
                                      <p:cBhvr>
                                        <p:cTn id="88" dur="1" fill="hold">
                                          <p:stCondLst>
                                            <p:cond delay="0"/>
                                          </p:stCondLst>
                                        </p:cTn>
                                        <p:tgtEl>
                                          <p:spTgt spid="95"/>
                                        </p:tgtEl>
                                        <p:attrNameLst>
                                          <p:attrName>style.visibility</p:attrName>
                                        </p:attrNameLst>
                                      </p:cBhvr>
                                      <p:to>
                                        <p:strVal val="visible"/>
                                      </p:to>
                                    </p:set>
                                    <p:anim calcmode="lin" valueType="num">
                                      <p:cBhvr additive="base">
                                        <p:cTn id="89" dur="6000" fill="hold"/>
                                        <p:tgtEl>
                                          <p:spTgt spid="95"/>
                                        </p:tgtEl>
                                        <p:attrNameLst>
                                          <p:attrName>ppt_x</p:attrName>
                                        </p:attrNameLst>
                                      </p:cBhvr>
                                      <p:tavLst>
                                        <p:tav tm="0">
                                          <p:val>
                                            <p:strVal val="1+#ppt_w/2"/>
                                          </p:val>
                                        </p:tav>
                                        <p:tav tm="100000">
                                          <p:val>
                                            <p:strVal val="#ppt_x"/>
                                          </p:val>
                                        </p:tav>
                                      </p:tavLst>
                                    </p:anim>
                                    <p:anim calcmode="lin" valueType="num">
                                      <p:cBhvr additive="base">
                                        <p:cTn id="90" dur="6000" fill="hold"/>
                                        <p:tgtEl>
                                          <p:spTgt spid="95"/>
                                        </p:tgtEl>
                                        <p:attrNameLst>
                                          <p:attrName>ppt_y</p:attrName>
                                        </p:attrNameLst>
                                      </p:cBhvr>
                                      <p:tavLst>
                                        <p:tav tm="0">
                                          <p:val>
                                            <p:strVal val="#ppt_y"/>
                                          </p:val>
                                        </p:tav>
                                        <p:tav tm="100000">
                                          <p:val>
                                            <p:strVal val="#ppt_y"/>
                                          </p:val>
                                        </p:tav>
                                      </p:tavLst>
                                    </p:anim>
                                  </p:childTnLst>
                                </p:cTn>
                              </p:par>
                            </p:childTnLst>
                          </p:cTn>
                        </p:par>
                      </p:childTnLst>
                    </p:cTn>
                  </p:par>
                  <p:par>
                    <p:cTn id="91" fill="hold">
                      <p:stCondLst>
                        <p:cond delay="indefinite"/>
                      </p:stCondLst>
                      <p:childTnLst>
                        <p:par>
                          <p:cTn id="92" fill="hold">
                            <p:stCondLst>
                              <p:cond delay="0"/>
                            </p:stCondLst>
                            <p:childTnLst>
                              <p:par>
                                <p:cTn id="93" presetID="2" presetClass="entr" presetSubtype="2" fill="hold" grpId="0" nodeType="clickEffect">
                                  <p:stCondLst>
                                    <p:cond delay="0"/>
                                  </p:stCondLst>
                                  <p:childTnLst>
                                    <p:set>
                                      <p:cBhvr>
                                        <p:cTn id="94" dur="1" fill="hold">
                                          <p:stCondLst>
                                            <p:cond delay="0"/>
                                          </p:stCondLst>
                                        </p:cTn>
                                        <p:tgtEl>
                                          <p:spTgt spid="102"/>
                                        </p:tgtEl>
                                        <p:attrNameLst>
                                          <p:attrName>style.visibility</p:attrName>
                                        </p:attrNameLst>
                                      </p:cBhvr>
                                      <p:to>
                                        <p:strVal val="visible"/>
                                      </p:to>
                                    </p:set>
                                    <p:anim calcmode="lin" valueType="num">
                                      <p:cBhvr additive="base">
                                        <p:cTn id="95" dur="6000" fill="hold"/>
                                        <p:tgtEl>
                                          <p:spTgt spid="102"/>
                                        </p:tgtEl>
                                        <p:attrNameLst>
                                          <p:attrName>ppt_x</p:attrName>
                                        </p:attrNameLst>
                                      </p:cBhvr>
                                      <p:tavLst>
                                        <p:tav tm="0">
                                          <p:val>
                                            <p:strVal val="1+#ppt_w/2"/>
                                          </p:val>
                                        </p:tav>
                                        <p:tav tm="100000">
                                          <p:val>
                                            <p:strVal val="#ppt_x"/>
                                          </p:val>
                                        </p:tav>
                                      </p:tavLst>
                                    </p:anim>
                                    <p:anim calcmode="lin" valueType="num">
                                      <p:cBhvr additive="base">
                                        <p:cTn id="96" dur="6000" fill="hold"/>
                                        <p:tgtEl>
                                          <p:spTgt spid="102"/>
                                        </p:tgtEl>
                                        <p:attrNameLst>
                                          <p:attrName>ppt_y</p:attrName>
                                        </p:attrNameLst>
                                      </p:cBhvr>
                                      <p:tavLst>
                                        <p:tav tm="0">
                                          <p:val>
                                            <p:strVal val="#ppt_y"/>
                                          </p:val>
                                        </p:tav>
                                        <p:tav tm="100000">
                                          <p:val>
                                            <p:strVal val="#ppt_y"/>
                                          </p:val>
                                        </p:tav>
                                      </p:tavLst>
                                    </p:anim>
                                  </p:childTnLst>
                                </p:cTn>
                              </p:par>
                              <p:par>
                                <p:cTn id="97" presetID="2" presetClass="entr" presetSubtype="2" fill="hold" grpId="0" nodeType="withEffect">
                                  <p:stCondLst>
                                    <p:cond delay="800"/>
                                  </p:stCondLst>
                                  <p:childTnLst>
                                    <p:set>
                                      <p:cBhvr>
                                        <p:cTn id="98" dur="1" fill="hold">
                                          <p:stCondLst>
                                            <p:cond delay="0"/>
                                          </p:stCondLst>
                                        </p:cTn>
                                        <p:tgtEl>
                                          <p:spTgt spid="87"/>
                                        </p:tgtEl>
                                        <p:attrNameLst>
                                          <p:attrName>style.visibility</p:attrName>
                                        </p:attrNameLst>
                                      </p:cBhvr>
                                      <p:to>
                                        <p:strVal val="visible"/>
                                      </p:to>
                                    </p:set>
                                    <p:anim calcmode="lin" valueType="num">
                                      <p:cBhvr additive="base">
                                        <p:cTn id="99" dur="6000" fill="hold"/>
                                        <p:tgtEl>
                                          <p:spTgt spid="87"/>
                                        </p:tgtEl>
                                        <p:attrNameLst>
                                          <p:attrName>ppt_x</p:attrName>
                                        </p:attrNameLst>
                                      </p:cBhvr>
                                      <p:tavLst>
                                        <p:tav tm="0">
                                          <p:val>
                                            <p:strVal val="1+#ppt_w/2"/>
                                          </p:val>
                                        </p:tav>
                                        <p:tav tm="100000">
                                          <p:val>
                                            <p:strVal val="#ppt_x"/>
                                          </p:val>
                                        </p:tav>
                                      </p:tavLst>
                                    </p:anim>
                                    <p:anim calcmode="lin" valueType="num">
                                      <p:cBhvr additive="base">
                                        <p:cTn id="100" dur="6000" fill="hold"/>
                                        <p:tgtEl>
                                          <p:spTgt spid="87"/>
                                        </p:tgtEl>
                                        <p:attrNameLst>
                                          <p:attrName>ppt_y</p:attrName>
                                        </p:attrNameLst>
                                      </p:cBhvr>
                                      <p:tavLst>
                                        <p:tav tm="0">
                                          <p:val>
                                            <p:strVal val="#ppt_y"/>
                                          </p:val>
                                        </p:tav>
                                        <p:tav tm="100000">
                                          <p:val>
                                            <p:strVal val="#ppt_y"/>
                                          </p:val>
                                        </p:tav>
                                      </p:tavLst>
                                    </p:anim>
                                  </p:childTnLst>
                                </p:cTn>
                              </p:par>
                              <p:par>
                                <p:cTn id="101" presetID="2" presetClass="entr" presetSubtype="2" fill="hold" grpId="0" nodeType="withEffect">
                                  <p:stCondLst>
                                    <p:cond delay="1400"/>
                                  </p:stCondLst>
                                  <p:childTnLst>
                                    <p:set>
                                      <p:cBhvr>
                                        <p:cTn id="102" dur="1" fill="hold">
                                          <p:stCondLst>
                                            <p:cond delay="0"/>
                                          </p:stCondLst>
                                        </p:cTn>
                                        <p:tgtEl>
                                          <p:spTgt spid="97"/>
                                        </p:tgtEl>
                                        <p:attrNameLst>
                                          <p:attrName>style.visibility</p:attrName>
                                        </p:attrNameLst>
                                      </p:cBhvr>
                                      <p:to>
                                        <p:strVal val="visible"/>
                                      </p:to>
                                    </p:set>
                                    <p:anim calcmode="lin" valueType="num">
                                      <p:cBhvr additive="base">
                                        <p:cTn id="103" dur="6000" fill="hold"/>
                                        <p:tgtEl>
                                          <p:spTgt spid="97"/>
                                        </p:tgtEl>
                                        <p:attrNameLst>
                                          <p:attrName>ppt_x</p:attrName>
                                        </p:attrNameLst>
                                      </p:cBhvr>
                                      <p:tavLst>
                                        <p:tav tm="0">
                                          <p:val>
                                            <p:strVal val="1+#ppt_w/2"/>
                                          </p:val>
                                        </p:tav>
                                        <p:tav tm="100000">
                                          <p:val>
                                            <p:strVal val="#ppt_x"/>
                                          </p:val>
                                        </p:tav>
                                      </p:tavLst>
                                    </p:anim>
                                    <p:anim calcmode="lin" valueType="num">
                                      <p:cBhvr additive="base">
                                        <p:cTn id="104" dur="6000" fill="hold"/>
                                        <p:tgtEl>
                                          <p:spTgt spid="97"/>
                                        </p:tgtEl>
                                        <p:attrNameLst>
                                          <p:attrName>ppt_y</p:attrName>
                                        </p:attrNameLst>
                                      </p:cBhvr>
                                      <p:tavLst>
                                        <p:tav tm="0">
                                          <p:val>
                                            <p:strVal val="#ppt_y"/>
                                          </p:val>
                                        </p:tav>
                                        <p:tav tm="100000">
                                          <p:val>
                                            <p:strVal val="#ppt_y"/>
                                          </p:val>
                                        </p:tav>
                                      </p:tavLst>
                                    </p:anim>
                                  </p:childTnLst>
                                </p:cTn>
                              </p:par>
                            </p:childTnLst>
                          </p:cTn>
                        </p:par>
                      </p:childTnLst>
                    </p:cTn>
                  </p:par>
                  <p:par>
                    <p:cTn id="105" fill="hold">
                      <p:stCondLst>
                        <p:cond delay="indefinite"/>
                      </p:stCondLst>
                      <p:childTnLst>
                        <p:par>
                          <p:cTn id="106" fill="hold">
                            <p:stCondLst>
                              <p:cond delay="0"/>
                            </p:stCondLst>
                            <p:childTnLst>
                              <p:par>
                                <p:cTn id="107" presetID="2" presetClass="entr" presetSubtype="2" fill="hold" grpId="0" nodeType="clickEffect">
                                  <p:stCondLst>
                                    <p:cond delay="0"/>
                                  </p:stCondLst>
                                  <p:childTnLst>
                                    <p:set>
                                      <p:cBhvr>
                                        <p:cTn id="108" dur="1" fill="hold">
                                          <p:stCondLst>
                                            <p:cond delay="0"/>
                                          </p:stCondLst>
                                        </p:cTn>
                                        <p:tgtEl>
                                          <p:spTgt spid="109"/>
                                        </p:tgtEl>
                                        <p:attrNameLst>
                                          <p:attrName>style.visibility</p:attrName>
                                        </p:attrNameLst>
                                      </p:cBhvr>
                                      <p:to>
                                        <p:strVal val="visible"/>
                                      </p:to>
                                    </p:set>
                                    <p:anim calcmode="lin" valueType="num">
                                      <p:cBhvr additive="base">
                                        <p:cTn id="109" dur="6000" fill="hold"/>
                                        <p:tgtEl>
                                          <p:spTgt spid="109"/>
                                        </p:tgtEl>
                                        <p:attrNameLst>
                                          <p:attrName>ppt_x</p:attrName>
                                        </p:attrNameLst>
                                      </p:cBhvr>
                                      <p:tavLst>
                                        <p:tav tm="0">
                                          <p:val>
                                            <p:strVal val="1+#ppt_w/2"/>
                                          </p:val>
                                        </p:tav>
                                        <p:tav tm="100000">
                                          <p:val>
                                            <p:strVal val="#ppt_x"/>
                                          </p:val>
                                        </p:tav>
                                      </p:tavLst>
                                    </p:anim>
                                    <p:anim calcmode="lin" valueType="num">
                                      <p:cBhvr additive="base">
                                        <p:cTn id="110" dur="6000" fill="hold"/>
                                        <p:tgtEl>
                                          <p:spTgt spid="109"/>
                                        </p:tgtEl>
                                        <p:attrNameLst>
                                          <p:attrName>ppt_y</p:attrName>
                                        </p:attrNameLst>
                                      </p:cBhvr>
                                      <p:tavLst>
                                        <p:tav tm="0">
                                          <p:val>
                                            <p:strVal val="#ppt_y"/>
                                          </p:val>
                                        </p:tav>
                                        <p:tav tm="100000">
                                          <p:val>
                                            <p:strVal val="#ppt_y"/>
                                          </p:val>
                                        </p:tav>
                                      </p:tavLst>
                                    </p:anim>
                                  </p:childTnLst>
                                </p:cTn>
                              </p:par>
                              <p:par>
                                <p:cTn id="111" presetID="2" presetClass="entr" presetSubtype="2" fill="hold" grpId="0" nodeType="withEffect">
                                  <p:stCondLst>
                                    <p:cond delay="1400"/>
                                  </p:stCondLst>
                                  <p:childTnLst>
                                    <p:set>
                                      <p:cBhvr>
                                        <p:cTn id="112" dur="1" fill="hold">
                                          <p:stCondLst>
                                            <p:cond delay="0"/>
                                          </p:stCondLst>
                                        </p:cTn>
                                        <p:tgtEl>
                                          <p:spTgt spid="91"/>
                                        </p:tgtEl>
                                        <p:attrNameLst>
                                          <p:attrName>style.visibility</p:attrName>
                                        </p:attrNameLst>
                                      </p:cBhvr>
                                      <p:to>
                                        <p:strVal val="visible"/>
                                      </p:to>
                                    </p:set>
                                    <p:anim calcmode="lin" valueType="num">
                                      <p:cBhvr additive="base">
                                        <p:cTn id="113" dur="6000" fill="hold"/>
                                        <p:tgtEl>
                                          <p:spTgt spid="91"/>
                                        </p:tgtEl>
                                        <p:attrNameLst>
                                          <p:attrName>ppt_x</p:attrName>
                                        </p:attrNameLst>
                                      </p:cBhvr>
                                      <p:tavLst>
                                        <p:tav tm="0">
                                          <p:val>
                                            <p:strVal val="1+#ppt_w/2"/>
                                          </p:val>
                                        </p:tav>
                                        <p:tav tm="100000">
                                          <p:val>
                                            <p:strVal val="#ppt_x"/>
                                          </p:val>
                                        </p:tav>
                                      </p:tavLst>
                                    </p:anim>
                                    <p:anim calcmode="lin" valueType="num">
                                      <p:cBhvr additive="base">
                                        <p:cTn id="114" dur="6000" fill="hold"/>
                                        <p:tgtEl>
                                          <p:spTgt spid="91"/>
                                        </p:tgtEl>
                                        <p:attrNameLst>
                                          <p:attrName>ppt_y</p:attrName>
                                        </p:attrNameLst>
                                      </p:cBhvr>
                                      <p:tavLst>
                                        <p:tav tm="0">
                                          <p:val>
                                            <p:strVal val="#ppt_y"/>
                                          </p:val>
                                        </p:tav>
                                        <p:tav tm="100000">
                                          <p:val>
                                            <p:strVal val="#ppt_y"/>
                                          </p:val>
                                        </p:tav>
                                      </p:tavLst>
                                    </p:anim>
                                  </p:childTnLst>
                                </p:cTn>
                              </p:par>
                              <p:par>
                                <p:cTn id="115" presetID="2" presetClass="entr" presetSubtype="2" fill="hold" grpId="0" nodeType="withEffect">
                                  <p:stCondLst>
                                    <p:cond delay="2000"/>
                                  </p:stCondLst>
                                  <p:childTnLst>
                                    <p:set>
                                      <p:cBhvr>
                                        <p:cTn id="116" dur="1" fill="hold">
                                          <p:stCondLst>
                                            <p:cond delay="0"/>
                                          </p:stCondLst>
                                        </p:cTn>
                                        <p:tgtEl>
                                          <p:spTgt spid="96"/>
                                        </p:tgtEl>
                                        <p:attrNameLst>
                                          <p:attrName>style.visibility</p:attrName>
                                        </p:attrNameLst>
                                      </p:cBhvr>
                                      <p:to>
                                        <p:strVal val="visible"/>
                                      </p:to>
                                    </p:set>
                                    <p:anim calcmode="lin" valueType="num">
                                      <p:cBhvr additive="base">
                                        <p:cTn id="117" dur="6000" fill="hold"/>
                                        <p:tgtEl>
                                          <p:spTgt spid="96"/>
                                        </p:tgtEl>
                                        <p:attrNameLst>
                                          <p:attrName>ppt_x</p:attrName>
                                        </p:attrNameLst>
                                      </p:cBhvr>
                                      <p:tavLst>
                                        <p:tav tm="0">
                                          <p:val>
                                            <p:strVal val="1+#ppt_w/2"/>
                                          </p:val>
                                        </p:tav>
                                        <p:tav tm="100000">
                                          <p:val>
                                            <p:strVal val="#ppt_x"/>
                                          </p:val>
                                        </p:tav>
                                      </p:tavLst>
                                    </p:anim>
                                    <p:anim calcmode="lin" valueType="num">
                                      <p:cBhvr additive="base">
                                        <p:cTn id="118" dur="6000" fill="hold"/>
                                        <p:tgtEl>
                                          <p:spTgt spid="96"/>
                                        </p:tgtEl>
                                        <p:attrNameLst>
                                          <p:attrName>ppt_y</p:attrName>
                                        </p:attrNameLst>
                                      </p:cBhvr>
                                      <p:tavLst>
                                        <p:tav tm="0">
                                          <p:val>
                                            <p:strVal val="#ppt_y"/>
                                          </p:val>
                                        </p:tav>
                                        <p:tav tm="100000">
                                          <p:val>
                                            <p:strVal val="#ppt_y"/>
                                          </p:val>
                                        </p:tav>
                                      </p:tavLst>
                                    </p:anim>
                                  </p:childTnLst>
                                </p:cTn>
                              </p:par>
                            </p:childTnLst>
                          </p:cTn>
                        </p:par>
                      </p:childTnLst>
                    </p:cTn>
                  </p:par>
                  <p:par>
                    <p:cTn id="119" fill="hold">
                      <p:stCondLst>
                        <p:cond delay="indefinite"/>
                      </p:stCondLst>
                      <p:childTnLst>
                        <p:par>
                          <p:cTn id="120" fill="hold">
                            <p:stCondLst>
                              <p:cond delay="0"/>
                            </p:stCondLst>
                            <p:childTnLst>
                              <p:par>
                                <p:cTn id="121" presetID="2" presetClass="entr" presetSubtype="2" fill="hold" grpId="0" nodeType="clickEffect">
                                  <p:stCondLst>
                                    <p:cond delay="0"/>
                                  </p:stCondLst>
                                  <p:childTnLst>
                                    <p:set>
                                      <p:cBhvr>
                                        <p:cTn id="122" dur="1" fill="hold">
                                          <p:stCondLst>
                                            <p:cond delay="0"/>
                                          </p:stCondLst>
                                        </p:cTn>
                                        <p:tgtEl>
                                          <p:spTgt spid="105"/>
                                        </p:tgtEl>
                                        <p:attrNameLst>
                                          <p:attrName>style.visibility</p:attrName>
                                        </p:attrNameLst>
                                      </p:cBhvr>
                                      <p:to>
                                        <p:strVal val="visible"/>
                                      </p:to>
                                    </p:set>
                                    <p:anim calcmode="lin" valueType="num">
                                      <p:cBhvr additive="base">
                                        <p:cTn id="123" dur="6000" fill="hold"/>
                                        <p:tgtEl>
                                          <p:spTgt spid="105"/>
                                        </p:tgtEl>
                                        <p:attrNameLst>
                                          <p:attrName>ppt_x</p:attrName>
                                        </p:attrNameLst>
                                      </p:cBhvr>
                                      <p:tavLst>
                                        <p:tav tm="0">
                                          <p:val>
                                            <p:strVal val="1+#ppt_w/2"/>
                                          </p:val>
                                        </p:tav>
                                        <p:tav tm="100000">
                                          <p:val>
                                            <p:strVal val="#ppt_x"/>
                                          </p:val>
                                        </p:tav>
                                      </p:tavLst>
                                    </p:anim>
                                    <p:anim calcmode="lin" valueType="num">
                                      <p:cBhvr additive="base">
                                        <p:cTn id="124" dur="6000" fill="hold"/>
                                        <p:tgtEl>
                                          <p:spTgt spid="105"/>
                                        </p:tgtEl>
                                        <p:attrNameLst>
                                          <p:attrName>ppt_y</p:attrName>
                                        </p:attrNameLst>
                                      </p:cBhvr>
                                      <p:tavLst>
                                        <p:tav tm="0">
                                          <p:val>
                                            <p:strVal val="#ppt_y"/>
                                          </p:val>
                                        </p:tav>
                                        <p:tav tm="100000">
                                          <p:val>
                                            <p:strVal val="#ppt_y"/>
                                          </p:val>
                                        </p:tav>
                                      </p:tavLst>
                                    </p:anim>
                                  </p:childTnLst>
                                </p:cTn>
                              </p:par>
                              <p:par>
                                <p:cTn id="125" presetID="2" presetClass="entr" presetSubtype="2" fill="hold" grpId="0" nodeType="withEffect">
                                  <p:stCondLst>
                                    <p:cond delay="1100"/>
                                  </p:stCondLst>
                                  <p:childTnLst>
                                    <p:set>
                                      <p:cBhvr>
                                        <p:cTn id="126" dur="1" fill="hold">
                                          <p:stCondLst>
                                            <p:cond delay="0"/>
                                          </p:stCondLst>
                                        </p:cTn>
                                        <p:tgtEl>
                                          <p:spTgt spid="114"/>
                                        </p:tgtEl>
                                        <p:attrNameLst>
                                          <p:attrName>style.visibility</p:attrName>
                                        </p:attrNameLst>
                                      </p:cBhvr>
                                      <p:to>
                                        <p:strVal val="visible"/>
                                      </p:to>
                                    </p:set>
                                    <p:anim calcmode="lin" valueType="num">
                                      <p:cBhvr additive="base">
                                        <p:cTn id="127" dur="6000" fill="hold"/>
                                        <p:tgtEl>
                                          <p:spTgt spid="114"/>
                                        </p:tgtEl>
                                        <p:attrNameLst>
                                          <p:attrName>ppt_x</p:attrName>
                                        </p:attrNameLst>
                                      </p:cBhvr>
                                      <p:tavLst>
                                        <p:tav tm="0">
                                          <p:val>
                                            <p:strVal val="1+#ppt_w/2"/>
                                          </p:val>
                                        </p:tav>
                                        <p:tav tm="100000">
                                          <p:val>
                                            <p:strVal val="#ppt_x"/>
                                          </p:val>
                                        </p:tav>
                                      </p:tavLst>
                                    </p:anim>
                                    <p:anim calcmode="lin" valueType="num">
                                      <p:cBhvr additive="base">
                                        <p:cTn id="128" dur="6000" fill="hold"/>
                                        <p:tgtEl>
                                          <p:spTgt spid="114"/>
                                        </p:tgtEl>
                                        <p:attrNameLst>
                                          <p:attrName>ppt_y</p:attrName>
                                        </p:attrNameLst>
                                      </p:cBhvr>
                                      <p:tavLst>
                                        <p:tav tm="0">
                                          <p:val>
                                            <p:strVal val="#ppt_y"/>
                                          </p:val>
                                        </p:tav>
                                        <p:tav tm="100000">
                                          <p:val>
                                            <p:strVal val="#ppt_y"/>
                                          </p:val>
                                        </p:tav>
                                      </p:tavLst>
                                    </p:anim>
                                  </p:childTnLst>
                                </p:cTn>
                              </p:par>
                              <p:par>
                                <p:cTn id="129" presetID="2" presetClass="entr" presetSubtype="2" fill="hold" grpId="0" nodeType="withEffect">
                                  <p:stCondLst>
                                    <p:cond delay="1500"/>
                                  </p:stCondLst>
                                  <p:childTnLst>
                                    <p:set>
                                      <p:cBhvr>
                                        <p:cTn id="130" dur="1" fill="hold">
                                          <p:stCondLst>
                                            <p:cond delay="0"/>
                                          </p:stCondLst>
                                        </p:cTn>
                                        <p:tgtEl>
                                          <p:spTgt spid="88"/>
                                        </p:tgtEl>
                                        <p:attrNameLst>
                                          <p:attrName>style.visibility</p:attrName>
                                        </p:attrNameLst>
                                      </p:cBhvr>
                                      <p:to>
                                        <p:strVal val="visible"/>
                                      </p:to>
                                    </p:set>
                                    <p:anim calcmode="lin" valueType="num">
                                      <p:cBhvr additive="base">
                                        <p:cTn id="131" dur="6000" fill="hold"/>
                                        <p:tgtEl>
                                          <p:spTgt spid="88"/>
                                        </p:tgtEl>
                                        <p:attrNameLst>
                                          <p:attrName>ppt_x</p:attrName>
                                        </p:attrNameLst>
                                      </p:cBhvr>
                                      <p:tavLst>
                                        <p:tav tm="0">
                                          <p:val>
                                            <p:strVal val="1+#ppt_w/2"/>
                                          </p:val>
                                        </p:tav>
                                        <p:tav tm="100000">
                                          <p:val>
                                            <p:strVal val="#ppt_x"/>
                                          </p:val>
                                        </p:tav>
                                      </p:tavLst>
                                    </p:anim>
                                    <p:anim calcmode="lin" valueType="num">
                                      <p:cBhvr additive="base">
                                        <p:cTn id="132" dur="6000" fill="hold"/>
                                        <p:tgtEl>
                                          <p:spTgt spid="88"/>
                                        </p:tgtEl>
                                        <p:attrNameLst>
                                          <p:attrName>ppt_y</p:attrName>
                                        </p:attrNameLst>
                                      </p:cBhvr>
                                      <p:tavLst>
                                        <p:tav tm="0">
                                          <p:val>
                                            <p:strVal val="#ppt_y"/>
                                          </p:val>
                                        </p:tav>
                                        <p:tav tm="100000">
                                          <p:val>
                                            <p:strVal val="#ppt_y"/>
                                          </p:val>
                                        </p:tav>
                                      </p:tavLst>
                                    </p:anim>
                                  </p:childTnLst>
                                </p:cTn>
                              </p:par>
                            </p:childTnLst>
                          </p:cTn>
                        </p:par>
                      </p:childTnLst>
                    </p:cTn>
                  </p:par>
                  <p:par>
                    <p:cTn id="133" fill="hold">
                      <p:stCondLst>
                        <p:cond delay="indefinite"/>
                      </p:stCondLst>
                      <p:childTnLst>
                        <p:par>
                          <p:cTn id="134" fill="hold">
                            <p:stCondLst>
                              <p:cond delay="0"/>
                            </p:stCondLst>
                            <p:childTnLst>
                              <p:par>
                                <p:cTn id="135" presetID="2" presetClass="entr" presetSubtype="2" fill="hold" grpId="0" nodeType="clickEffect">
                                  <p:stCondLst>
                                    <p:cond delay="0"/>
                                  </p:stCondLst>
                                  <p:childTnLst>
                                    <p:set>
                                      <p:cBhvr>
                                        <p:cTn id="136" dur="1" fill="hold">
                                          <p:stCondLst>
                                            <p:cond delay="0"/>
                                          </p:stCondLst>
                                        </p:cTn>
                                        <p:tgtEl>
                                          <p:spTgt spid="101"/>
                                        </p:tgtEl>
                                        <p:attrNameLst>
                                          <p:attrName>style.visibility</p:attrName>
                                        </p:attrNameLst>
                                      </p:cBhvr>
                                      <p:to>
                                        <p:strVal val="visible"/>
                                      </p:to>
                                    </p:set>
                                    <p:anim calcmode="lin" valueType="num">
                                      <p:cBhvr additive="base">
                                        <p:cTn id="137" dur="6000" fill="hold"/>
                                        <p:tgtEl>
                                          <p:spTgt spid="101"/>
                                        </p:tgtEl>
                                        <p:attrNameLst>
                                          <p:attrName>ppt_x</p:attrName>
                                        </p:attrNameLst>
                                      </p:cBhvr>
                                      <p:tavLst>
                                        <p:tav tm="0">
                                          <p:val>
                                            <p:strVal val="1+#ppt_w/2"/>
                                          </p:val>
                                        </p:tav>
                                        <p:tav tm="100000">
                                          <p:val>
                                            <p:strVal val="#ppt_x"/>
                                          </p:val>
                                        </p:tav>
                                      </p:tavLst>
                                    </p:anim>
                                    <p:anim calcmode="lin" valueType="num">
                                      <p:cBhvr additive="base">
                                        <p:cTn id="138" dur="6000" fill="hold"/>
                                        <p:tgtEl>
                                          <p:spTgt spid="101"/>
                                        </p:tgtEl>
                                        <p:attrNameLst>
                                          <p:attrName>ppt_y</p:attrName>
                                        </p:attrNameLst>
                                      </p:cBhvr>
                                      <p:tavLst>
                                        <p:tav tm="0">
                                          <p:val>
                                            <p:strVal val="#ppt_y"/>
                                          </p:val>
                                        </p:tav>
                                        <p:tav tm="100000">
                                          <p:val>
                                            <p:strVal val="#ppt_y"/>
                                          </p:val>
                                        </p:tav>
                                      </p:tavLst>
                                    </p:anim>
                                  </p:childTnLst>
                                </p:cTn>
                              </p:par>
                              <p:par>
                                <p:cTn id="139" presetID="2" presetClass="entr" presetSubtype="2" fill="hold" grpId="0" nodeType="withEffect">
                                  <p:stCondLst>
                                    <p:cond delay="2000"/>
                                  </p:stCondLst>
                                  <p:childTnLst>
                                    <p:set>
                                      <p:cBhvr>
                                        <p:cTn id="140" dur="1" fill="hold">
                                          <p:stCondLst>
                                            <p:cond delay="0"/>
                                          </p:stCondLst>
                                        </p:cTn>
                                        <p:tgtEl>
                                          <p:spTgt spid="111"/>
                                        </p:tgtEl>
                                        <p:attrNameLst>
                                          <p:attrName>style.visibility</p:attrName>
                                        </p:attrNameLst>
                                      </p:cBhvr>
                                      <p:to>
                                        <p:strVal val="visible"/>
                                      </p:to>
                                    </p:set>
                                    <p:anim calcmode="lin" valueType="num">
                                      <p:cBhvr additive="base">
                                        <p:cTn id="141" dur="6000" fill="hold"/>
                                        <p:tgtEl>
                                          <p:spTgt spid="111"/>
                                        </p:tgtEl>
                                        <p:attrNameLst>
                                          <p:attrName>ppt_x</p:attrName>
                                        </p:attrNameLst>
                                      </p:cBhvr>
                                      <p:tavLst>
                                        <p:tav tm="0">
                                          <p:val>
                                            <p:strVal val="1+#ppt_w/2"/>
                                          </p:val>
                                        </p:tav>
                                        <p:tav tm="100000">
                                          <p:val>
                                            <p:strVal val="#ppt_x"/>
                                          </p:val>
                                        </p:tav>
                                      </p:tavLst>
                                    </p:anim>
                                    <p:anim calcmode="lin" valueType="num">
                                      <p:cBhvr additive="base">
                                        <p:cTn id="142" dur="6000" fill="hold"/>
                                        <p:tgtEl>
                                          <p:spTgt spid="111"/>
                                        </p:tgtEl>
                                        <p:attrNameLst>
                                          <p:attrName>ppt_y</p:attrName>
                                        </p:attrNameLst>
                                      </p:cBhvr>
                                      <p:tavLst>
                                        <p:tav tm="0">
                                          <p:val>
                                            <p:strVal val="#ppt_y"/>
                                          </p:val>
                                        </p:tav>
                                        <p:tav tm="100000">
                                          <p:val>
                                            <p:strVal val="#ppt_y"/>
                                          </p:val>
                                        </p:tav>
                                      </p:tavLst>
                                    </p:anim>
                                  </p:childTnLst>
                                </p:cTn>
                              </p:par>
                              <p:par>
                                <p:cTn id="143" presetID="2" presetClass="entr" presetSubtype="2" fill="hold" grpId="0" nodeType="withEffect">
                                  <p:stCondLst>
                                    <p:cond delay="2800"/>
                                  </p:stCondLst>
                                  <p:childTnLst>
                                    <p:set>
                                      <p:cBhvr>
                                        <p:cTn id="144" dur="1" fill="hold">
                                          <p:stCondLst>
                                            <p:cond delay="0"/>
                                          </p:stCondLst>
                                        </p:cTn>
                                        <p:tgtEl>
                                          <p:spTgt spid="99"/>
                                        </p:tgtEl>
                                        <p:attrNameLst>
                                          <p:attrName>style.visibility</p:attrName>
                                        </p:attrNameLst>
                                      </p:cBhvr>
                                      <p:to>
                                        <p:strVal val="visible"/>
                                      </p:to>
                                    </p:set>
                                    <p:anim calcmode="lin" valueType="num">
                                      <p:cBhvr additive="base">
                                        <p:cTn id="145" dur="6000" fill="hold"/>
                                        <p:tgtEl>
                                          <p:spTgt spid="99"/>
                                        </p:tgtEl>
                                        <p:attrNameLst>
                                          <p:attrName>ppt_x</p:attrName>
                                        </p:attrNameLst>
                                      </p:cBhvr>
                                      <p:tavLst>
                                        <p:tav tm="0">
                                          <p:val>
                                            <p:strVal val="1+#ppt_w/2"/>
                                          </p:val>
                                        </p:tav>
                                        <p:tav tm="100000">
                                          <p:val>
                                            <p:strVal val="#ppt_x"/>
                                          </p:val>
                                        </p:tav>
                                      </p:tavLst>
                                    </p:anim>
                                    <p:anim calcmode="lin" valueType="num">
                                      <p:cBhvr additive="base">
                                        <p:cTn id="146" dur="6000" fill="hold"/>
                                        <p:tgtEl>
                                          <p:spTgt spid="99"/>
                                        </p:tgtEl>
                                        <p:attrNameLst>
                                          <p:attrName>ppt_y</p:attrName>
                                        </p:attrNameLst>
                                      </p:cBhvr>
                                      <p:tavLst>
                                        <p:tav tm="0">
                                          <p:val>
                                            <p:strVal val="#ppt_y"/>
                                          </p:val>
                                        </p:tav>
                                        <p:tav tm="100000">
                                          <p:val>
                                            <p:strVal val="#ppt_y"/>
                                          </p:val>
                                        </p:tav>
                                      </p:tavLst>
                                    </p:anim>
                                  </p:childTnLst>
                                </p:cTn>
                              </p:par>
                            </p:childTnLst>
                          </p:cTn>
                        </p:par>
                      </p:childTnLst>
                    </p:cTn>
                  </p:par>
                  <p:par>
                    <p:cTn id="147" fill="hold">
                      <p:stCondLst>
                        <p:cond delay="indefinite"/>
                      </p:stCondLst>
                      <p:childTnLst>
                        <p:par>
                          <p:cTn id="148" fill="hold">
                            <p:stCondLst>
                              <p:cond delay="0"/>
                            </p:stCondLst>
                            <p:childTnLst>
                              <p:par>
                                <p:cTn id="149" presetID="2" presetClass="entr" presetSubtype="2" fill="hold" grpId="0" nodeType="clickEffect">
                                  <p:stCondLst>
                                    <p:cond delay="0"/>
                                  </p:stCondLst>
                                  <p:childTnLst>
                                    <p:set>
                                      <p:cBhvr>
                                        <p:cTn id="150" dur="1" fill="hold">
                                          <p:stCondLst>
                                            <p:cond delay="0"/>
                                          </p:stCondLst>
                                        </p:cTn>
                                        <p:tgtEl>
                                          <p:spTgt spid="92"/>
                                        </p:tgtEl>
                                        <p:attrNameLst>
                                          <p:attrName>style.visibility</p:attrName>
                                        </p:attrNameLst>
                                      </p:cBhvr>
                                      <p:to>
                                        <p:strVal val="visible"/>
                                      </p:to>
                                    </p:set>
                                    <p:anim calcmode="lin" valueType="num">
                                      <p:cBhvr additive="base">
                                        <p:cTn id="151" dur="6000" fill="hold"/>
                                        <p:tgtEl>
                                          <p:spTgt spid="92"/>
                                        </p:tgtEl>
                                        <p:attrNameLst>
                                          <p:attrName>ppt_x</p:attrName>
                                        </p:attrNameLst>
                                      </p:cBhvr>
                                      <p:tavLst>
                                        <p:tav tm="0">
                                          <p:val>
                                            <p:strVal val="1+#ppt_w/2"/>
                                          </p:val>
                                        </p:tav>
                                        <p:tav tm="100000">
                                          <p:val>
                                            <p:strVal val="#ppt_x"/>
                                          </p:val>
                                        </p:tav>
                                      </p:tavLst>
                                    </p:anim>
                                    <p:anim calcmode="lin" valueType="num">
                                      <p:cBhvr additive="base">
                                        <p:cTn id="152" dur="6000" fill="hold"/>
                                        <p:tgtEl>
                                          <p:spTgt spid="92"/>
                                        </p:tgtEl>
                                        <p:attrNameLst>
                                          <p:attrName>ppt_y</p:attrName>
                                        </p:attrNameLst>
                                      </p:cBhvr>
                                      <p:tavLst>
                                        <p:tav tm="0">
                                          <p:val>
                                            <p:strVal val="#ppt_y"/>
                                          </p:val>
                                        </p:tav>
                                        <p:tav tm="100000">
                                          <p:val>
                                            <p:strVal val="#ppt_y"/>
                                          </p:val>
                                        </p:tav>
                                      </p:tavLst>
                                    </p:anim>
                                  </p:childTnLst>
                                </p:cTn>
                              </p:par>
                              <p:par>
                                <p:cTn id="153" presetID="2" presetClass="entr" presetSubtype="2" fill="hold" grpId="0" nodeType="withEffect">
                                  <p:stCondLst>
                                    <p:cond delay="1300"/>
                                  </p:stCondLst>
                                  <p:childTnLst>
                                    <p:set>
                                      <p:cBhvr>
                                        <p:cTn id="154" dur="1" fill="hold">
                                          <p:stCondLst>
                                            <p:cond delay="0"/>
                                          </p:stCondLst>
                                        </p:cTn>
                                        <p:tgtEl>
                                          <p:spTgt spid="98"/>
                                        </p:tgtEl>
                                        <p:attrNameLst>
                                          <p:attrName>style.visibility</p:attrName>
                                        </p:attrNameLst>
                                      </p:cBhvr>
                                      <p:to>
                                        <p:strVal val="visible"/>
                                      </p:to>
                                    </p:set>
                                    <p:anim calcmode="lin" valueType="num">
                                      <p:cBhvr additive="base">
                                        <p:cTn id="155" dur="6000" fill="hold"/>
                                        <p:tgtEl>
                                          <p:spTgt spid="98"/>
                                        </p:tgtEl>
                                        <p:attrNameLst>
                                          <p:attrName>ppt_x</p:attrName>
                                        </p:attrNameLst>
                                      </p:cBhvr>
                                      <p:tavLst>
                                        <p:tav tm="0">
                                          <p:val>
                                            <p:strVal val="1+#ppt_w/2"/>
                                          </p:val>
                                        </p:tav>
                                        <p:tav tm="100000">
                                          <p:val>
                                            <p:strVal val="#ppt_x"/>
                                          </p:val>
                                        </p:tav>
                                      </p:tavLst>
                                    </p:anim>
                                    <p:anim calcmode="lin" valueType="num">
                                      <p:cBhvr additive="base">
                                        <p:cTn id="156" dur="6000" fill="hold"/>
                                        <p:tgtEl>
                                          <p:spTgt spid="98"/>
                                        </p:tgtEl>
                                        <p:attrNameLst>
                                          <p:attrName>ppt_y</p:attrName>
                                        </p:attrNameLst>
                                      </p:cBhvr>
                                      <p:tavLst>
                                        <p:tav tm="0">
                                          <p:val>
                                            <p:strVal val="#ppt_y"/>
                                          </p:val>
                                        </p:tav>
                                        <p:tav tm="100000">
                                          <p:val>
                                            <p:strVal val="#ppt_y"/>
                                          </p:val>
                                        </p:tav>
                                      </p:tavLst>
                                    </p:anim>
                                  </p:childTnLst>
                                </p:cTn>
                              </p:par>
                              <p:par>
                                <p:cTn id="157" presetID="2" presetClass="entr" presetSubtype="2" fill="hold" grpId="0" nodeType="withEffect">
                                  <p:stCondLst>
                                    <p:cond delay="1700"/>
                                  </p:stCondLst>
                                  <p:childTnLst>
                                    <p:set>
                                      <p:cBhvr>
                                        <p:cTn id="158" dur="1" fill="hold">
                                          <p:stCondLst>
                                            <p:cond delay="0"/>
                                          </p:stCondLst>
                                        </p:cTn>
                                        <p:tgtEl>
                                          <p:spTgt spid="107"/>
                                        </p:tgtEl>
                                        <p:attrNameLst>
                                          <p:attrName>style.visibility</p:attrName>
                                        </p:attrNameLst>
                                      </p:cBhvr>
                                      <p:to>
                                        <p:strVal val="visible"/>
                                      </p:to>
                                    </p:set>
                                    <p:anim calcmode="lin" valueType="num">
                                      <p:cBhvr additive="base">
                                        <p:cTn id="159" dur="6000" fill="hold"/>
                                        <p:tgtEl>
                                          <p:spTgt spid="107"/>
                                        </p:tgtEl>
                                        <p:attrNameLst>
                                          <p:attrName>ppt_x</p:attrName>
                                        </p:attrNameLst>
                                      </p:cBhvr>
                                      <p:tavLst>
                                        <p:tav tm="0">
                                          <p:val>
                                            <p:strVal val="1+#ppt_w/2"/>
                                          </p:val>
                                        </p:tav>
                                        <p:tav tm="100000">
                                          <p:val>
                                            <p:strVal val="#ppt_x"/>
                                          </p:val>
                                        </p:tav>
                                      </p:tavLst>
                                    </p:anim>
                                    <p:anim calcmode="lin" valueType="num">
                                      <p:cBhvr additive="base">
                                        <p:cTn id="160" dur="6000" fill="hold"/>
                                        <p:tgtEl>
                                          <p:spTgt spid="107"/>
                                        </p:tgtEl>
                                        <p:attrNameLst>
                                          <p:attrName>ppt_y</p:attrName>
                                        </p:attrNameLst>
                                      </p:cBhvr>
                                      <p:tavLst>
                                        <p:tav tm="0">
                                          <p:val>
                                            <p:strVal val="#ppt_y"/>
                                          </p:val>
                                        </p:tav>
                                        <p:tav tm="100000">
                                          <p:val>
                                            <p:strVal val="#ppt_y"/>
                                          </p:val>
                                        </p:tav>
                                      </p:tavLst>
                                    </p:anim>
                                  </p:childTnLst>
                                </p:cTn>
                              </p:par>
                            </p:childTnLst>
                          </p:cTn>
                        </p:par>
                      </p:childTnLst>
                    </p:cTn>
                  </p:par>
                  <p:par>
                    <p:cTn id="161" fill="hold">
                      <p:stCondLst>
                        <p:cond delay="indefinite"/>
                      </p:stCondLst>
                      <p:childTnLst>
                        <p:par>
                          <p:cTn id="162" fill="hold">
                            <p:stCondLst>
                              <p:cond delay="0"/>
                            </p:stCondLst>
                            <p:childTnLst>
                              <p:par>
                                <p:cTn id="163" presetID="2" presetClass="entr" presetSubtype="2" fill="hold" grpId="0" nodeType="clickEffect">
                                  <p:stCondLst>
                                    <p:cond delay="0"/>
                                  </p:stCondLst>
                                  <p:childTnLst>
                                    <p:set>
                                      <p:cBhvr>
                                        <p:cTn id="164" dur="1" fill="hold">
                                          <p:stCondLst>
                                            <p:cond delay="0"/>
                                          </p:stCondLst>
                                        </p:cTn>
                                        <p:tgtEl>
                                          <p:spTgt spid="90"/>
                                        </p:tgtEl>
                                        <p:attrNameLst>
                                          <p:attrName>style.visibility</p:attrName>
                                        </p:attrNameLst>
                                      </p:cBhvr>
                                      <p:to>
                                        <p:strVal val="visible"/>
                                      </p:to>
                                    </p:set>
                                    <p:anim calcmode="lin" valueType="num">
                                      <p:cBhvr additive="base">
                                        <p:cTn id="165" dur="6000" fill="hold"/>
                                        <p:tgtEl>
                                          <p:spTgt spid="90"/>
                                        </p:tgtEl>
                                        <p:attrNameLst>
                                          <p:attrName>ppt_x</p:attrName>
                                        </p:attrNameLst>
                                      </p:cBhvr>
                                      <p:tavLst>
                                        <p:tav tm="0">
                                          <p:val>
                                            <p:strVal val="1+#ppt_w/2"/>
                                          </p:val>
                                        </p:tav>
                                        <p:tav tm="100000">
                                          <p:val>
                                            <p:strVal val="#ppt_x"/>
                                          </p:val>
                                        </p:tav>
                                      </p:tavLst>
                                    </p:anim>
                                    <p:anim calcmode="lin" valueType="num">
                                      <p:cBhvr additive="base">
                                        <p:cTn id="166" dur="6000" fill="hold"/>
                                        <p:tgtEl>
                                          <p:spTgt spid="90"/>
                                        </p:tgtEl>
                                        <p:attrNameLst>
                                          <p:attrName>ppt_y</p:attrName>
                                        </p:attrNameLst>
                                      </p:cBhvr>
                                      <p:tavLst>
                                        <p:tav tm="0">
                                          <p:val>
                                            <p:strVal val="#ppt_y"/>
                                          </p:val>
                                        </p:tav>
                                        <p:tav tm="100000">
                                          <p:val>
                                            <p:strVal val="#ppt_y"/>
                                          </p:val>
                                        </p:tav>
                                      </p:tavLst>
                                    </p:anim>
                                  </p:childTnLst>
                                </p:cTn>
                              </p:par>
                              <p:par>
                                <p:cTn id="167" presetID="2" presetClass="entr" presetSubtype="2" fill="hold" grpId="0" nodeType="withEffect">
                                  <p:stCondLst>
                                    <p:cond delay="2800"/>
                                  </p:stCondLst>
                                  <p:childTnLst>
                                    <p:set>
                                      <p:cBhvr>
                                        <p:cTn id="168" dur="1" fill="hold">
                                          <p:stCondLst>
                                            <p:cond delay="0"/>
                                          </p:stCondLst>
                                        </p:cTn>
                                        <p:tgtEl>
                                          <p:spTgt spid="212"/>
                                        </p:tgtEl>
                                        <p:attrNameLst>
                                          <p:attrName>style.visibility</p:attrName>
                                        </p:attrNameLst>
                                      </p:cBhvr>
                                      <p:to>
                                        <p:strVal val="visible"/>
                                      </p:to>
                                    </p:set>
                                    <p:anim calcmode="lin" valueType="num">
                                      <p:cBhvr additive="base">
                                        <p:cTn id="169" dur="6000" fill="hold"/>
                                        <p:tgtEl>
                                          <p:spTgt spid="212"/>
                                        </p:tgtEl>
                                        <p:attrNameLst>
                                          <p:attrName>ppt_x</p:attrName>
                                        </p:attrNameLst>
                                      </p:cBhvr>
                                      <p:tavLst>
                                        <p:tav tm="0">
                                          <p:val>
                                            <p:strVal val="1+#ppt_w/2"/>
                                          </p:val>
                                        </p:tav>
                                        <p:tav tm="100000">
                                          <p:val>
                                            <p:strVal val="#ppt_x"/>
                                          </p:val>
                                        </p:tav>
                                      </p:tavLst>
                                    </p:anim>
                                    <p:anim calcmode="lin" valueType="num">
                                      <p:cBhvr additive="base">
                                        <p:cTn id="170" dur="6000" fill="hold"/>
                                        <p:tgtEl>
                                          <p:spTgt spid="212"/>
                                        </p:tgtEl>
                                        <p:attrNameLst>
                                          <p:attrName>ppt_y</p:attrName>
                                        </p:attrNameLst>
                                      </p:cBhvr>
                                      <p:tavLst>
                                        <p:tav tm="0">
                                          <p:val>
                                            <p:strVal val="#ppt_y"/>
                                          </p:val>
                                        </p:tav>
                                        <p:tav tm="100000">
                                          <p:val>
                                            <p:strVal val="#ppt_y"/>
                                          </p:val>
                                        </p:tav>
                                      </p:tavLst>
                                    </p:anim>
                                  </p:childTnLst>
                                </p:cTn>
                              </p:par>
                              <p:par>
                                <p:cTn id="171" presetID="2" presetClass="entr" presetSubtype="2" fill="hold" grpId="0" nodeType="withEffect">
                                  <p:stCondLst>
                                    <p:cond delay="3600"/>
                                  </p:stCondLst>
                                  <p:childTnLst>
                                    <p:set>
                                      <p:cBhvr>
                                        <p:cTn id="172" dur="1" fill="hold">
                                          <p:stCondLst>
                                            <p:cond delay="0"/>
                                          </p:stCondLst>
                                        </p:cTn>
                                        <p:tgtEl>
                                          <p:spTgt spid="208"/>
                                        </p:tgtEl>
                                        <p:attrNameLst>
                                          <p:attrName>style.visibility</p:attrName>
                                        </p:attrNameLst>
                                      </p:cBhvr>
                                      <p:to>
                                        <p:strVal val="visible"/>
                                      </p:to>
                                    </p:set>
                                    <p:anim calcmode="lin" valueType="num">
                                      <p:cBhvr additive="base">
                                        <p:cTn id="173" dur="6000" fill="hold"/>
                                        <p:tgtEl>
                                          <p:spTgt spid="208"/>
                                        </p:tgtEl>
                                        <p:attrNameLst>
                                          <p:attrName>ppt_x</p:attrName>
                                        </p:attrNameLst>
                                      </p:cBhvr>
                                      <p:tavLst>
                                        <p:tav tm="0">
                                          <p:val>
                                            <p:strVal val="1+#ppt_w/2"/>
                                          </p:val>
                                        </p:tav>
                                        <p:tav tm="100000">
                                          <p:val>
                                            <p:strVal val="#ppt_x"/>
                                          </p:val>
                                        </p:tav>
                                      </p:tavLst>
                                    </p:anim>
                                    <p:anim calcmode="lin" valueType="num">
                                      <p:cBhvr additive="base">
                                        <p:cTn id="174" dur="6000" fill="hold"/>
                                        <p:tgtEl>
                                          <p:spTgt spid="208"/>
                                        </p:tgtEl>
                                        <p:attrNameLst>
                                          <p:attrName>ppt_y</p:attrName>
                                        </p:attrNameLst>
                                      </p:cBhvr>
                                      <p:tavLst>
                                        <p:tav tm="0">
                                          <p:val>
                                            <p:strVal val="#ppt_y"/>
                                          </p:val>
                                        </p:tav>
                                        <p:tav tm="100000">
                                          <p:val>
                                            <p:strVal val="#ppt_y"/>
                                          </p:val>
                                        </p:tav>
                                      </p:tavLst>
                                    </p:anim>
                                  </p:childTnLst>
                                </p:cTn>
                              </p:par>
                            </p:childTnLst>
                          </p:cTn>
                        </p:par>
                      </p:childTnLst>
                    </p:cTn>
                  </p:par>
                  <p:par>
                    <p:cTn id="175" fill="hold">
                      <p:stCondLst>
                        <p:cond delay="indefinite"/>
                      </p:stCondLst>
                      <p:childTnLst>
                        <p:par>
                          <p:cTn id="176" fill="hold">
                            <p:stCondLst>
                              <p:cond delay="0"/>
                            </p:stCondLst>
                            <p:childTnLst>
                              <p:par>
                                <p:cTn id="177" presetID="2" presetClass="entr" presetSubtype="2" fill="hold" grpId="0" nodeType="clickEffect">
                                  <p:stCondLst>
                                    <p:cond delay="0"/>
                                  </p:stCondLst>
                                  <p:childTnLst>
                                    <p:set>
                                      <p:cBhvr>
                                        <p:cTn id="178" dur="1" fill="hold">
                                          <p:stCondLst>
                                            <p:cond delay="0"/>
                                          </p:stCondLst>
                                        </p:cTn>
                                        <p:tgtEl>
                                          <p:spTgt spid="211"/>
                                        </p:tgtEl>
                                        <p:attrNameLst>
                                          <p:attrName>style.visibility</p:attrName>
                                        </p:attrNameLst>
                                      </p:cBhvr>
                                      <p:to>
                                        <p:strVal val="visible"/>
                                      </p:to>
                                    </p:set>
                                    <p:anim calcmode="lin" valueType="num">
                                      <p:cBhvr additive="base">
                                        <p:cTn id="179" dur="6000" fill="hold"/>
                                        <p:tgtEl>
                                          <p:spTgt spid="211"/>
                                        </p:tgtEl>
                                        <p:attrNameLst>
                                          <p:attrName>ppt_x</p:attrName>
                                        </p:attrNameLst>
                                      </p:cBhvr>
                                      <p:tavLst>
                                        <p:tav tm="0">
                                          <p:val>
                                            <p:strVal val="1+#ppt_w/2"/>
                                          </p:val>
                                        </p:tav>
                                        <p:tav tm="100000">
                                          <p:val>
                                            <p:strVal val="#ppt_x"/>
                                          </p:val>
                                        </p:tav>
                                      </p:tavLst>
                                    </p:anim>
                                    <p:anim calcmode="lin" valueType="num">
                                      <p:cBhvr additive="base">
                                        <p:cTn id="180" dur="6000" fill="hold"/>
                                        <p:tgtEl>
                                          <p:spTgt spid="211"/>
                                        </p:tgtEl>
                                        <p:attrNameLst>
                                          <p:attrName>ppt_y</p:attrName>
                                        </p:attrNameLst>
                                      </p:cBhvr>
                                      <p:tavLst>
                                        <p:tav tm="0">
                                          <p:val>
                                            <p:strVal val="#ppt_y"/>
                                          </p:val>
                                        </p:tav>
                                        <p:tav tm="100000">
                                          <p:val>
                                            <p:strVal val="#ppt_y"/>
                                          </p:val>
                                        </p:tav>
                                      </p:tavLst>
                                    </p:anim>
                                  </p:childTnLst>
                                </p:cTn>
                              </p:par>
                              <p:par>
                                <p:cTn id="181" presetID="2" presetClass="entr" presetSubtype="2" fill="hold" grpId="0" nodeType="withEffect">
                                  <p:stCondLst>
                                    <p:cond delay="1300"/>
                                  </p:stCondLst>
                                  <p:childTnLst>
                                    <p:set>
                                      <p:cBhvr>
                                        <p:cTn id="182" dur="1" fill="hold">
                                          <p:stCondLst>
                                            <p:cond delay="0"/>
                                          </p:stCondLst>
                                        </p:cTn>
                                        <p:tgtEl>
                                          <p:spTgt spid="220"/>
                                        </p:tgtEl>
                                        <p:attrNameLst>
                                          <p:attrName>style.visibility</p:attrName>
                                        </p:attrNameLst>
                                      </p:cBhvr>
                                      <p:to>
                                        <p:strVal val="visible"/>
                                      </p:to>
                                    </p:set>
                                    <p:anim calcmode="lin" valueType="num">
                                      <p:cBhvr additive="base">
                                        <p:cTn id="183" dur="6000" fill="hold"/>
                                        <p:tgtEl>
                                          <p:spTgt spid="220"/>
                                        </p:tgtEl>
                                        <p:attrNameLst>
                                          <p:attrName>ppt_x</p:attrName>
                                        </p:attrNameLst>
                                      </p:cBhvr>
                                      <p:tavLst>
                                        <p:tav tm="0">
                                          <p:val>
                                            <p:strVal val="1+#ppt_w/2"/>
                                          </p:val>
                                        </p:tav>
                                        <p:tav tm="100000">
                                          <p:val>
                                            <p:strVal val="#ppt_x"/>
                                          </p:val>
                                        </p:tav>
                                      </p:tavLst>
                                    </p:anim>
                                    <p:anim calcmode="lin" valueType="num">
                                      <p:cBhvr additive="base">
                                        <p:cTn id="184" dur="6000" fill="hold"/>
                                        <p:tgtEl>
                                          <p:spTgt spid="220"/>
                                        </p:tgtEl>
                                        <p:attrNameLst>
                                          <p:attrName>ppt_y</p:attrName>
                                        </p:attrNameLst>
                                      </p:cBhvr>
                                      <p:tavLst>
                                        <p:tav tm="0">
                                          <p:val>
                                            <p:strVal val="#ppt_y"/>
                                          </p:val>
                                        </p:tav>
                                        <p:tav tm="100000">
                                          <p:val>
                                            <p:strVal val="#ppt_y"/>
                                          </p:val>
                                        </p:tav>
                                      </p:tavLst>
                                    </p:anim>
                                  </p:childTnLst>
                                </p:cTn>
                              </p:par>
                              <p:par>
                                <p:cTn id="185" presetID="2" presetClass="entr" presetSubtype="2" fill="hold" grpId="0" nodeType="withEffect">
                                  <p:stCondLst>
                                    <p:cond delay="2400"/>
                                  </p:stCondLst>
                                  <p:childTnLst>
                                    <p:set>
                                      <p:cBhvr>
                                        <p:cTn id="186" dur="1" fill="hold">
                                          <p:stCondLst>
                                            <p:cond delay="0"/>
                                          </p:stCondLst>
                                        </p:cTn>
                                        <p:tgtEl>
                                          <p:spTgt spid="117"/>
                                        </p:tgtEl>
                                        <p:attrNameLst>
                                          <p:attrName>style.visibility</p:attrName>
                                        </p:attrNameLst>
                                      </p:cBhvr>
                                      <p:to>
                                        <p:strVal val="visible"/>
                                      </p:to>
                                    </p:set>
                                    <p:anim calcmode="lin" valueType="num">
                                      <p:cBhvr additive="base">
                                        <p:cTn id="187" dur="6000" fill="hold"/>
                                        <p:tgtEl>
                                          <p:spTgt spid="117"/>
                                        </p:tgtEl>
                                        <p:attrNameLst>
                                          <p:attrName>ppt_x</p:attrName>
                                        </p:attrNameLst>
                                      </p:cBhvr>
                                      <p:tavLst>
                                        <p:tav tm="0">
                                          <p:val>
                                            <p:strVal val="1+#ppt_w/2"/>
                                          </p:val>
                                        </p:tav>
                                        <p:tav tm="100000">
                                          <p:val>
                                            <p:strVal val="#ppt_x"/>
                                          </p:val>
                                        </p:tav>
                                      </p:tavLst>
                                    </p:anim>
                                    <p:anim calcmode="lin" valueType="num">
                                      <p:cBhvr additive="base">
                                        <p:cTn id="188" dur="6000" fill="hold"/>
                                        <p:tgtEl>
                                          <p:spTgt spid="117"/>
                                        </p:tgtEl>
                                        <p:attrNameLst>
                                          <p:attrName>ppt_y</p:attrName>
                                        </p:attrNameLst>
                                      </p:cBhvr>
                                      <p:tavLst>
                                        <p:tav tm="0">
                                          <p:val>
                                            <p:strVal val="#ppt_y"/>
                                          </p:val>
                                        </p:tav>
                                        <p:tav tm="100000">
                                          <p:val>
                                            <p:strVal val="#ppt_y"/>
                                          </p:val>
                                        </p:tav>
                                      </p:tavLst>
                                    </p:anim>
                                  </p:childTnLst>
                                </p:cTn>
                              </p:par>
                              <p:par>
                                <p:cTn id="189" presetID="2" presetClass="entr" presetSubtype="2" fill="hold" grpId="0" nodeType="withEffect">
                                  <p:stCondLst>
                                    <p:cond delay="4300"/>
                                  </p:stCondLst>
                                  <p:childTnLst>
                                    <p:set>
                                      <p:cBhvr>
                                        <p:cTn id="190" dur="1" fill="hold">
                                          <p:stCondLst>
                                            <p:cond delay="0"/>
                                          </p:stCondLst>
                                        </p:cTn>
                                        <p:tgtEl>
                                          <p:spTgt spid="121"/>
                                        </p:tgtEl>
                                        <p:attrNameLst>
                                          <p:attrName>style.visibility</p:attrName>
                                        </p:attrNameLst>
                                      </p:cBhvr>
                                      <p:to>
                                        <p:strVal val="visible"/>
                                      </p:to>
                                    </p:set>
                                    <p:anim calcmode="lin" valueType="num">
                                      <p:cBhvr additive="base">
                                        <p:cTn id="191" dur="6000" fill="hold"/>
                                        <p:tgtEl>
                                          <p:spTgt spid="121"/>
                                        </p:tgtEl>
                                        <p:attrNameLst>
                                          <p:attrName>ppt_x</p:attrName>
                                        </p:attrNameLst>
                                      </p:cBhvr>
                                      <p:tavLst>
                                        <p:tav tm="0">
                                          <p:val>
                                            <p:strVal val="1+#ppt_w/2"/>
                                          </p:val>
                                        </p:tav>
                                        <p:tav tm="100000">
                                          <p:val>
                                            <p:strVal val="#ppt_x"/>
                                          </p:val>
                                        </p:tav>
                                      </p:tavLst>
                                    </p:anim>
                                    <p:anim calcmode="lin" valueType="num">
                                      <p:cBhvr additive="base">
                                        <p:cTn id="192" dur="6000" fill="hold"/>
                                        <p:tgtEl>
                                          <p:spTgt spid="121"/>
                                        </p:tgtEl>
                                        <p:attrNameLst>
                                          <p:attrName>ppt_y</p:attrName>
                                        </p:attrNameLst>
                                      </p:cBhvr>
                                      <p:tavLst>
                                        <p:tav tm="0">
                                          <p:val>
                                            <p:strVal val="#ppt_y"/>
                                          </p:val>
                                        </p:tav>
                                        <p:tav tm="100000">
                                          <p:val>
                                            <p:strVal val="#ppt_y"/>
                                          </p:val>
                                        </p:tav>
                                      </p:tavLst>
                                    </p:anim>
                                  </p:childTnLst>
                                </p:cTn>
                              </p:par>
                            </p:childTnLst>
                          </p:cTn>
                        </p:par>
                      </p:childTnLst>
                    </p:cTn>
                  </p:par>
                  <p:par>
                    <p:cTn id="193" fill="hold">
                      <p:stCondLst>
                        <p:cond delay="indefinite"/>
                      </p:stCondLst>
                      <p:childTnLst>
                        <p:par>
                          <p:cTn id="194" fill="hold">
                            <p:stCondLst>
                              <p:cond delay="0"/>
                            </p:stCondLst>
                            <p:childTnLst>
                              <p:par>
                                <p:cTn id="195" presetID="2" presetClass="entr" presetSubtype="2" fill="hold" grpId="0" nodeType="clickEffect">
                                  <p:stCondLst>
                                    <p:cond delay="0"/>
                                  </p:stCondLst>
                                  <p:childTnLst>
                                    <p:set>
                                      <p:cBhvr>
                                        <p:cTn id="196" dur="1" fill="hold">
                                          <p:stCondLst>
                                            <p:cond delay="0"/>
                                          </p:stCondLst>
                                        </p:cTn>
                                        <p:tgtEl>
                                          <p:spTgt spid="214"/>
                                        </p:tgtEl>
                                        <p:attrNameLst>
                                          <p:attrName>style.visibility</p:attrName>
                                        </p:attrNameLst>
                                      </p:cBhvr>
                                      <p:to>
                                        <p:strVal val="visible"/>
                                      </p:to>
                                    </p:set>
                                    <p:anim calcmode="lin" valueType="num">
                                      <p:cBhvr additive="base">
                                        <p:cTn id="197" dur="6000" fill="hold"/>
                                        <p:tgtEl>
                                          <p:spTgt spid="214"/>
                                        </p:tgtEl>
                                        <p:attrNameLst>
                                          <p:attrName>ppt_x</p:attrName>
                                        </p:attrNameLst>
                                      </p:cBhvr>
                                      <p:tavLst>
                                        <p:tav tm="0">
                                          <p:val>
                                            <p:strVal val="1+#ppt_w/2"/>
                                          </p:val>
                                        </p:tav>
                                        <p:tav tm="100000">
                                          <p:val>
                                            <p:strVal val="#ppt_x"/>
                                          </p:val>
                                        </p:tav>
                                      </p:tavLst>
                                    </p:anim>
                                    <p:anim calcmode="lin" valueType="num">
                                      <p:cBhvr additive="base">
                                        <p:cTn id="198" dur="6000" fill="hold"/>
                                        <p:tgtEl>
                                          <p:spTgt spid="214"/>
                                        </p:tgtEl>
                                        <p:attrNameLst>
                                          <p:attrName>ppt_y</p:attrName>
                                        </p:attrNameLst>
                                      </p:cBhvr>
                                      <p:tavLst>
                                        <p:tav tm="0">
                                          <p:val>
                                            <p:strVal val="#ppt_y"/>
                                          </p:val>
                                        </p:tav>
                                        <p:tav tm="100000">
                                          <p:val>
                                            <p:strVal val="#ppt_y"/>
                                          </p:val>
                                        </p:tav>
                                      </p:tavLst>
                                    </p:anim>
                                  </p:childTnLst>
                                </p:cTn>
                              </p:par>
                              <p:par>
                                <p:cTn id="199" presetID="2" presetClass="entr" presetSubtype="2" fill="hold" grpId="0" nodeType="withEffect">
                                  <p:stCondLst>
                                    <p:cond delay="3100"/>
                                  </p:stCondLst>
                                  <p:childTnLst>
                                    <p:set>
                                      <p:cBhvr>
                                        <p:cTn id="200" dur="1" fill="hold">
                                          <p:stCondLst>
                                            <p:cond delay="0"/>
                                          </p:stCondLst>
                                        </p:cTn>
                                        <p:tgtEl>
                                          <p:spTgt spid="224"/>
                                        </p:tgtEl>
                                        <p:attrNameLst>
                                          <p:attrName>style.visibility</p:attrName>
                                        </p:attrNameLst>
                                      </p:cBhvr>
                                      <p:to>
                                        <p:strVal val="visible"/>
                                      </p:to>
                                    </p:set>
                                    <p:anim calcmode="lin" valueType="num">
                                      <p:cBhvr additive="base">
                                        <p:cTn id="201" dur="6000" fill="hold"/>
                                        <p:tgtEl>
                                          <p:spTgt spid="224"/>
                                        </p:tgtEl>
                                        <p:attrNameLst>
                                          <p:attrName>ppt_x</p:attrName>
                                        </p:attrNameLst>
                                      </p:cBhvr>
                                      <p:tavLst>
                                        <p:tav tm="0">
                                          <p:val>
                                            <p:strVal val="1+#ppt_w/2"/>
                                          </p:val>
                                        </p:tav>
                                        <p:tav tm="100000">
                                          <p:val>
                                            <p:strVal val="#ppt_x"/>
                                          </p:val>
                                        </p:tav>
                                      </p:tavLst>
                                    </p:anim>
                                    <p:anim calcmode="lin" valueType="num">
                                      <p:cBhvr additive="base">
                                        <p:cTn id="202" dur="6000" fill="hold"/>
                                        <p:tgtEl>
                                          <p:spTgt spid="224"/>
                                        </p:tgtEl>
                                        <p:attrNameLst>
                                          <p:attrName>ppt_y</p:attrName>
                                        </p:attrNameLst>
                                      </p:cBhvr>
                                      <p:tavLst>
                                        <p:tav tm="0">
                                          <p:val>
                                            <p:strVal val="#ppt_y"/>
                                          </p:val>
                                        </p:tav>
                                        <p:tav tm="100000">
                                          <p:val>
                                            <p:strVal val="#ppt_y"/>
                                          </p:val>
                                        </p:tav>
                                      </p:tavLst>
                                    </p:anim>
                                  </p:childTnLst>
                                </p:cTn>
                              </p:par>
                              <p:par>
                                <p:cTn id="203" presetID="2" presetClass="entr" presetSubtype="2" fill="hold" grpId="0" nodeType="withEffect">
                                  <p:stCondLst>
                                    <p:cond delay="4800"/>
                                  </p:stCondLst>
                                  <p:childTnLst>
                                    <p:set>
                                      <p:cBhvr>
                                        <p:cTn id="204" dur="1" fill="hold">
                                          <p:stCondLst>
                                            <p:cond delay="0"/>
                                          </p:stCondLst>
                                        </p:cTn>
                                        <p:tgtEl>
                                          <p:spTgt spid="119"/>
                                        </p:tgtEl>
                                        <p:attrNameLst>
                                          <p:attrName>style.visibility</p:attrName>
                                        </p:attrNameLst>
                                      </p:cBhvr>
                                      <p:to>
                                        <p:strVal val="visible"/>
                                      </p:to>
                                    </p:set>
                                    <p:anim calcmode="lin" valueType="num">
                                      <p:cBhvr additive="base">
                                        <p:cTn id="205" dur="6000" fill="hold"/>
                                        <p:tgtEl>
                                          <p:spTgt spid="119"/>
                                        </p:tgtEl>
                                        <p:attrNameLst>
                                          <p:attrName>ppt_x</p:attrName>
                                        </p:attrNameLst>
                                      </p:cBhvr>
                                      <p:tavLst>
                                        <p:tav tm="0">
                                          <p:val>
                                            <p:strVal val="1+#ppt_w/2"/>
                                          </p:val>
                                        </p:tav>
                                        <p:tav tm="100000">
                                          <p:val>
                                            <p:strVal val="#ppt_x"/>
                                          </p:val>
                                        </p:tav>
                                      </p:tavLst>
                                    </p:anim>
                                    <p:anim calcmode="lin" valueType="num">
                                      <p:cBhvr additive="base">
                                        <p:cTn id="206" dur="6000" fill="hold"/>
                                        <p:tgtEl>
                                          <p:spTgt spid="119"/>
                                        </p:tgtEl>
                                        <p:attrNameLst>
                                          <p:attrName>ppt_y</p:attrName>
                                        </p:attrNameLst>
                                      </p:cBhvr>
                                      <p:tavLst>
                                        <p:tav tm="0">
                                          <p:val>
                                            <p:strVal val="#ppt_y"/>
                                          </p:val>
                                        </p:tav>
                                        <p:tav tm="100000">
                                          <p:val>
                                            <p:strVal val="#ppt_y"/>
                                          </p:val>
                                        </p:tav>
                                      </p:tavLst>
                                    </p:anim>
                                  </p:childTnLst>
                                </p:cTn>
                              </p:par>
                              <p:par>
                                <p:cTn id="207" presetID="2" presetClass="entr" presetSubtype="2" fill="hold" grpId="0" nodeType="withEffect">
                                  <p:stCondLst>
                                    <p:cond delay="6700"/>
                                  </p:stCondLst>
                                  <p:childTnLst>
                                    <p:set>
                                      <p:cBhvr>
                                        <p:cTn id="208" dur="1" fill="hold">
                                          <p:stCondLst>
                                            <p:cond delay="0"/>
                                          </p:stCondLst>
                                        </p:cTn>
                                        <p:tgtEl>
                                          <p:spTgt spid="122"/>
                                        </p:tgtEl>
                                        <p:attrNameLst>
                                          <p:attrName>style.visibility</p:attrName>
                                        </p:attrNameLst>
                                      </p:cBhvr>
                                      <p:to>
                                        <p:strVal val="visible"/>
                                      </p:to>
                                    </p:set>
                                    <p:anim calcmode="lin" valueType="num">
                                      <p:cBhvr additive="base">
                                        <p:cTn id="209" dur="6000" fill="hold"/>
                                        <p:tgtEl>
                                          <p:spTgt spid="122"/>
                                        </p:tgtEl>
                                        <p:attrNameLst>
                                          <p:attrName>ppt_x</p:attrName>
                                        </p:attrNameLst>
                                      </p:cBhvr>
                                      <p:tavLst>
                                        <p:tav tm="0">
                                          <p:val>
                                            <p:strVal val="1+#ppt_w/2"/>
                                          </p:val>
                                        </p:tav>
                                        <p:tav tm="100000">
                                          <p:val>
                                            <p:strVal val="#ppt_x"/>
                                          </p:val>
                                        </p:tav>
                                      </p:tavLst>
                                    </p:anim>
                                    <p:anim calcmode="lin" valueType="num">
                                      <p:cBhvr additive="base">
                                        <p:cTn id="210" dur="6000" fill="hold"/>
                                        <p:tgtEl>
                                          <p:spTgt spid="122"/>
                                        </p:tgtEl>
                                        <p:attrNameLst>
                                          <p:attrName>ppt_y</p:attrName>
                                        </p:attrNameLst>
                                      </p:cBhvr>
                                      <p:tavLst>
                                        <p:tav tm="0">
                                          <p:val>
                                            <p:strVal val="#ppt_y"/>
                                          </p:val>
                                        </p:tav>
                                        <p:tav tm="100000">
                                          <p:val>
                                            <p:strVal val="#ppt_y"/>
                                          </p:val>
                                        </p:tav>
                                      </p:tavLst>
                                    </p:anim>
                                  </p:childTnLst>
                                </p:cTn>
                              </p:par>
                            </p:childTnLst>
                          </p:cTn>
                        </p:par>
                      </p:childTnLst>
                    </p:cTn>
                  </p:par>
                  <p:par>
                    <p:cTn id="211" fill="hold">
                      <p:stCondLst>
                        <p:cond delay="indefinite"/>
                      </p:stCondLst>
                      <p:childTnLst>
                        <p:par>
                          <p:cTn id="212" fill="hold">
                            <p:stCondLst>
                              <p:cond delay="0"/>
                            </p:stCondLst>
                            <p:childTnLst>
                              <p:par>
                                <p:cTn id="213" presetID="2" presetClass="entr" presetSubtype="2" fill="hold" grpId="0" nodeType="clickEffect">
                                  <p:stCondLst>
                                    <p:cond delay="0"/>
                                  </p:stCondLst>
                                  <p:childTnLst>
                                    <p:set>
                                      <p:cBhvr>
                                        <p:cTn id="214" dur="1" fill="hold">
                                          <p:stCondLst>
                                            <p:cond delay="0"/>
                                          </p:stCondLst>
                                        </p:cTn>
                                        <p:tgtEl>
                                          <p:spTgt spid="129"/>
                                        </p:tgtEl>
                                        <p:attrNameLst>
                                          <p:attrName>style.visibility</p:attrName>
                                        </p:attrNameLst>
                                      </p:cBhvr>
                                      <p:to>
                                        <p:strVal val="visible"/>
                                      </p:to>
                                    </p:set>
                                    <p:anim calcmode="lin" valueType="num">
                                      <p:cBhvr additive="base">
                                        <p:cTn id="215" dur="6000" fill="hold"/>
                                        <p:tgtEl>
                                          <p:spTgt spid="129"/>
                                        </p:tgtEl>
                                        <p:attrNameLst>
                                          <p:attrName>ppt_x</p:attrName>
                                        </p:attrNameLst>
                                      </p:cBhvr>
                                      <p:tavLst>
                                        <p:tav tm="0">
                                          <p:val>
                                            <p:strVal val="1+#ppt_w/2"/>
                                          </p:val>
                                        </p:tav>
                                        <p:tav tm="100000">
                                          <p:val>
                                            <p:strVal val="#ppt_x"/>
                                          </p:val>
                                        </p:tav>
                                      </p:tavLst>
                                    </p:anim>
                                    <p:anim calcmode="lin" valueType="num">
                                      <p:cBhvr additive="base">
                                        <p:cTn id="216" dur="6000" fill="hold"/>
                                        <p:tgtEl>
                                          <p:spTgt spid="129"/>
                                        </p:tgtEl>
                                        <p:attrNameLst>
                                          <p:attrName>ppt_y</p:attrName>
                                        </p:attrNameLst>
                                      </p:cBhvr>
                                      <p:tavLst>
                                        <p:tav tm="0">
                                          <p:val>
                                            <p:strVal val="#ppt_y"/>
                                          </p:val>
                                        </p:tav>
                                        <p:tav tm="100000">
                                          <p:val>
                                            <p:strVal val="#ppt_y"/>
                                          </p:val>
                                        </p:tav>
                                      </p:tavLst>
                                    </p:anim>
                                  </p:childTnLst>
                                </p:cTn>
                              </p:par>
                              <p:par>
                                <p:cTn id="217" presetID="2" presetClass="entr" presetSubtype="2" fill="hold" grpId="0" nodeType="withEffect">
                                  <p:stCondLst>
                                    <p:cond delay="1700"/>
                                  </p:stCondLst>
                                  <p:childTnLst>
                                    <p:set>
                                      <p:cBhvr>
                                        <p:cTn id="218" dur="1" fill="hold">
                                          <p:stCondLst>
                                            <p:cond delay="0"/>
                                          </p:stCondLst>
                                        </p:cTn>
                                        <p:tgtEl>
                                          <p:spTgt spid="130"/>
                                        </p:tgtEl>
                                        <p:attrNameLst>
                                          <p:attrName>style.visibility</p:attrName>
                                        </p:attrNameLst>
                                      </p:cBhvr>
                                      <p:to>
                                        <p:strVal val="visible"/>
                                      </p:to>
                                    </p:set>
                                    <p:anim calcmode="lin" valueType="num">
                                      <p:cBhvr additive="base">
                                        <p:cTn id="219" dur="6000" fill="hold"/>
                                        <p:tgtEl>
                                          <p:spTgt spid="130"/>
                                        </p:tgtEl>
                                        <p:attrNameLst>
                                          <p:attrName>ppt_x</p:attrName>
                                        </p:attrNameLst>
                                      </p:cBhvr>
                                      <p:tavLst>
                                        <p:tav tm="0">
                                          <p:val>
                                            <p:strVal val="1+#ppt_w/2"/>
                                          </p:val>
                                        </p:tav>
                                        <p:tav tm="100000">
                                          <p:val>
                                            <p:strVal val="#ppt_x"/>
                                          </p:val>
                                        </p:tav>
                                      </p:tavLst>
                                    </p:anim>
                                    <p:anim calcmode="lin" valueType="num">
                                      <p:cBhvr additive="base">
                                        <p:cTn id="220" dur="6000" fill="hold"/>
                                        <p:tgtEl>
                                          <p:spTgt spid="130"/>
                                        </p:tgtEl>
                                        <p:attrNameLst>
                                          <p:attrName>ppt_y</p:attrName>
                                        </p:attrNameLst>
                                      </p:cBhvr>
                                      <p:tavLst>
                                        <p:tav tm="0">
                                          <p:val>
                                            <p:strVal val="#ppt_y"/>
                                          </p:val>
                                        </p:tav>
                                        <p:tav tm="100000">
                                          <p:val>
                                            <p:strVal val="#ppt_y"/>
                                          </p:val>
                                        </p:tav>
                                      </p:tavLst>
                                    </p:anim>
                                  </p:childTnLst>
                                </p:cTn>
                              </p:par>
                              <p:par>
                                <p:cTn id="221" presetID="2" presetClass="entr" presetSubtype="2" fill="hold" grpId="0" nodeType="withEffect">
                                  <p:stCondLst>
                                    <p:cond delay="3700"/>
                                  </p:stCondLst>
                                  <p:childTnLst>
                                    <p:set>
                                      <p:cBhvr>
                                        <p:cTn id="222" dur="1" fill="hold">
                                          <p:stCondLst>
                                            <p:cond delay="0"/>
                                          </p:stCondLst>
                                        </p:cTn>
                                        <p:tgtEl>
                                          <p:spTgt spid="221"/>
                                        </p:tgtEl>
                                        <p:attrNameLst>
                                          <p:attrName>style.visibility</p:attrName>
                                        </p:attrNameLst>
                                      </p:cBhvr>
                                      <p:to>
                                        <p:strVal val="visible"/>
                                      </p:to>
                                    </p:set>
                                    <p:anim calcmode="lin" valueType="num">
                                      <p:cBhvr additive="base">
                                        <p:cTn id="223" dur="6000" fill="hold"/>
                                        <p:tgtEl>
                                          <p:spTgt spid="221"/>
                                        </p:tgtEl>
                                        <p:attrNameLst>
                                          <p:attrName>ppt_x</p:attrName>
                                        </p:attrNameLst>
                                      </p:cBhvr>
                                      <p:tavLst>
                                        <p:tav tm="0">
                                          <p:val>
                                            <p:strVal val="1+#ppt_w/2"/>
                                          </p:val>
                                        </p:tav>
                                        <p:tav tm="100000">
                                          <p:val>
                                            <p:strVal val="#ppt_x"/>
                                          </p:val>
                                        </p:tav>
                                      </p:tavLst>
                                    </p:anim>
                                    <p:anim calcmode="lin" valueType="num">
                                      <p:cBhvr additive="base">
                                        <p:cTn id="224" dur="6000" fill="hold"/>
                                        <p:tgtEl>
                                          <p:spTgt spid="221"/>
                                        </p:tgtEl>
                                        <p:attrNameLst>
                                          <p:attrName>ppt_y</p:attrName>
                                        </p:attrNameLst>
                                      </p:cBhvr>
                                      <p:tavLst>
                                        <p:tav tm="0">
                                          <p:val>
                                            <p:strVal val="#ppt_y"/>
                                          </p:val>
                                        </p:tav>
                                        <p:tav tm="100000">
                                          <p:val>
                                            <p:strVal val="#ppt_y"/>
                                          </p:val>
                                        </p:tav>
                                      </p:tavLst>
                                    </p:anim>
                                  </p:childTnLst>
                                </p:cTn>
                              </p:par>
                              <p:par>
                                <p:cTn id="225" presetID="2" presetClass="entr" presetSubtype="2" fill="hold" grpId="0" nodeType="withEffect">
                                  <p:stCondLst>
                                    <p:cond delay="5300"/>
                                  </p:stCondLst>
                                  <p:childTnLst>
                                    <p:set>
                                      <p:cBhvr>
                                        <p:cTn id="226" dur="1" fill="hold">
                                          <p:stCondLst>
                                            <p:cond delay="0"/>
                                          </p:stCondLst>
                                        </p:cTn>
                                        <p:tgtEl>
                                          <p:spTgt spid="223"/>
                                        </p:tgtEl>
                                        <p:attrNameLst>
                                          <p:attrName>style.visibility</p:attrName>
                                        </p:attrNameLst>
                                      </p:cBhvr>
                                      <p:to>
                                        <p:strVal val="visible"/>
                                      </p:to>
                                    </p:set>
                                    <p:anim calcmode="lin" valueType="num">
                                      <p:cBhvr additive="base">
                                        <p:cTn id="227" dur="6000" fill="hold"/>
                                        <p:tgtEl>
                                          <p:spTgt spid="223"/>
                                        </p:tgtEl>
                                        <p:attrNameLst>
                                          <p:attrName>ppt_x</p:attrName>
                                        </p:attrNameLst>
                                      </p:cBhvr>
                                      <p:tavLst>
                                        <p:tav tm="0">
                                          <p:val>
                                            <p:strVal val="1+#ppt_w/2"/>
                                          </p:val>
                                        </p:tav>
                                        <p:tav tm="100000">
                                          <p:val>
                                            <p:strVal val="#ppt_x"/>
                                          </p:val>
                                        </p:tav>
                                      </p:tavLst>
                                    </p:anim>
                                    <p:anim calcmode="lin" valueType="num">
                                      <p:cBhvr additive="base">
                                        <p:cTn id="228" dur="6000" fill="hold"/>
                                        <p:tgtEl>
                                          <p:spTgt spid="223"/>
                                        </p:tgtEl>
                                        <p:attrNameLst>
                                          <p:attrName>ppt_y</p:attrName>
                                        </p:attrNameLst>
                                      </p:cBhvr>
                                      <p:tavLst>
                                        <p:tav tm="0">
                                          <p:val>
                                            <p:strVal val="#ppt_y"/>
                                          </p:val>
                                        </p:tav>
                                        <p:tav tm="100000">
                                          <p:val>
                                            <p:strVal val="#ppt_y"/>
                                          </p:val>
                                        </p:tav>
                                      </p:tavLst>
                                    </p:anim>
                                  </p:childTnLst>
                                </p:cTn>
                              </p:par>
                            </p:childTnLst>
                          </p:cTn>
                        </p:par>
                      </p:childTnLst>
                    </p:cTn>
                  </p:par>
                  <p:par>
                    <p:cTn id="229" fill="hold">
                      <p:stCondLst>
                        <p:cond delay="indefinite"/>
                      </p:stCondLst>
                      <p:childTnLst>
                        <p:par>
                          <p:cTn id="230" fill="hold">
                            <p:stCondLst>
                              <p:cond delay="0"/>
                            </p:stCondLst>
                            <p:childTnLst>
                              <p:par>
                                <p:cTn id="231" presetID="2" presetClass="entr" presetSubtype="2" fill="hold" grpId="0" nodeType="clickEffect">
                                  <p:stCondLst>
                                    <p:cond delay="0"/>
                                  </p:stCondLst>
                                  <p:childTnLst>
                                    <p:set>
                                      <p:cBhvr>
                                        <p:cTn id="232" dur="1" fill="hold">
                                          <p:stCondLst>
                                            <p:cond delay="0"/>
                                          </p:stCondLst>
                                        </p:cTn>
                                        <p:tgtEl>
                                          <p:spTgt spid="216"/>
                                        </p:tgtEl>
                                        <p:attrNameLst>
                                          <p:attrName>style.visibility</p:attrName>
                                        </p:attrNameLst>
                                      </p:cBhvr>
                                      <p:to>
                                        <p:strVal val="visible"/>
                                      </p:to>
                                    </p:set>
                                    <p:anim calcmode="lin" valueType="num">
                                      <p:cBhvr additive="base">
                                        <p:cTn id="233" dur="6000" fill="hold"/>
                                        <p:tgtEl>
                                          <p:spTgt spid="216"/>
                                        </p:tgtEl>
                                        <p:attrNameLst>
                                          <p:attrName>ppt_x</p:attrName>
                                        </p:attrNameLst>
                                      </p:cBhvr>
                                      <p:tavLst>
                                        <p:tav tm="0">
                                          <p:val>
                                            <p:strVal val="1+#ppt_w/2"/>
                                          </p:val>
                                        </p:tav>
                                        <p:tav tm="100000">
                                          <p:val>
                                            <p:strVal val="#ppt_x"/>
                                          </p:val>
                                        </p:tav>
                                      </p:tavLst>
                                    </p:anim>
                                    <p:anim calcmode="lin" valueType="num">
                                      <p:cBhvr additive="base">
                                        <p:cTn id="234" dur="6000" fill="hold"/>
                                        <p:tgtEl>
                                          <p:spTgt spid="216"/>
                                        </p:tgtEl>
                                        <p:attrNameLst>
                                          <p:attrName>ppt_y</p:attrName>
                                        </p:attrNameLst>
                                      </p:cBhvr>
                                      <p:tavLst>
                                        <p:tav tm="0">
                                          <p:val>
                                            <p:strVal val="#ppt_y"/>
                                          </p:val>
                                        </p:tav>
                                        <p:tav tm="100000">
                                          <p:val>
                                            <p:strVal val="#ppt_y"/>
                                          </p:val>
                                        </p:tav>
                                      </p:tavLst>
                                    </p:anim>
                                  </p:childTnLst>
                                </p:cTn>
                              </p:par>
                              <p:par>
                                <p:cTn id="235" presetID="2" presetClass="entr" presetSubtype="2" fill="hold" grpId="0" nodeType="withEffect">
                                  <p:stCondLst>
                                    <p:cond delay="3900"/>
                                  </p:stCondLst>
                                  <p:childTnLst>
                                    <p:set>
                                      <p:cBhvr>
                                        <p:cTn id="236" dur="1" fill="hold">
                                          <p:stCondLst>
                                            <p:cond delay="0"/>
                                          </p:stCondLst>
                                        </p:cTn>
                                        <p:tgtEl>
                                          <p:spTgt spid="125"/>
                                        </p:tgtEl>
                                        <p:attrNameLst>
                                          <p:attrName>style.visibility</p:attrName>
                                        </p:attrNameLst>
                                      </p:cBhvr>
                                      <p:to>
                                        <p:strVal val="visible"/>
                                      </p:to>
                                    </p:set>
                                    <p:anim calcmode="lin" valueType="num">
                                      <p:cBhvr additive="base">
                                        <p:cTn id="237" dur="6000" fill="hold"/>
                                        <p:tgtEl>
                                          <p:spTgt spid="125"/>
                                        </p:tgtEl>
                                        <p:attrNameLst>
                                          <p:attrName>ppt_x</p:attrName>
                                        </p:attrNameLst>
                                      </p:cBhvr>
                                      <p:tavLst>
                                        <p:tav tm="0">
                                          <p:val>
                                            <p:strVal val="1+#ppt_w/2"/>
                                          </p:val>
                                        </p:tav>
                                        <p:tav tm="100000">
                                          <p:val>
                                            <p:strVal val="#ppt_x"/>
                                          </p:val>
                                        </p:tav>
                                      </p:tavLst>
                                    </p:anim>
                                    <p:anim calcmode="lin" valueType="num">
                                      <p:cBhvr additive="base">
                                        <p:cTn id="238" dur="6000" fill="hold"/>
                                        <p:tgtEl>
                                          <p:spTgt spid="125"/>
                                        </p:tgtEl>
                                        <p:attrNameLst>
                                          <p:attrName>ppt_y</p:attrName>
                                        </p:attrNameLst>
                                      </p:cBhvr>
                                      <p:tavLst>
                                        <p:tav tm="0">
                                          <p:val>
                                            <p:strVal val="#ppt_y"/>
                                          </p:val>
                                        </p:tav>
                                        <p:tav tm="100000">
                                          <p:val>
                                            <p:strVal val="#ppt_y"/>
                                          </p:val>
                                        </p:tav>
                                      </p:tavLst>
                                    </p:anim>
                                  </p:childTnLst>
                                </p:cTn>
                              </p:par>
                              <p:par>
                                <p:cTn id="239" presetID="2" presetClass="entr" presetSubtype="2" fill="hold" grpId="0" nodeType="withEffect">
                                  <p:stCondLst>
                                    <p:cond delay="4900"/>
                                  </p:stCondLst>
                                  <p:childTnLst>
                                    <p:set>
                                      <p:cBhvr>
                                        <p:cTn id="240" dur="1" fill="hold">
                                          <p:stCondLst>
                                            <p:cond delay="0"/>
                                          </p:stCondLst>
                                        </p:cTn>
                                        <p:tgtEl>
                                          <p:spTgt spid="118"/>
                                        </p:tgtEl>
                                        <p:attrNameLst>
                                          <p:attrName>style.visibility</p:attrName>
                                        </p:attrNameLst>
                                      </p:cBhvr>
                                      <p:to>
                                        <p:strVal val="visible"/>
                                      </p:to>
                                    </p:set>
                                    <p:anim calcmode="lin" valueType="num">
                                      <p:cBhvr additive="base">
                                        <p:cTn id="241" dur="6000" fill="hold"/>
                                        <p:tgtEl>
                                          <p:spTgt spid="118"/>
                                        </p:tgtEl>
                                        <p:attrNameLst>
                                          <p:attrName>ppt_x</p:attrName>
                                        </p:attrNameLst>
                                      </p:cBhvr>
                                      <p:tavLst>
                                        <p:tav tm="0">
                                          <p:val>
                                            <p:strVal val="1+#ppt_w/2"/>
                                          </p:val>
                                        </p:tav>
                                        <p:tav tm="100000">
                                          <p:val>
                                            <p:strVal val="#ppt_x"/>
                                          </p:val>
                                        </p:tav>
                                      </p:tavLst>
                                    </p:anim>
                                    <p:anim calcmode="lin" valueType="num">
                                      <p:cBhvr additive="base">
                                        <p:cTn id="242" dur="6000" fill="hold"/>
                                        <p:tgtEl>
                                          <p:spTgt spid="118"/>
                                        </p:tgtEl>
                                        <p:attrNameLst>
                                          <p:attrName>ppt_y</p:attrName>
                                        </p:attrNameLst>
                                      </p:cBhvr>
                                      <p:tavLst>
                                        <p:tav tm="0">
                                          <p:val>
                                            <p:strVal val="#ppt_y"/>
                                          </p:val>
                                        </p:tav>
                                        <p:tav tm="100000">
                                          <p:val>
                                            <p:strVal val="#ppt_y"/>
                                          </p:val>
                                        </p:tav>
                                      </p:tavLst>
                                    </p:anim>
                                  </p:childTnLst>
                                </p:cTn>
                              </p:par>
                              <p:par>
                                <p:cTn id="243" presetID="2" presetClass="entr" presetSubtype="2" fill="hold" grpId="0" nodeType="withEffect">
                                  <p:stCondLst>
                                    <p:cond delay="6200"/>
                                  </p:stCondLst>
                                  <p:childTnLst>
                                    <p:set>
                                      <p:cBhvr>
                                        <p:cTn id="244" dur="1" fill="hold">
                                          <p:stCondLst>
                                            <p:cond delay="0"/>
                                          </p:stCondLst>
                                        </p:cTn>
                                        <p:tgtEl>
                                          <p:spTgt spid="131"/>
                                        </p:tgtEl>
                                        <p:attrNameLst>
                                          <p:attrName>style.visibility</p:attrName>
                                        </p:attrNameLst>
                                      </p:cBhvr>
                                      <p:to>
                                        <p:strVal val="visible"/>
                                      </p:to>
                                    </p:set>
                                    <p:anim calcmode="lin" valueType="num">
                                      <p:cBhvr additive="base">
                                        <p:cTn id="245" dur="6000" fill="hold"/>
                                        <p:tgtEl>
                                          <p:spTgt spid="131"/>
                                        </p:tgtEl>
                                        <p:attrNameLst>
                                          <p:attrName>ppt_x</p:attrName>
                                        </p:attrNameLst>
                                      </p:cBhvr>
                                      <p:tavLst>
                                        <p:tav tm="0">
                                          <p:val>
                                            <p:strVal val="1+#ppt_w/2"/>
                                          </p:val>
                                        </p:tav>
                                        <p:tav tm="100000">
                                          <p:val>
                                            <p:strVal val="#ppt_x"/>
                                          </p:val>
                                        </p:tav>
                                      </p:tavLst>
                                    </p:anim>
                                    <p:anim calcmode="lin" valueType="num">
                                      <p:cBhvr additive="base">
                                        <p:cTn id="246" dur="6000" fill="hold"/>
                                        <p:tgtEl>
                                          <p:spTgt spid="131"/>
                                        </p:tgtEl>
                                        <p:attrNameLst>
                                          <p:attrName>ppt_y</p:attrName>
                                        </p:attrNameLst>
                                      </p:cBhvr>
                                      <p:tavLst>
                                        <p:tav tm="0">
                                          <p:val>
                                            <p:strVal val="#ppt_y"/>
                                          </p:val>
                                        </p:tav>
                                        <p:tav tm="100000">
                                          <p:val>
                                            <p:strVal val="#ppt_y"/>
                                          </p:val>
                                        </p:tav>
                                      </p:tavLst>
                                    </p:anim>
                                  </p:childTnLst>
                                </p:cTn>
                              </p:par>
                            </p:childTnLst>
                          </p:cTn>
                        </p:par>
                      </p:childTnLst>
                    </p:cTn>
                  </p:par>
                  <p:par>
                    <p:cTn id="247" fill="hold">
                      <p:stCondLst>
                        <p:cond delay="indefinite"/>
                      </p:stCondLst>
                      <p:childTnLst>
                        <p:par>
                          <p:cTn id="248" fill="hold">
                            <p:stCondLst>
                              <p:cond delay="0"/>
                            </p:stCondLst>
                            <p:childTnLst>
                              <p:par>
                                <p:cTn id="249" presetID="2" presetClass="entr" presetSubtype="2" fill="hold" grpId="0" nodeType="clickEffect">
                                  <p:stCondLst>
                                    <p:cond delay="0"/>
                                  </p:stCondLst>
                                  <p:childTnLst>
                                    <p:set>
                                      <p:cBhvr>
                                        <p:cTn id="250" dur="1" fill="hold">
                                          <p:stCondLst>
                                            <p:cond delay="0"/>
                                          </p:stCondLst>
                                        </p:cTn>
                                        <p:tgtEl>
                                          <p:spTgt spid="210"/>
                                        </p:tgtEl>
                                        <p:attrNameLst>
                                          <p:attrName>style.visibility</p:attrName>
                                        </p:attrNameLst>
                                      </p:cBhvr>
                                      <p:to>
                                        <p:strVal val="visible"/>
                                      </p:to>
                                    </p:set>
                                    <p:anim calcmode="lin" valueType="num">
                                      <p:cBhvr additive="base">
                                        <p:cTn id="251" dur="6000" fill="hold"/>
                                        <p:tgtEl>
                                          <p:spTgt spid="210"/>
                                        </p:tgtEl>
                                        <p:attrNameLst>
                                          <p:attrName>ppt_x</p:attrName>
                                        </p:attrNameLst>
                                      </p:cBhvr>
                                      <p:tavLst>
                                        <p:tav tm="0">
                                          <p:val>
                                            <p:strVal val="1+#ppt_w/2"/>
                                          </p:val>
                                        </p:tav>
                                        <p:tav tm="100000">
                                          <p:val>
                                            <p:strVal val="#ppt_x"/>
                                          </p:val>
                                        </p:tav>
                                      </p:tavLst>
                                    </p:anim>
                                    <p:anim calcmode="lin" valueType="num">
                                      <p:cBhvr additive="base">
                                        <p:cTn id="252" dur="6000" fill="hold"/>
                                        <p:tgtEl>
                                          <p:spTgt spid="210"/>
                                        </p:tgtEl>
                                        <p:attrNameLst>
                                          <p:attrName>ppt_y</p:attrName>
                                        </p:attrNameLst>
                                      </p:cBhvr>
                                      <p:tavLst>
                                        <p:tav tm="0">
                                          <p:val>
                                            <p:strVal val="#ppt_y"/>
                                          </p:val>
                                        </p:tav>
                                        <p:tav tm="100000">
                                          <p:val>
                                            <p:strVal val="#ppt_y"/>
                                          </p:val>
                                        </p:tav>
                                      </p:tavLst>
                                    </p:anim>
                                  </p:childTnLst>
                                </p:cTn>
                              </p:par>
                              <p:par>
                                <p:cTn id="253" presetID="2" presetClass="entr" presetSubtype="2" fill="hold" grpId="0" nodeType="withEffect">
                                  <p:stCondLst>
                                    <p:cond delay="3900"/>
                                  </p:stCondLst>
                                  <p:childTnLst>
                                    <p:set>
                                      <p:cBhvr>
                                        <p:cTn id="254" dur="1" fill="hold">
                                          <p:stCondLst>
                                            <p:cond delay="0"/>
                                          </p:stCondLst>
                                        </p:cTn>
                                        <p:tgtEl>
                                          <p:spTgt spid="123"/>
                                        </p:tgtEl>
                                        <p:attrNameLst>
                                          <p:attrName>style.visibility</p:attrName>
                                        </p:attrNameLst>
                                      </p:cBhvr>
                                      <p:to>
                                        <p:strVal val="visible"/>
                                      </p:to>
                                    </p:set>
                                    <p:anim calcmode="lin" valueType="num">
                                      <p:cBhvr additive="base">
                                        <p:cTn id="255" dur="6000" fill="hold"/>
                                        <p:tgtEl>
                                          <p:spTgt spid="123"/>
                                        </p:tgtEl>
                                        <p:attrNameLst>
                                          <p:attrName>ppt_x</p:attrName>
                                        </p:attrNameLst>
                                      </p:cBhvr>
                                      <p:tavLst>
                                        <p:tav tm="0">
                                          <p:val>
                                            <p:strVal val="1+#ppt_w/2"/>
                                          </p:val>
                                        </p:tav>
                                        <p:tav tm="100000">
                                          <p:val>
                                            <p:strVal val="#ppt_x"/>
                                          </p:val>
                                        </p:tav>
                                      </p:tavLst>
                                    </p:anim>
                                    <p:anim calcmode="lin" valueType="num">
                                      <p:cBhvr additive="base">
                                        <p:cTn id="256" dur="6000" fill="hold"/>
                                        <p:tgtEl>
                                          <p:spTgt spid="123"/>
                                        </p:tgtEl>
                                        <p:attrNameLst>
                                          <p:attrName>ppt_y</p:attrName>
                                        </p:attrNameLst>
                                      </p:cBhvr>
                                      <p:tavLst>
                                        <p:tav tm="0">
                                          <p:val>
                                            <p:strVal val="#ppt_y"/>
                                          </p:val>
                                        </p:tav>
                                        <p:tav tm="100000">
                                          <p:val>
                                            <p:strVal val="#ppt_y"/>
                                          </p:val>
                                        </p:tav>
                                      </p:tavLst>
                                    </p:anim>
                                  </p:childTnLst>
                                </p:cTn>
                              </p:par>
                              <p:par>
                                <p:cTn id="257" presetID="2" presetClass="entr" presetSubtype="2" fill="hold" grpId="0" nodeType="withEffect">
                                  <p:stCondLst>
                                    <p:cond delay="4800"/>
                                  </p:stCondLst>
                                  <p:childTnLst>
                                    <p:set>
                                      <p:cBhvr>
                                        <p:cTn id="258" dur="1" fill="hold">
                                          <p:stCondLst>
                                            <p:cond delay="0"/>
                                          </p:stCondLst>
                                        </p:cTn>
                                        <p:tgtEl>
                                          <p:spTgt spid="205"/>
                                        </p:tgtEl>
                                        <p:attrNameLst>
                                          <p:attrName>style.visibility</p:attrName>
                                        </p:attrNameLst>
                                      </p:cBhvr>
                                      <p:to>
                                        <p:strVal val="visible"/>
                                      </p:to>
                                    </p:set>
                                    <p:anim calcmode="lin" valueType="num">
                                      <p:cBhvr additive="base">
                                        <p:cTn id="259" dur="6000" fill="hold"/>
                                        <p:tgtEl>
                                          <p:spTgt spid="205"/>
                                        </p:tgtEl>
                                        <p:attrNameLst>
                                          <p:attrName>ppt_x</p:attrName>
                                        </p:attrNameLst>
                                      </p:cBhvr>
                                      <p:tavLst>
                                        <p:tav tm="0">
                                          <p:val>
                                            <p:strVal val="1+#ppt_w/2"/>
                                          </p:val>
                                        </p:tav>
                                        <p:tav tm="100000">
                                          <p:val>
                                            <p:strVal val="#ppt_x"/>
                                          </p:val>
                                        </p:tav>
                                      </p:tavLst>
                                    </p:anim>
                                    <p:anim calcmode="lin" valueType="num">
                                      <p:cBhvr additive="base">
                                        <p:cTn id="260" dur="6000" fill="hold"/>
                                        <p:tgtEl>
                                          <p:spTgt spid="205"/>
                                        </p:tgtEl>
                                        <p:attrNameLst>
                                          <p:attrName>ppt_y</p:attrName>
                                        </p:attrNameLst>
                                      </p:cBhvr>
                                      <p:tavLst>
                                        <p:tav tm="0">
                                          <p:val>
                                            <p:strVal val="#ppt_y"/>
                                          </p:val>
                                        </p:tav>
                                        <p:tav tm="100000">
                                          <p:val>
                                            <p:strVal val="#ppt_y"/>
                                          </p:val>
                                        </p:tav>
                                      </p:tavLst>
                                    </p:anim>
                                  </p:childTnLst>
                                </p:cTn>
                              </p:par>
                              <p:par>
                                <p:cTn id="261" presetID="2" presetClass="entr" presetSubtype="2" fill="hold" grpId="0" nodeType="withEffect">
                                  <p:stCondLst>
                                    <p:cond delay="6000"/>
                                  </p:stCondLst>
                                  <p:childTnLst>
                                    <p:set>
                                      <p:cBhvr>
                                        <p:cTn id="262" dur="1" fill="hold">
                                          <p:stCondLst>
                                            <p:cond delay="0"/>
                                          </p:stCondLst>
                                        </p:cTn>
                                        <p:tgtEl>
                                          <p:spTgt spid="217"/>
                                        </p:tgtEl>
                                        <p:attrNameLst>
                                          <p:attrName>style.visibility</p:attrName>
                                        </p:attrNameLst>
                                      </p:cBhvr>
                                      <p:to>
                                        <p:strVal val="visible"/>
                                      </p:to>
                                    </p:set>
                                    <p:anim calcmode="lin" valueType="num">
                                      <p:cBhvr additive="base">
                                        <p:cTn id="263" dur="6000" fill="hold"/>
                                        <p:tgtEl>
                                          <p:spTgt spid="217"/>
                                        </p:tgtEl>
                                        <p:attrNameLst>
                                          <p:attrName>ppt_x</p:attrName>
                                        </p:attrNameLst>
                                      </p:cBhvr>
                                      <p:tavLst>
                                        <p:tav tm="0">
                                          <p:val>
                                            <p:strVal val="1+#ppt_w/2"/>
                                          </p:val>
                                        </p:tav>
                                        <p:tav tm="100000">
                                          <p:val>
                                            <p:strVal val="#ppt_x"/>
                                          </p:val>
                                        </p:tav>
                                      </p:tavLst>
                                    </p:anim>
                                    <p:anim calcmode="lin" valueType="num">
                                      <p:cBhvr additive="base">
                                        <p:cTn id="264" dur="6000" fill="hold"/>
                                        <p:tgtEl>
                                          <p:spTgt spid="217"/>
                                        </p:tgtEl>
                                        <p:attrNameLst>
                                          <p:attrName>ppt_y</p:attrName>
                                        </p:attrNameLst>
                                      </p:cBhvr>
                                      <p:tavLst>
                                        <p:tav tm="0">
                                          <p:val>
                                            <p:strVal val="#ppt_y"/>
                                          </p:val>
                                        </p:tav>
                                        <p:tav tm="100000">
                                          <p:val>
                                            <p:strVal val="#ppt_y"/>
                                          </p:val>
                                        </p:tav>
                                      </p:tavLst>
                                    </p:anim>
                                  </p:childTnLst>
                                </p:cTn>
                              </p:par>
                            </p:childTnLst>
                          </p:cTn>
                        </p:par>
                      </p:childTnLst>
                    </p:cTn>
                  </p:par>
                  <p:par>
                    <p:cTn id="265" fill="hold">
                      <p:stCondLst>
                        <p:cond delay="indefinite"/>
                      </p:stCondLst>
                      <p:childTnLst>
                        <p:par>
                          <p:cTn id="266" fill="hold">
                            <p:stCondLst>
                              <p:cond delay="0"/>
                            </p:stCondLst>
                            <p:childTnLst>
                              <p:par>
                                <p:cTn id="267" presetID="2" presetClass="entr" presetSubtype="2" fill="hold" grpId="0" nodeType="clickEffect">
                                  <p:stCondLst>
                                    <p:cond delay="0"/>
                                  </p:stCondLst>
                                  <p:childTnLst>
                                    <p:set>
                                      <p:cBhvr>
                                        <p:cTn id="268" dur="1" fill="hold">
                                          <p:stCondLst>
                                            <p:cond delay="0"/>
                                          </p:stCondLst>
                                        </p:cTn>
                                        <p:tgtEl>
                                          <p:spTgt spid="127"/>
                                        </p:tgtEl>
                                        <p:attrNameLst>
                                          <p:attrName>style.visibility</p:attrName>
                                        </p:attrNameLst>
                                      </p:cBhvr>
                                      <p:to>
                                        <p:strVal val="visible"/>
                                      </p:to>
                                    </p:set>
                                    <p:anim calcmode="lin" valueType="num">
                                      <p:cBhvr additive="base">
                                        <p:cTn id="269" dur="6000" fill="hold"/>
                                        <p:tgtEl>
                                          <p:spTgt spid="127"/>
                                        </p:tgtEl>
                                        <p:attrNameLst>
                                          <p:attrName>ppt_x</p:attrName>
                                        </p:attrNameLst>
                                      </p:cBhvr>
                                      <p:tavLst>
                                        <p:tav tm="0">
                                          <p:val>
                                            <p:strVal val="1+#ppt_w/2"/>
                                          </p:val>
                                        </p:tav>
                                        <p:tav tm="100000">
                                          <p:val>
                                            <p:strVal val="#ppt_x"/>
                                          </p:val>
                                        </p:tav>
                                      </p:tavLst>
                                    </p:anim>
                                    <p:anim calcmode="lin" valueType="num">
                                      <p:cBhvr additive="base">
                                        <p:cTn id="270" dur="6000" fill="hold"/>
                                        <p:tgtEl>
                                          <p:spTgt spid="127"/>
                                        </p:tgtEl>
                                        <p:attrNameLst>
                                          <p:attrName>ppt_y</p:attrName>
                                        </p:attrNameLst>
                                      </p:cBhvr>
                                      <p:tavLst>
                                        <p:tav tm="0">
                                          <p:val>
                                            <p:strVal val="#ppt_y"/>
                                          </p:val>
                                        </p:tav>
                                        <p:tav tm="100000">
                                          <p:val>
                                            <p:strVal val="#ppt_y"/>
                                          </p:val>
                                        </p:tav>
                                      </p:tavLst>
                                    </p:anim>
                                  </p:childTnLst>
                                </p:cTn>
                              </p:par>
                              <p:par>
                                <p:cTn id="271" presetID="2" presetClass="entr" presetSubtype="2" fill="hold" grpId="0" nodeType="withEffect">
                                  <p:stCondLst>
                                    <p:cond delay="4200"/>
                                  </p:stCondLst>
                                  <p:childTnLst>
                                    <p:set>
                                      <p:cBhvr>
                                        <p:cTn id="272" dur="1" fill="hold">
                                          <p:stCondLst>
                                            <p:cond delay="0"/>
                                          </p:stCondLst>
                                        </p:cTn>
                                        <p:tgtEl>
                                          <p:spTgt spid="132"/>
                                        </p:tgtEl>
                                        <p:attrNameLst>
                                          <p:attrName>style.visibility</p:attrName>
                                        </p:attrNameLst>
                                      </p:cBhvr>
                                      <p:to>
                                        <p:strVal val="visible"/>
                                      </p:to>
                                    </p:set>
                                    <p:anim calcmode="lin" valueType="num">
                                      <p:cBhvr additive="base">
                                        <p:cTn id="273" dur="6000" fill="hold"/>
                                        <p:tgtEl>
                                          <p:spTgt spid="132"/>
                                        </p:tgtEl>
                                        <p:attrNameLst>
                                          <p:attrName>ppt_x</p:attrName>
                                        </p:attrNameLst>
                                      </p:cBhvr>
                                      <p:tavLst>
                                        <p:tav tm="0">
                                          <p:val>
                                            <p:strVal val="1+#ppt_w/2"/>
                                          </p:val>
                                        </p:tav>
                                        <p:tav tm="100000">
                                          <p:val>
                                            <p:strVal val="#ppt_x"/>
                                          </p:val>
                                        </p:tav>
                                      </p:tavLst>
                                    </p:anim>
                                    <p:anim calcmode="lin" valueType="num">
                                      <p:cBhvr additive="base">
                                        <p:cTn id="274" dur="6000" fill="hold"/>
                                        <p:tgtEl>
                                          <p:spTgt spid="132"/>
                                        </p:tgtEl>
                                        <p:attrNameLst>
                                          <p:attrName>ppt_y</p:attrName>
                                        </p:attrNameLst>
                                      </p:cBhvr>
                                      <p:tavLst>
                                        <p:tav tm="0">
                                          <p:val>
                                            <p:strVal val="#ppt_y"/>
                                          </p:val>
                                        </p:tav>
                                        <p:tav tm="100000">
                                          <p:val>
                                            <p:strVal val="#ppt_y"/>
                                          </p:val>
                                        </p:tav>
                                      </p:tavLst>
                                    </p:anim>
                                  </p:childTnLst>
                                </p:cTn>
                              </p:par>
                              <p:par>
                                <p:cTn id="275" presetID="2" presetClass="entr" presetSubtype="2" fill="hold" grpId="0" nodeType="withEffect">
                                  <p:stCondLst>
                                    <p:cond delay="3400"/>
                                  </p:stCondLst>
                                  <p:childTnLst>
                                    <p:set>
                                      <p:cBhvr>
                                        <p:cTn id="276" dur="1" fill="hold">
                                          <p:stCondLst>
                                            <p:cond delay="0"/>
                                          </p:stCondLst>
                                        </p:cTn>
                                        <p:tgtEl>
                                          <p:spTgt spid="213"/>
                                        </p:tgtEl>
                                        <p:attrNameLst>
                                          <p:attrName>style.visibility</p:attrName>
                                        </p:attrNameLst>
                                      </p:cBhvr>
                                      <p:to>
                                        <p:strVal val="visible"/>
                                      </p:to>
                                    </p:set>
                                    <p:anim calcmode="lin" valueType="num">
                                      <p:cBhvr additive="base">
                                        <p:cTn id="277" dur="6000" fill="hold"/>
                                        <p:tgtEl>
                                          <p:spTgt spid="213"/>
                                        </p:tgtEl>
                                        <p:attrNameLst>
                                          <p:attrName>ppt_x</p:attrName>
                                        </p:attrNameLst>
                                      </p:cBhvr>
                                      <p:tavLst>
                                        <p:tav tm="0">
                                          <p:val>
                                            <p:strVal val="1+#ppt_w/2"/>
                                          </p:val>
                                        </p:tav>
                                        <p:tav tm="100000">
                                          <p:val>
                                            <p:strVal val="#ppt_x"/>
                                          </p:val>
                                        </p:tav>
                                      </p:tavLst>
                                    </p:anim>
                                    <p:anim calcmode="lin" valueType="num">
                                      <p:cBhvr additive="base">
                                        <p:cTn id="278" dur="6000" fill="hold"/>
                                        <p:tgtEl>
                                          <p:spTgt spid="213"/>
                                        </p:tgtEl>
                                        <p:attrNameLst>
                                          <p:attrName>ppt_y</p:attrName>
                                        </p:attrNameLst>
                                      </p:cBhvr>
                                      <p:tavLst>
                                        <p:tav tm="0">
                                          <p:val>
                                            <p:strVal val="#ppt_y"/>
                                          </p:val>
                                        </p:tav>
                                        <p:tav tm="100000">
                                          <p:val>
                                            <p:strVal val="#ppt_y"/>
                                          </p:val>
                                        </p:tav>
                                      </p:tavLst>
                                    </p:anim>
                                  </p:childTnLst>
                                </p:cTn>
                              </p:par>
                              <p:par>
                                <p:cTn id="279" presetID="2" presetClass="entr" presetSubtype="2" fill="hold" grpId="0" nodeType="withEffect">
                                  <p:stCondLst>
                                    <p:cond delay="4400"/>
                                  </p:stCondLst>
                                  <p:childTnLst>
                                    <p:set>
                                      <p:cBhvr>
                                        <p:cTn id="280" dur="1" fill="hold">
                                          <p:stCondLst>
                                            <p:cond delay="0"/>
                                          </p:stCondLst>
                                        </p:cTn>
                                        <p:tgtEl>
                                          <p:spTgt spid="222"/>
                                        </p:tgtEl>
                                        <p:attrNameLst>
                                          <p:attrName>style.visibility</p:attrName>
                                        </p:attrNameLst>
                                      </p:cBhvr>
                                      <p:to>
                                        <p:strVal val="visible"/>
                                      </p:to>
                                    </p:set>
                                    <p:anim calcmode="lin" valueType="num">
                                      <p:cBhvr additive="base">
                                        <p:cTn id="281" dur="6000" fill="hold"/>
                                        <p:tgtEl>
                                          <p:spTgt spid="222"/>
                                        </p:tgtEl>
                                        <p:attrNameLst>
                                          <p:attrName>ppt_x</p:attrName>
                                        </p:attrNameLst>
                                      </p:cBhvr>
                                      <p:tavLst>
                                        <p:tav tm="0">
                                          <p:val>
                                            <p:strVal val="1+#ppt_w/2"/>
                                          </p:val>
                                        </p:tav>
                                        <p:tav tm="100000">
                                          <p:val>
                                            <p:strVal val="#ppt_x"/>
                                          </p:val>
                                        </p:tav>
                                      </p:tavLst>
                                    </p:anim>
                                    <p:anim calcmode="lin" valueType="num">
                                      <p:cBhvr additive="base">
                                        <p:cTn id="282" dur="6000" fill="hold"/>
                                        <p:tgtEl>
                                          <p:spTgt spid="222"/>
                                        </p:tgtEl>
                                        <p:attrNameLst>
                                          <p:attrName>ppt_y</p:attrName>
                                        </p:attrNameLst>
                                      </p:cBhvr>
                                      <p:tavLst>
                                        <p:tav tm="0">
                                          <p:val>
                                            <p:strVal val="#ppt_y"/>
                                          </p:val>
                                        </p:tav>
                                        <p:tav tm="100000">
                                          <p:val>
                                            <p:strVal val="#ppt_y"/>
                                          </p:val>
                                        </p:tav>
                                      </p:tavLst>
                                    </p:anim>
                                  </p:childTnLst>
                                </p:cTn>
                              </p:par>
                            </p:childTnLst>
                          </p:cTn>
                        </p:par>
                      </p:childTnLst>
                    </p:cTn>
                  </p:par>
                  <p:par>
                    <p:cTn id="283" fill="hold">
                      <p:stCondLst>
                        <p:cond delay="indefinite"/>
                      </p:stCondLst>
                      <p:childTnLst>
                        <p:par>
                          <p:cTn id="284" fill="hold">
                            <p:stCondLst>
                              <p:cond delay="0"/>
                            </p:stCondLst>
                            <p:childTnLst>
                              <p:par>
                                <p:cTn id="285" presetID="2" presetClass="entr" presetSubtype="2" fill="hold" grpId="0" nodeType="clickEffect">
                                  <p:stCondLst>
                                    <p:cond delay="0"/>
                                  </p:stCondLst>
                                  <p:childTnLst>
                                    <p:set>
                                      <p:cBhvr>
                                        <p:cTn id="286" dur="1" fill="hold">
                                          <p:stCondLst>
                                            <p:cond delay="0"/>
                                          </p:stCondLst>
                                        </p:cTn>
                                        <p:tgtEl>
                                          <p:spTgt spid="124"/>
                                        </p:tgtEl>
                                        <p:attrNameLst>
                                          <p:attrName>style.visibility</p:attrName>
                                        </p:attrNameLst>
                                      </p:cBhvr>
                                      <p:to>
                                        <p:strVal val="visible"/>
                                      </p:to>
                                    </p:set>
                                    <p:anim calcmode="lin" valueType="num">
                                      <p:cBhvr additive="base">
                                        <p:cTn id="287" dur="6000" fill="hold"/>
                                        <p:tgtEl>
                                          <p:spTgt spid="124"/>
                                        </p:tgtEl>
                                        <p:attrNameLst>
                                          <p:attrName>ppt_x</p:attrName>
                                        </p:attrNameLst>
                                      </p:cBhvr>
                                      <p:tavLst>
                                        <p:tav tm="0">
                                          <p:val>
                                            <p:strVal val="1+#ppt_w/2"/>
                                          </p:val>
                                        </p:tav>
                                        <p:tav tm="100000">
                                          <p:val>
                                            <p:strVal val="#ppt_x"/>
                                          </p:val>
                                        </p:tav>
                                      </p:tavLst>
                                    </p:anim>
                                    <p:anim calcmode="lin" valueType="num">
                                      <p:cBhvr additive="base">
                                        <p:cTn id="288" dur="6000" fill="hold"/>
                                        <p:tgtEl>
                                          <p:spTgt spid="124"/>
                                        </p:tgtEl>
                                        <p:attrNameLst>
                                          <p:attrName>ppt_y</p:attrName>
                                        </p:attrNameLst>
                                      </p:cBhvr>
                                      <p:tavLst>
                                        <p:tav tm="0">
                                          <p:val>
                                            <p:strVal val="#ppt_y"/>
                                          </p:val>
                                        </p:tav>
                                        <p:tav tm="100000">
                                          <p:val>
                                            <p:strVal val="#ppt_y"/>
                                          </p:val>
                                        </p:tav>
                                      </p:tavLst>
                                    </p:anim>
                                  </p:childTnLst>
                                </p:cTn>
                              </p:par>
                              <p:par>
                                <p:cTn id="289" presetID="2" presetClass="entr" presetSubtype="2" fill="hold" grpId="0" nodeType="withEffect">
                                  <p:stCondLst>
                                    <p:cond delay="2500"/>
                                  </p:stCondLst>
                                  <p:childTnLst>
                                    <p:set>
                                      <p:cBhvr>
                                        <p:cTn id="290" dur="1" fill="hold">
                                          <p:stCondLst>
                                            <p:cond delay="0"/>
                                          </p:stCondLst>
                                        </p:cTn>
                                        <p:tgtEl>
                                          <p:spTgt spid="209"/>
                                        </p:tgtEl>
                                        <p:attrNameLst>
                                          <p:attrName>style.visibility</p:attrName>
                                        </p:attrNameLst>
                                      </p:cBhvr>
                                      <p:to>
                                        <p:strVal val="visible"/>
                                      </p:to>
                                    </p:set>
                                    <p:anim calcmode="lin" valueType="num">
                                      <p:cBhvr additive="base">
                                        <p:cTn id="291" dur="6000" fill="hold"/>
                                        <p:tgtEl>
                                          <p:spTgt spid="209"/>
                                        </p:tgtEl>
                                        <p:attrNameLst>
                                          <p:attrName>ppt_x</p:attrName>
                                        </p:attrNameLst>
                                      </p:cBhvr>
                                      <p:tavLst>
                                        <p:tav tm="0">
                                          <p:val>
                                            <p:strVal val="1+#ppt_w/2"/>
                                          </p:val>
                                        </p:tav>
                                        <p:tav tm="100000">
                                          <p:val>
                                            <p:strVal val="#ppt_x"/>
                                          </p:val>
                                        </p:tav>
                                      </p:tavLst>
                                    </p:anim>
                                    <p:anim calcmode="lin" valueType="num">
                                      <p:cBhvr additive="base">
                                        <p:cTn id="292" dur="6000" fill="hold"/>
                                        <p:tgtEl>
                                          <p:spTgt spid="209"/>
                                        </p:tgtEl>
                                        <p:attrNameLst>
                                          <p:attrName>ppt_y</p:attrName>
                                        </p:attrNameLst>
                                      </p:cBhvr>
                                      <p:tavLst>
                                        <p:tav tm="0">
                                          <p:val>
                                            <p:strVal val="#ppt_y"/>
                                          </p:val>
                                        </p:tav>
                                        <p:tav tm="100000">
                                          <p:val>
                                            <p:strVal val="#ppt_y"/>
                                          </p:val>
                                        </p:tav>
                                      </p:tavLst>
                                    </p:anim>
                                  </p:childTnLst>
                                </p:cTn>
                              </p:par>
                              <p:par>
                                <p:cTn id="293" presetID="2" presetClass="entr" presetSubtype="2" fill="hold" grpId="0" nodeType="withEffect">
                                  <p:stCondLst>
                                    <p:cond delay="3300"/>
                                  </p:stCondLst>
                                  <p:childTnLst>
                                    <p:set>
                                      <p:cBhvr>
                                        <p:cTn id="294" dur="1" fill="hold">
                                          <p:stCondLst>
                                            <p:cond delay="0"/>
                                          </p:stCondLst>
                                        </p:cTn>
                                        <p:tgtEl>
                                          <p:spTgt spid="219"/>
                                        </p:tgtEl>
                                        <p:attrNameLst>
                                          <p:attrName>style.visibility</p:attrName>
                                        </p:attrNameLst>
                                      </p:cBhvr>
                                      <p:to>
                                        <p:strVal val="visible"/>
                                      </p:to>
                                    </p:set>
                                    <p:anim calcmode="lin" valueType="num">
                                      <p:cBhvr additive="base">
                                        <p:cTn id="295" dur="6000" fill="hold"/>
                                        <p:tgtEl>
                                          <p:spTgt spid="219"/>
                                        </p:tgtEl>
                                        <p:attrNameLst>
                                          <p:attrName>ppt_x</p:attrName>
                                        </p:attrNameLst>
                                      </p:cBhvr>
                                      <p:tavLst>
                                        <p:tav tm="0">
                                          <p:val>
                                            <p:strVal val="1+#ppt_w/2"/>
                                          </p:val>
                                        </p:tav>
                                        <p:tav tm="100000">
                                          <p:val>
                                            <p:strVal val="#ppt_x"/>
                                          </p:val>
                                        </p:tav>
                                      </p:tavLst>
                                    </p:anim>
                                    <p:anim calcmode="lin" valueType="num">
                                      <p:cBhvr additive="base">
                                        <p:cTn id="296" dur="6000" fill="hold"/>
                                        <p:tgtEl>
                                          <p:spTgt spid="219"/>
                                        </p:tgtEl>
                                        <p:attrNameLst>
                                          <p:attrName>ppt_y</p:attrName>
                                        </p:attrNameLst>
                                      </p:cBhvr>
                                      <p:tavLst>
                                        <p:tav tm="0">
                                          <p:val>
                                            <p:strVal val="#ppt_y"/>
                                          </p:val>
                                        </p:tav>
                                        <p:tav tm="100000">
                                          <p:val>
                                            <p:strVal val="#ppt_y"/>
                                          </p:val>
                                        </p:tav>
                                      </p:tavLst>
                                    </p:anim>
                                  </p:childTnLst>
                                </p:cTn>
                              </p:par>
                              <p:par>
                                <p:cTn id="297" presetID="2" presetClass="entr" presetSubtype="2" fill="hold" grpId="0" nodeType="withEffect">
                                  <p:stCondLst>
                                    <p:cond delay="1300"/>
                                  </p:stCondLst>
                                  <p:childTnLst>
                                    <p:set>
                                      <p:cBhvr>
                                        <p:cTn id="298" dur="1" fill="hold">
                                          <p:stCondLst>
                                            <p:cond delay="0"/>
                                          </p:stCondLst>
                                        </p:cTn>
                                        <p:tgtEl>
                                          <p:spTgt spid="207"/>
                                        </p:tgtEl>
                                        <p:attrNameLst>
                                          <p:attrName>style.visibility</p:attrName>
                                        </p:attrNameLst>
                                      </p:cBhvr>
                                      <p:to>
                                        <p:strVal val="visible"/>
                                      </p:to>
                                    </p:set>
                                    <p:anim calcmode="lin" valueType="num">
                                      <p:cBhvr additive="base">
                                        <p:cTn id="299" dur="6000" fill="hold"/>
                                        <p:tgtEl>
                                          <p:spTgt spid="207"/>
                                        </p:tgtEl>
                                        <p:attrNameLst>
                                          <p:attrName>ppt_x</p:attrName>
                                        </p:attrNameLst>
                                      </p:cBhvr>
                                      <p:tavLst>
                                        <p:tav tm="0">
                                          <p:val>
                                            <p:strVal val="1+#ppt_w/2"/>
                                          </p:val>
                                        </p:tav>
                                        <p:tav tm="100000">
                                          <p:val>
                                            <p:strVal val="#ppt_x"/>
                                          </p:val>
                                        </p:tav>
                                      </p:tavLst>
                                    </p:anim>
                                    <p:anim calcmode="lin" valueType="num">
                                      <p:cBhvr additive="base">
                                        <p:cTn id="300" dur="6000" fill="hold"/>
                                        <p:tgtEl>
                                          <p:spTgt spid="207"/>
                                        </p:tgtEl>
                                        <p:attrNameLst>
                                          <p:attrName>ppt_y</p:attrName>
                                        </p:attrNameLst>
                                      </p:cBhvr>
                                      <p:tavLst>
                                        <p:tav tm="0">
                                          <p:val>
                                            <p:strVal val="#ppt_y"/>
                                          </p:val>
                                        </p:tav>
                                        <p:tav tm="100000">
                                          <p:val>
                                            <p:strVal val="#ppt_y"/>
                                          </p:val>
                                        </p:tav>
                                      </p:tavLst>
                                    </p:anim>
                                  </p:childTnLst>
                                </p:cTn>
                              </p:par>
                            </p:childTnLst>
                          </p:cTn>
                        </p:par>
                      </p:childTnLst>
                    </p:cTn>
                  </p:par>
                  <p:par>
                    <p:cTn id="301" fill="hold">
                      <p:stCondLst>
                        <p:cond delay="indefinite"/>
                      </p:stCondLst>
                      <p:childTnLst>
                        <p:par>
                          <p:cTn id="302" fill="hold">
                            <p:stCondLst>
                              <p:cond delay="0"/>
                            </p:stCondLst>
                            <p:childTnLst>
                              <p:par>
                                <p:cTn id="303" presetID="2" presetClass="entr" presetSubtype="2" fill="hold" grpId="0" nodeType="clickEffect">
                                  <p:stCondLst>
                                    <p:cond delay="0"/>
                                  </p:stCondLst>
                                  <p:childTnLst>
                                    <p:set>
                                      <p:cBhvr>
                                        <p:cTn id="304" dur="1" fill="hold">
                                          <p:stCondLst>
                                            <p:cond delay="0"/>
                                          </p:stCondLst>
                                        </p:cTn>
                                        <p:tgtEl>
                                          <p:spTgt spid="128"/>
                                        </p:tgtEl>
                                        <p:attrNameLst>
                                          <p:attrName>style.visibility</p:attrName>
                                        </p:attrNameLst>
                                      </p:cBhvr>
                                      <p:to>
                                        <p:strVal val="visible"/>
                                      </p:to>
                                    </p:set>
                                    <p:anim calcmode="lin" valueType="num">
                                      <p:cBhvr additive="base">
                                        <p:cTn id="305" dur="6000" fill="hold"/>
                                        <p:tgtEl>
                                          <p:spTgt spid="128"/>
                                        </p:tgtEl>
                                        <p:attrNameLst>
                                          <p:attrName>ppt_x</p:attrName>
                                        </p:attrNameLst>
                                      </p:cBhvr>
                                      <p:tavLst>
                                        <p:tav tm="0">
                                          <p:val>
                                            <p:strVal val="1+#ppt_w/2"/>
                                          </p:val>
                                        </p:tav>
                                        <p:tav tm="100000">
                                          <p:val>
                                            <p:strVal val="#ppt_x"/>
                                          </p:val>
                                        </p:tav>
                                      </p:tavLst>
                                    </p:anim>
                                    <p:anim calcmode="lin" valueType="num">
                                      <p:cBhvr additive="base">
                                        <p:cTn id="306" dur="6000" fill="hold"/>
                                        <p:tgtEl>
                                          <p:spTgt spid="128"/>
                                        </p:tgtEl>
                                        <p:attrNameLst>
                                          <p:attrName>ppt_y</p:attrName>
                                        </p:attrNameLst>
                                      </p:cBhvr>
                                      <p:tavLst>
                                        <p:tav tm="0">
                                          <p:val>
                                            <p:strVal val="#ppt_y"/>
                                          </p:val>
                                        </p:tav>
                                        <p:tav tm="100000">
                                          <p:val>
                                            <p:strVal val="#ppt_y"/>
                                          </p:val>
                                        </p:tav>
                                      </p:tavLst>
                                    </p:anim>
                                  </p:childTnLst>
                                </p:cTn>
                              </p:par>
                              <p:par>
                                <p:cTn id="307" presetID="2" presetClass="entr" presetSubtype="2" fill="hold" grpId="0" nodeType="withEffect">
                                  <p:stCondLst>
                                    <p:cond delay="1200"/>
                                  </p:stCondLst>
                                  <p:childTnLst>
                                    <p:set>
                                      <p:cBhvr>
                                        <p:cTn id="308" dur="1" fill="hold">
                                          <p:stCondLst>
                                            <p:cond delay="0"/>
                                          </p:stCondLst>
                                        </p:cTn>
                                        <p:tgtEl>
                                          <p:spTgt spid="206"/>
                                        </p:tgtEl>
                                        <p:attrNameLst>
                                          <p:attrName>style.visibility</p:attrName>
                                        </p:attrNameLst>
                                      </p:cBhvr>
                                      <p:to>
                                        <p:strVal val="visible"/>
                                      </p:to>
                                    </p:set>
                                    <p:anim calcmode="lin" valueType="num">
                                      <p:cBhvr additive="base">
                                        <p:cTn id="309" dur="6000" fill="hold"/>
                                        <p:tgtEl>
                                          <p:spTgt spid="206"/>
                                        </p:tgtEl>
                                        <p:attrNameLst>
                                          <p:attrName>ppt_x</p:attrName>
                                        </p:attrNameLst>
                                      </p:cBhvr>
                                      <p:tavLst>
                                        <p:tav tm="0">
                                          <p:val>
                                            <p:strVal val="1+#ppt_w/2"/>
                                          </p:val>
                                        </p:tav>
                                        <p:tav tm="100000">
                                          <p:val>
                                            <p:strVal val="#ppt_x"/>
                                          </p:val>
                                        </p:tav>
                                      </p:tavLst>
                                    </p:anim>
                                    <p:anim calcmode="lin" valueType="num">
                                      <p:cBhvr additive="base">
                                        <p:cTn id="310" dur="6000" fill="hold"/>
                                        <p:tgtEl>
                                          <p:spTgt spid="206"/>
                                        </p:tgtEl>
                                        <p:attrNameLst>
                                          <p:attrName>ppt_y</p:attrName>
                                        </p:attrNameLst>
                                      </p:cBhvr>
                                      <p:tavLst>
                                        <p:tav tm="0">
                                          <p:val>
                                            <p:strVal val="#ppt_y"/>
                                          </p:val>
                                        </p:tav>
                                        <p:tav tm="100000">
                                          <p:val>
                                            <p:strVal val="#ppt_y"/>
                                          </p:val>
                                        </p:tav>
                                      </p:tavLst>
                                    </p:anim>
                                  </p:childTnLst>
                                </p:cTn>
                              </p:par>
                              <p:par>
                                <p:cTn id="311" presetID="2" presetClass="entr" presetSubtype="2" fill="hold" grpId="0" nodeType="withEffect">
                                  <p:stCondLst>
                                    <p:cond delay="1700"/>
                                  </p:stCondLst>
                                  <p:childTnLst>
                                    <p:set>
                                      <p:cBhvr>
                                        <p:cTn id="312" dur="1" fill="hold">
                                          <p:stCondLst>
                                            <p:cond delay="0"/>
                                          </p:stCondLst>
                                        </p:cTn>
                                        <p:tgtEl>
                                          <p:spTgt spid="215"/>
                                        </p:tgtEl>
                                        <p:attrNameLst>
                                          <p:attrName>style.visibility</p:attrName>
                                        </p:attrNameLst>
                                      </p:cBhvr>
                                      <p:to>
                                        <p:strVal val="visible"/>
                                      </p:to>
                                    </p:set>
                                    <p:anim calcmode="lin" valueType="num">
                                      <p:cBhvr additive="base">
                                        <p:cTn id="313" dur="6000" fill="hold"/>
                                        <p:tgtEl>
                                          <p:spTgt spid="215"/>
                                        </p:tgtEl>
                                        <p:attrNameLst>
                                          <p:attrName>ppt_x</p:attrName>
                                        </p:attrNameLst>
                                      </p:cBhvr>
                                      <p:tavLst>
                                        <p:tav tm="0">
                                          <p:val>
                                            <p:strVal val="1+#ppt_w/2"/>
                                          </p:val>
                                        </p:tav>
                                        <p:tav tm="100000">
                                          <p:val>
                                            <p:strVal val="#ppt_x"/>
                                          </p:val>
                                        </p:tav>
                                      </p:tavLst>
                                    </p:anim>
                                    <p:anim calcmode="lin" valueType="num">
                                      <p:cBhvr additive="base">
                                        <p:cTn id="314" dur="6000" fill="hold"/>
                                        <p:tgtEl>
                                          <p:spTgt spid="215"/>
                                        </p:tgtEl>
                                        <p:attrNameLst>
                                          <p:attrName>ppt_y</p:attrName>
                                        </p:attrNameLst>
                                      </p:cBhvr>
                                      <p:tavLst>
                                        <p:tav tm="0">
                                          <p:val>
                                            <p:strVal val="#ppt_y"/>
                                          </p:val>
                                        </p:tav>
                                        <p:tav tm="100000">
                                          <p:val>
                                            <p:strVal val="#ppt_y"/>
                                          </p:val>
                                        </p:tav>
                                      </p:tavLst>
                                    </p:anim>
                                  </p:childTnLst>
                                </p:cTn>
                              </p:par>
                              <p:par>
                                <p:cTn id="315" presetID="2" presetClass="entr" presetSubtype="2" fill="hold" grpId="0" nodeType="withEffect">
                                  <p:stCondLst>
                                    <p:cond delay="3200"/>
                                  </p:stCondLst>
                                  <p:childTnLst>
                                    <p:set>
                                      <p:cBhvr>
                                        <p:cTn id="316" dur="1" fill="hold">
                                          <p:stCondLst>
                                            <p:cond delay="0"/>
                                          </p:stCondLst>
                                        </p:cTn>
                                        <p:tgtEl>
                                          <p:spTgt spid="126"/>
                                        </p:tgtEl>
                                        <p:attrNameLst>
                                          <p:attrName>style.visibility</p:attrName>
                                        </p:attrNameLst>
                                      </p:cBhvr>
                                      <p:to>
                                        <p:strVal val="visible"/>
                                      </p:to>
                                    </p:set>
                                    <p:anim calcmode="lin" valueType="num">
                                      <p:cBhvr additive="base">
                                        <p:cTn id="317" dur="6000" fill="hold"/>
                                        <p:tgtEl>
                                          <p:spTgt spid="126"/>
                                        </p:tgtEl>
                                        <p:attrNameLst>
                                          <p:attrName>ppt_x</p:attrName>
                                        </p:attrNameLst>
                                      </p:cBhvr>
                                      <p:tavLst>
                                        <p:tav tm="0">
                                          <p:val>
                                            <p:strVal val="1+#ppt_w/2"/>
                                          </p:val>
                                        </p:tav>
                                        <p:tav tm="100000">
                                          <p:val>
                                            <p:strVal val="#ppt_x"/>
                                          </p:val>
                                        </p:tav>
                                      </p:tavLst>
                                    </p:anim>
                                    <p:anim calcmode="lin" valueType="num">
                                      <p:cBhvr additive="base">
                                        <p:cTn id="318" dur="6000" fill="hold"/>
                                        <p:tgtEl>
                                          <p:spTgt spid="126"/>
                                        </p:tgtEl>
                                        <p:attrNameLst>
                                          <p:attrName>ppt_y</p:attrName>
                                        </p:attrNameLst>
                                      </p:cBhvr>
                                      <p:tavLst>
                                        <p:tav tm="0">
                                          <p:val>
                                            <p:strVal val="#ppt_y"/>
                                          </p:val>
                                        </p:tav>
                                        <p:tav tm="100000">
                                          <p:val>
                                            <p:strVal val="#ppt_y"/>
                                          </p:val>
                                        </p:tav>
                                      </p:tavLst>
                                    </p:anim>
                                  </p:childTnLst>
                                </p:cTn>
                              </p:par>
                            </p:childTnLst>
                          </p:cTn>
                        </p:par>
                      </p:childTnLst>
                    </p:cTn>
                  </p:par>
                  <p:par>
                    <p:cTn id="319" fill="hold">
                      <p:stCondLst>
                        <p:cond delay="indefinite"/>
                      </p:stCondLst>
                      <p:childTnLst>
                        <p:par>
                          <p:cTn id="320" fill="hold">
                            <p:stCondLst>
                              <p:cond delay="0"/>
                            </p:stCondLst>
                            <p:childTnLst>
                              <p:par>
                                <p:cTn id="321" presetID="2" presetClass="entr" presetSubtype="2" fill="hold" grpId="0" nodeType="clickEffect">
                                  <p:stCondLst>
                                    <p:cond delay="0"/>
                                  </p:stCondLst>
                                  <p:childTnLst>
                                    <p:set>
                                      <p:cBhvr>
                                        <p:cTn id="322" dur="1" fill="hold">
                                          <p:stCondLst>
                                            <p:cond delay="0"/>
                                          </p:stCondLst>
                                        </p:cTn>
                                        <p:tgtEl>
                                          <p:spTgt spid="248"/>
                                        </p:tgtEl>
                                        <p:attrNameLst>
                                          <p:attrName>style.visibility</p:attrName>
                                        </p:attrNameLst>
                                      </p:cBhvr>
                                      <p:to>
                                        <p:strVal val="visible"/>
                                      </p:to>
                                    </p:set>
                                    <p:anim calcmode="lin" valueType="num">
                                      <p:cBhvr additive="base">
                                        <p:cTn id="323" dur="6000" fill="hold"/>
                                        <p:tgtEl>
                                          <p:spTgt spid="248"/>
                                        </p:tgtEl>
                                        <p:attrNameLst>
                                          <p:attrName>ppt_x</p:attrName>
                                        </p:attrNameLst>
                                      </p:cBhvr>
                                      <p:tavLst>
                                        <p:tav tm="0">
                                          <p:val>
                                            <p:strVal val="1+#ppt_w/2"/>
                                          </p:val>
                                        </p:tav>
                                        <p:tav tm="100000">
                                          <p:val>
                                            <p:strVal val="#ppt_x"/>
                                          </p:val>
                                        </p:tav>
                                      </p:tavLst>
                                    </p:anim>
                                    <p:anim calcmode="lin" valueType="num">
                                      <p:cBhvr additive="base">
                                        <p:cTn id="324" dur="6000" fill="hold"/>
                                        <p:tgtEl>
                                          <p:spTgt spid="248"/>
                                        </p:tgtEl>
                                        <p:attrNameLst>
                                          <p:attrName>ppt_y</p:attrName>
                                        </p:attrNameLst>
                                      </p:cBhvr>
                                      <p:tavLst>
                                        <p:tav tm="0">
                                          <p:val>
                                            <p:strVal val="#ppt_y"/>
                                          </p:val>
                                        </p:tav>
                                        <p:tav tm="100000">
                                          <p:val>
                                            <p:strVal val="#ppt_y"/>
                                          </p:val>
                                        </p:tav>
                                      </p:tavLst>
                                    </p:anim>
                                  </p:childTnLst>
                                </p:cTn>
                              </p:par>
                              <p:par>
                                <p:cTn id="325" presetID="2" presetClass="entr" presetSubtype="2" fill="hold" grpId="0" nodeType="withEffect">
                                  <p:stCondLst>
                                    <p:cond delay="1700"/>
                                  </p:stCondLst>
                                  <p:childTnLst>
                                    <p:set>
                                      <p:cBhvr>
                                        <p:cTn id="326" dur="1" fill="hold">
                                          <p:stCondLst>
                                            <p:cond delay="0"/>
                                          </p:stCondLst>
                                        </p:cTn>
                                        <p:tgtEl>
                                          <p:spTgt spid="244"/>
                                        </p:tgtEl>
                                        <p:attrNameLst>
                                          <p:attrName>style.visibility</p:attrName>
                                        </p:attrNameLst>
                                      </p:cBhvr>
                                      <p:to>
                                        <p:strVal val="visible"/>
                                      </p:to>
                                    </p:set>
                                    <p:anim calcmode="lin" valueType="num">
                                      <p:cBhvr additive="base">
                                        <p:cTn id="327" dur="6000" fill="hold"/>
                                        <p:tgtEl>
                                          <p:spTgt spid="244"/>
                                        </p:tgtEl>
                                        <p:attrNameLst>
                                          <p:attrName>ppt_x</p:attrName>
                                        </p:attrNameLst>
                                      </p:cBhvr>
                                      <p:tavLst>
                                        <p:tav tm="0">
                                          <p:val>
                                            <p:strVal val="1+#ppt_w/2"/>
                                          </p:val>
                                        </p:tav>
                                        <p:tav tm="100000">
                                          <p:val>
                                            <p:strVal val="#ppt_x"/>
                                          </p:val>
                                        </p:tav>
                                      </p:tavLst>
                                    </p:anim>
                                    <p:anim calcmode="lin" valueType="num">
                                      <p:cBhvr additive="base">
                                        <p:cTn id="328" dur="6000" fill="hold"/>
                                        <p:tgtEl>
                                          <p:spTgt spid="244"/>
                                        </p:tgtEl>
                                        <p:attrNameLst>
                                          <p:attrName>ppt_y</p:attrName>
                                        </p:attrNameLst>
                                      </p:cBhvr>
                                      <p:tavLst>
                                        <p:tav tm="0">
                                          <p:val>
                                            <p:strVal val="#ppt_y"/>
                                          </p:val>
                                        </p:tav>
                                        <p:tav tm="100000">
                                          <p:val>
                                            <p:strVal val="#ppt_y"/>
                                          </p:val>
                                        </p:tav>
                                      </p:tavLst>
                                    </p:anim>
                                  </p:childTnLst>
                                </p:cTn>
                              </p:par>
                              <p:par>
                                <p:cTn id="329" presetID="2" presetClass="entr" presetSubtype="2" fill="hold" grpId="0" nodeType="withEffect">
                                  <p:stCondLst>
                                    <p:cond delay="2800"/>
                                  </p:stCondLst>
                                  <p:childTnLst>
                                    <p:set>
                                      <p:cBhvr>
                                        <p:cTn id="330" dur="1" fill="hold">
                                          <p:stCondLst>
                                            <p:cond delay="0"/>
                                          </p:stCondLst>
                                        </p:cTn>
                                        <p:tgtEl>
                                          <p:spTgt spid="247"/>
                                        </p:tgtEl>
                                        <p:attrNameLst>
                                          <p:attrName>style.visibility</p:attrName>
                                        </p:attrNameLst>
                                      </p:cBhvr>
                                      <p:to>
                                        <p:strVal val="visible"/>
                                      </p:to>
                                    </p:set>
                                    <p:anim calcmode="lin" valueType="num">
                                      <p:cBhvr additive="base">
                                        <p:cTn id="331" dur="6000" fill="hold"/>
                                        <p:tgtEl>
                                          <p:spTgt spid="247"/>
                                        </p:tgtEl>
                                        <p:attrNameLst>
                                          <p:attrName>ppt_x</p:attrName>
                                        </p:attrNameLst>
                                      </p:cBhvr>
                                      <p:tavLst>
                                        <p:tav tm="0">
                                          <p:val>
                                            <p:strVal val="1+#ppt_w/2"/>
                                          </p:val>
                                        </p:tav>
                                        <p:tav tm="100000">
                                          <p:val>
                                            <p:strVal val="#ppt_x"/>
                                          </p:val>
                                        </p:tav>
                                      </p:tavLst>
                                    </p:anim>
                                    <p:anim calcmode="lin" valueType="num">
                                      <p:cBhvr additive="base">
                                        <p:cTn id="332" dur="6000" fill="hold"/>
                                        <p:tgtEl>
                                          <p:spTgt spid="247"/>
                                        </p:tgtEl>
                                        <p:attrNameLst>
                                          <p:attrName>ppt_y</p:attrName>
                                        </p:attrNameLst>
                                      </p:cBhvr>
                                      <p:tavLst>
                                        <p:tav tm="0">
                                          <p:val>
                                            <p:strVal val="#ppt_y"/>
                                          </p:val>
                                        </p:tav>
                                        <p:tav tm="100000">
                                          <p:val>
                                            <p:strVal val="#ppt_y"/>
                                          </p:val>
                                        </p:tav>
                                      </p:tavLst>
                                    </p:anim>
                                  </p:childTnLst>
                                </p:cTn>
                              </p:par>
                              <p:par>
                                <p:cTn id="333" presetID="2" presetClass="entr" presetSubtype="2" fill="hold" grpId="0" nodeType="withEffect">
                                  <p:stCondLst>
                                    <p:cond delay="4200"/>
                                  </p:stCondLst>
                                  <p:childTnLst>
                                    <p:set>
                                      <p:cBhvr>
                                        <p:cTn id="334" dur="1" fill="hold">
                                          <p:stCondLst>
                                            <p:cond delay="0"/>
                                          </p:stCondLst>
                                        </p:cTn>
                                        <p:tgtEl>
                                          <p:spTgt spid="256"/>
                                        </p:tgtEl>
                                        <p:attrNameLst>
                                          <p:attrName>style.visibility</p:attrName>
                                        </p:attrNameLst>
                                      </p:cBhvr>
                                      <p:to>
                                        <p:strVal val="visible"/>
                                      </p:to>
                                    </p:set>
                                    <p:anim calcmode="lin" valueType="num">
                                      <p:cBhvr additive="base">
                                        <p:cTn id="335" dur="6000" fill="hold"/>
                                        <p:tgtEl>
                                          <p:spTgt spid="256"/>
                                        </p:tgtEl>
                                        <p:attrNameLst>
                                          <p:attrName>ppt_x</p:attrName>
                                        </p:attrNameLst>
                                      </p:cBhvr>
                                      <p:tavLst>
                                        <p:tav tm="0">
                                          <p:val>
                                            <p:strVal val="1+#ppt_w/2"/>
                                          </p:val>
                                        </p:tav>
                                        <p:tav tm="100000">
                                          <p:val>
                                            <p:strVal val="#ppt_x"/>
                                          </p:val>
                                        </p:tav>
                                      </p:tavLst>
                                    </p:anim>
                                    <p:anim calcmode="lin" valueType="num">
                                      <p:cBhvr additive="base">
                                        <p:cTn id="336" dur="6000" fill="hold"/>
                                        <p:tgtEl>
                                          <p:spTgt spid="256"/>
                                        </p:tgtEl>
                                        <p:attrNameLst>
                                          <p:attrName>ppt_y</p:attrName>
                                        </p:attrNameLst>
                                      </p:cBhvr>
                                      <p:tavLst>
                                        <p:tav tm="0">
                                          <p:val>
                                            <p:strVal val="#ppt_y"/>
                                          </p:val>
                                        </p:tav>
                                        <p:tav tm="100000">
                                          <p:val>
                                            <p:strVal val="#ppt_y"/>
                                          </p:val>
                                        </p:tav>
                                      </p:tavLst>
                                    </p:anim>
                                  </p:childTnLst>
                                </p:cTn>
                              </p:par>
                            </p:childTnLst>
                          </p:cTn>
                        </p:par>
                      </p:childTnLst>
                    </p:cTn>
                  </p:par>
                  <p:par>
                    <p:cTn id="337" fill="hold">
                      <p:stCondLst>
                        <p:cond delay="indefinite"/>
                      </p:stCondLst>
                      <p:childTnLst>
                        <p:par>
                          <p:cTn id="338" fill="hold">
                            <p:stCondLst>
                              <p:cond delay="0"/>
                            </p:stCondLst>
                            <p:childTnLst>
                              <p:par>
                                <p:cTn id="339" presetID="2" presetClass="entr" presetSubtype="2" fill="hold" grpId="0" nodeType="clickEffect">
                                  <p:stCondLst>
                                    <p:cond delay="0"/>
                                  </p:stCondLst>
                                  <p:childTnLst>
                                    <p:set>
                                      <p:cBhvr>
                                        <p:cTn id="340" dur="1" fill="hold">
                                          <p:stCondLst>
                                            <p:cond delay="0"/>
                                          </p:stCondLst>
                                        </p:cTn>
                                        <p:tgtEl>
                                          <p:spTgt spid="225"/>
                                        </p:tgtEl>
                                        <p:attrNameLst>
                                          <p:attrName>style.visibility</p:attrName>
                                        </p:attrNameLst>
                                      </p:cBhvr>
                                      <p:to>
                                        <p:strVal val="visible"/>
                                      </p:to>
                                    </p:set>
                                    <p:anim calcmode="lin" valueType="num">
                                      <p:cBhvr additive="base">
                                        <p:cTn id="341" dur="6000" fill="hold"/>
                                        <p:tgtEl>
                                          <p:spTgt spid="225"/>
                                        </p:tgtEl>
                                        <p:attrNameLst>
                                          <p:attrName>ppt_x</p:attrName>
                                        </p:attrNameLst>
                                      </p:cBhvr>
                                      <p:tavLst>
                                        <p:tav tm="0">
                                          <p:val>
                                            <p:strVal val="1+#ppt_w/2"/>
                                          </p:val>
                                        </p:tav>
                                        <p:tav tm="100000">
                                          <p:val>
                                            <p:strVal val="#ppt_x"/>
                                          </p:val>
                                        </p:tav>
                                      </p:tavLst>
                                    </p:anim>
                                    <p:anim calcmode="lin" valueType="num">
                                      <p:cBhvr additive="base">
                                        <p:cTn id="342" dur="6000" fill="hold"/>
                                        <p:tgtEl>
                                          <p:spTgt spid="225"/>
                                        </p:tgtEl>
                                        <p:attrNameLst>
                                          <p:attrName>ppt_y</p:attrName>
                                        </p:attrNameLst>
                                      </p:cBhvr>
                                      <p:tavLst>
                                        <p:tav tm="0">
                                          <p:val>
                                            <p:strVal val="#ppt_y"/>
                                          </p:val>
                                        </p:tav>
                                        <p:tav tm="100000">
                                          <p:val>
                                            <p:strVal val="#ppt_y"/>
                                          </p:val>
                                        </p:tav>
                                      </p:tavLst>
                                    </p:anim>
                                  </p:childTnLst>
                                </p:cTn>
                              </p:par>
                              <p:par>
                                <p:cTn id="343" presetID="2" presetClass="entr" presetSubtype="2" fill="hold" grpId="0" nodeType="withEffect">
                                  <p:stCondLst>
                                    <p:cond delay="1300"/>
                                  </p:stCondLst>
                                  <p:childTnLst>
                                    <p:set>
                                      <p:cBhvr>
                                        <p:cTn id="344" dur="1" fill="hold">
                                          <p:stCondLst>
                                            <p:cond delay="0"/>
                                          </p:stCondLst>
                                        </p:cTn>
                                        <p:tgtEl>
                                          <p:spTgt spid="229"/>
                                        </p:tgtEl>
                                        <p:attrNameLst>
                                          <p:attrName>style.visibility</p:attrName>
                                        </p:attrNameLst>
                                      </p:cBhvr>
                                      <p:to>
                                        <p:strVal val="visible"/>
                                      </p:to>
                                    </p:set>
                                    <p:anim calcmode="lin" valueType="num">
                                      <p:cBhvr additive="base">
                                        <p:cTn id="345" dur="6000" fill="hold"/>
                                        <p:tgtEl>
                                          <p:spTgt spid="229"/>
                                        </p:tgtEl>
                                        <p:attrNameLst>
                                          <p:attrName>ppt_x</p:attrName>
                                        </p:attrNameLst>
                                      </p:cBhvr>
                                      <p:tavLst>
                                        <p:tav tm="0">
                                          <p:val>
                                            <p:strVal val="1+#ppt_w/2"/>
                                          </p:val>
                                        </p:tav>
                                        <p:tav tm="100000">
                                          <p:val>
                                            <p:strVal val="#ppt_x"/>
                                          </p:val>
                                        </p:tav>
                                      </p:tavLst>
                                    </p:anim>
                                    <p:anim calcmode="lin" valueType="num">
                                      <p:cBhvr additive="base">
                                        <p:cTn id="346" dur="6000" fill="hold"/>
                                        <p:tgtEl>
                                          <p:spTgt spid="229"/>
                                        </p:tgtEl>
                                        <p:attrNameLst>
                                          <p:attrName>ppt_y</p:attrName>
                                        </p:attrNameLst>
                                      </p:cBhvr>
                                      <p:tavLst>
                                        <p:tav tm="0">
                                          <p:val>
                                            <p:strVal val="#ppt_y"/>
                                          </p:val>
                                        </p:tav>
                                        <p:tav tm="100000">
                                          <p:val>
                                            <p:strVal val="#ppt_y"/>
                                          </p:val>
                                        </p:tav>
                                      </p:tavLst>
                                    </p:anim>
                                  </p:childTnLst>
                                </p:cTn>
                              </p:par>
                              <p:par>
                                <p:cTn id="347" presetID="2" presetClass="entr" presetSubtype="2" fill="hold" grpId="0" nodeType="withEffect">
                                  <p:stCondLst>
                                    <p:cond delay="700"/>
                                  </p:stCondLst>
                                  <p:childTnLst>
                                    <p:set>
                                      <p:cBhvr>
                                        <p:cTn id="348" dur="1" fill="hold">
                                          <p:stCondLst>
                                            <p:cond delay="0"/>
                                          </p:stCondLst>
                                        </p:cTn>
                                        <p:tgtEl>
                                          <p:spTgt spid="250"/>
                                        </p:tgtEl>
                                        <p:attrNameLst>
                                          <p:attrName>style.visibility</p:attrName>
                                        </p:attrNameLst>
                                      </p:cBhvr>
                                      <p:to>
                                        <p:strVal val="visible"/>
                                      </p:to>
                                    </p:set>
                                    <p:anim calcmode="lin" valueType="num">
                                      <p:cBhvr additive="base">
                                        <p:cTn id="349" dur="6000" fill="hold"/>
                                        <p:tgtEl>
                                          <p:spTgt spid="250"/>
                                        </p:tgtEl>
                                        <p:attrNameLst>
                                          <p:attrName>ppt_x</p:attrName>
                                        </p:attrNameLst>
                                      </p:cBhvr>
                                      <p:tavLst>
                                        <p:tav tm="0">
                                          <p:val>
                                            <p:strVal val="1+#ppt_w/2"/>
                                          </p:val>
                                        </p:tav>
                                        <p:tav tm="100000">
                                          <p:val>
                                            <p:strVal val="#ppt_x"/>
                                          </p:val>
                                        </p:tav>
                                      </p:tavLst>
                                    </p:anim>
                                    <p:anim calcmode="lin" valueType="num">
                                      <p:cBhvr additive="base">
                                        <p:cTn id="350" dur="6000" fill="hold"/>
                                        <p:tgtEl>
                                          <p:spTgt spid="250"/>
                                        </p:tgtEl>
                                        <p:attrNameLst>
                                          <p:attrName>ppt_y</p:attrName>
                                        </p:attrNameLst>
                                      </p:cBhvr>
                                      <p:tavLst>
                                        <p:tav tm="0">
                                          <p:val>
                                            <p:strVal val="#ppt_y"/>
                                          </p:val>
                                        </p:tav>
                                        <p:tav tm="100000">
                                          <p:val>
                                            <p:strVal val="#ppt_y"/>
                                          </p:val>
                                        </p:tav>
                                      </p:tavLst>
                                    </p:anim>
                                  </p:childTnLst>
                                </p:cTn>
                              </p:par>
                              <p:par>
                                <p:cTn id="351" presetID="2" presetClass="entr" presetSubtype="2" fill="hold" grpId="0" nodeType="withEffect">
                                  <p:stCondLst>
                                    <p:cond delay="2900"/>
                                  </p:stCondLst>
                                  <p:childTnLst>
                                    <p:set>
                                      <p:cBhvr>
                                        <p:cTn id="352" dur="1" fill="hold">
                                          <p:stCondLst>
                                            <p:cond delay="0"/>
                                          </p:stCondLst>
                                        </p:cTn>
                                        <p:tgtEl>
                                          <p:spTgt spid="260"/>
                                        </p:tgtEl>
                                        <p:attrNameLst>
                                          <p:attrName>style.visibility</p:attrName>
                                        </p:attrNameLst>
                                      </p:cBhvr>
                                      <p:to>
                                        <p:strVal val="visible"/>
                                      </p:to>
                                    </p:set>
                                    <p:anim calcmode="lin" valueType="num">
                                      <p:cBhvr additive="base">
                                        <p:cTn id="353" dur="6000" fill="hold"/>
                                        <p:tgtEl>
                                          <p:spTgt spid="260"/>
                                        </p:tgtEl>
                                        <p:attrNameLst>
                                          <p:attrName>ppt_x</p:attrName>
                                        </p:attrNameLst>
                                      </p:cBhvr>
                                      <p:tavLst>
                                        <p:tav tm="0">
                                          <p:val>
                                            <p:strVal val="1+#ppt_w/2"/>
                                          </p:val>
                                        </p:tav>
                                        <p:tav tm="100000">
                                          <p:val>
                                            <p:strVal val="#ppt_x"/>
                                          </p:val>
                                        </p:tav>
                                      </p:tavLst>
                                    </p:anim>
                                    <p:anim calcmode="lin" valueType="num">
                                      <p:cBhvr additive="base">
                                        <p:cTn id="354" dur="6000" fill="hold"/>
                                        <p:tgtEl>
                                          <p:spTgt spid="260"/>
                                        </p:tgtEl>
                                        <p:attrNameLst>
                                          <p:attrName>ppt_y</p:attrName>
                                        </p:attrNameLst>
                                      </p:cBhvr>
                                      <p:tavLst>
                                        <p:tav tm="0">
                                          <p:val>
                                            <p:strVal val="#ppt_y"/>
                                          </p:val>
                                        </p:tav>
                                        <p:tav tm="100000">
                                          <p:val>
                                            <p:strVal val="#ppt_y"/>
                                          </p:val>
                                        </p:tav>
                                      </p:tavLst>
                                    </p:anim>
                                  </p:childTnLst>
                                </p:cTn>
                              </p:par>
                            </p:childTnLst>
                          </p:cTn>
                        </p:par>
                      </p:childTnLst>
                    </p:cTn>
                  </p:par>
                  <p:par>
                    <p:cTn id="355" fill="hold">
                      <p:stCondLst>
                        <p:cond delay="indefinite"/>
                      </p:stCondLst>
                      <p:childTnLst>
                        <p:par>
                          <p:cTn id="356" fill="hold">
                            <p:stCondLst>
                              <p:cond delay="0"/>
                            </p:stCondLst>
                            <p:childTnLst>
                              <p:par>
                                <p:cTn id="357" presetID="2" presetClass="entr" presetSubtype="2" fill="hold" grpId="0" nodeType="clickEffect">
                                  <p:stCondLst>
                                    <p:cond delay="0"/>
                                  </p:stCondLst>
                                  <p:childTnLst>
                                    <p:set>
                                      <p:cBhvr>
                                        <p:cTn id="358" dur="1" fill="hold">
                                          <p:stCondLst>
                                            <p:cond delay="0"/>
                                          </p:stCondLst>
                                        </p:cTn>
                                        <p:tgtEl>
                                          <p:spTgt spid="227"/>
                                        </p:tgtEl>
                                        <p:attrNameLst>
                                          <p:attrName>style.visibility</p:attrName>
                                        </p:attrNameLst>
                                      </p:cBhvr>
                                      <p:to>
                                        <p:strVal val="visible"/>
                                      </p:to>
                                    </p:set>
                                    <p:anim calcmode="lin" valueType="num">
                                      <p:cBhvr additive="base">
                                        <p:cTn id="359" dur="6000" fill="hold"/>
                                        <p:tgtEl>
                                          <p:spTgt spid="227"/>
                                        </p:tgtEl>
                                        <p:attrNameLst>
                                          <p:attrName>ppt_x</p:attrName>
                                        </p:attrNameLst>
                                      </p:cBhvr>
                                      <p:tavLst>
                                        <p:tav tm="0">
                                          <p:val>
                                            <p:strVal val="1+#ppt_w/2"/>
                                          </p:val>
                                        </p:tav>
                                        <p:tav tm="100000">
                                          <p:val>
                                            <p:strVal val="#ppt_x"/>
                                          </p:val>
                                        </p:tav>
                                      </p:tavLst>
                                    </p:anim>
                                    <p:anim calcmode="lin" valueType="num">
                                      <p:cBhvr additive="base">
                                        <p:cTn id="360" dur="6000" fill="hold"/>
                                        <p:tgtEl>
                                          <p:spTgt spid="227"/>
                                        </p:tgtEl>
                                        <p:attrNameLst>
                                          <p:attrName>ppt_y</p:attrName>
                                        </p:attrNameLst>
                                      </p:cBhvr>
                                      <p:tavLst>
                                        <p:tav tm="0">
                                          <p:val>
                                            <p:strVal val="#ppt_y"/>
                                          </p:val>
                                        </p:tav>
                                        <p:tav tm="100000">
                                          <p:val>
                                            <p:strVal val="#ppt_y"/>
                                          </p:val>
                                        </p:tav>
                                      </p:tavLst>
                                    </p:anim>
                                  </p:childTnLst>
                                </p:cTn>
                              </p:par>
                              <p:par>
                                <p:cTn id="361" presetID="2" presetClass="entr" presetSubtype="2" fill="hold" grpId="0" nodeType="withEffect">
                                  <p:stCondLst>
                                    <p:cond delay="3100"/>
                                  </p:stCondLst>
                                  <p:childTnLst>
                                    <p:set>
                                      <p:cBhvr>
                                        <p:cTn id="362" dur="1" fill="hold">
                                          <p:stCondLst>
                                            <p:cond delay="0"/>
                                          </p:stCondLst>
                                        </p:cTn>
                                        <p:tgtEl>
                                          <p:spTgt spid="230"/>
                                        </p:tgtEl>
                                        <p:attrNameLst>
                                          <p:attrName>style.visibility</p:attrName>
                                        </p:attrNameLst>
                                      </p:cBhvr>
                                      <p:to>
                                        <p:strVal val="visible"/>
                                      </p:to>
                                    </p:set>
                                    <p:anim calcmode="lin" valueType="num">
                                      <p:cBhvr additive="base">
                                        <p:cTn id="363" dur="6000" fill="hold"/>
                                        <p:tgtEl>
                                          <p:spTgt spid="230"/>
                                        </p:tgtEl>
                                        <p:attrNameLst>
                                          <p:attrName>ppt_x</p:attrName>
                                        </p:attrNameLst>
                                      </p:cBhvr>
                                      <p:tavLst>
                                        <p:tav tm="0">
                                          <p:val>
                                            <p:strVal val="1+#ppt_w/2"/>
                                          </p:val>
                                        </p:tav>
                                        <p:tav tm="100000">
                                          <p:val>
                                            <p:strVal val="#ppt_x"/>
                                          </p:val>
                                        </p:tav>
                                      </p:tavLst>
                                    </p:anim>
                                    <p:anim calcmode="lin" valueType="num">
                                      <p:cBhvr additive="base">
                                        <p:cTn id="364" dur="6000" fill="hold"/>
                                        <p:tgtEl>
                                          <p:spTgt spid="230"/>
                                        </p:tgtEl>
                                        <p:attrNameLst>
                                          <p:attrName>ppt_y</p:attrName>
                                        </p:attrNameLst>
                                      </p:cBhvr>
                                      <p:tavLst>
                                        <p:tav tm="0">
                                          <p:val>
                                            <p:strVal val="#ppt_y"/>
                                          </p:val>
                                        </p:tav>
                                        <p:tav tm="100000">
                                          <p:val>
                                            <p:strVal val="#ppt_y"/>
                                          </p:val>
                                        </p:tav>
                                      </p:tavLst>
                                    </p:anim>
                                  </p:childTnLst>
                                </p:cTn>
                              </p:par>
                              <p:par>
                                <p:cTn id="365" presetID="2" presetClass="entr" presetSubtype="2" fill="hold" grpId="0" nodeType="withEffect">
                                  <p:stCondLst>
                                    <p:cond delay="1900"/>
                                  </p:stCondLst>
                                  <p:childTnLst>
                                    <p:set>
                                      <p:cBhvr>
                                        <p:cTn id="366" dur="1" fill="hold">
                                          <p:stCondLst>
                                            <p:cond delay="0"/>
                                          </p:stCondLst>
                                        </p:cTn>
                                        <p:tgtEl>
                                          <p:spTgt spid="237"/>
                                        </p:tgtEl>
                                        <p:attrNameLst>
                                          <p:attrName>style.visibility</p:attrName>
                                        </p:attrNameLst>
                                      </p:cBhvr>
                                      <p:to>
                                        <p:strVal val="visible"/>
                                      </p:to>
                                    </p:set>
                                    <p:anim calcmode="lin" valueType="num">
                                      <p:cBhvr additive="base">
                                        <p:cTn id="367" dur="6000" fill="hold"/>
                                        <p:tgtEl>
                                          <p:spTgt spid="237"/>
                                        </p:tgtEl>
                                        <p:attrNameLst>
                                          <p:attrName>ppt_x</p:attrName>
                                        </p:attrNameLst>
                                      </p:cBhvr>
                                      <p:tavLst>
                                        <p:tav tm="0">
                                          <p:val>
                                            <p:strVal val="1+#ppt_w/2"/>
                                          </p:val>
                                        </p:tav>
                                        <p:tav tm="100000">
                                          <p:val>
                                            <p:strVal val="#ppt_x"/>
                                          </p:val>
                                        </p:tav>
                                      </p:tavLst>
                                    </p:anim>
                                    <p:anim calcmode="lin" valueType="num">
                                      <p:cBhvr additive="base">
                                        <p:cTn id="368" dur="6000" fill="hold"/>
                                        <p:tgtEl>
                                          <p:spTgt spid="237"/>
                                        </p:tgtEl>
                                        <p:attrNameLst>
                                          <p:attrName>ppt_y</p:attrName>
                                        </p:attrNameLst>
                                      </p:cBhvr>
                                      <p:tavLst>
                                        <p:tav tm="0">
                                          <p:val>
                                            <p:strVal val="#ppt_y"/>
                                          </p:val>
                                        </p:tav>
                                        <p:tav tm="100000">
                                          <p:val>
                                            <p:strVal val="#ppt_y"/>
                                          </p:val>
                                        </p:tav>
                                      </p:tavLst>
                                    </p:anim>
                                  </p:childTnLst>
                                </p:cTn>
                              </p:par>
                              <p:par>
                                <p:cTn id="369" presetID="2" presetClass="entr" presetSubtype="2" fill="hold" grpId="0" nodeType="withEffect">
                                  <p:stCondLst>
                                    <p:cond delay="700"/>
                                  </p:stCondLst>
                                  <p:childTnLst>
                                    <p:set>
                                      <p:cBhvr>
                                        <p:cTn id="370" dur="1" fill="hold">
                                          <p:stCondLst>
                                            <p:cond delay="0"/>
                                          </p:stCondLst>
                                        </p:cTn>
                                        <p:tgtEl>
                                          <p:spTgt spid="238"/>
                                        </p:tgtEl>
                                        <p:attrNameLst>
                                          <p:attrName>style.visibility</p:attrName>
                                        </p:attrNameLst>
                                      </p:cBhvr>
                                      <p:to>
                                        <p:strVal val="visible"/>
                                      </p:to>
                                    </p:set>
                                    <p:anim calcmode="lin" valueType="num">
                                      <p:cBhvr additive="base">
                                        <p:cTn id="371" dur="6000" fill="hold"/>
                                        <p:tgtEl>
                                          <p:spTgt spid="238"/>
                                        </p:tgtEl>
                                        <p:attrNameLst>
                                          <p:attrName>ppt_x</p:attrName>
                                        </p:attrNameLst>
                                      </p:cBhvr>
                                      <p:tavLst>
                                        <p:tav tm="0">
                                          <p:val>
                                            <p:strVal val="1+#ppt_w/2"/>
                                          </p:val>
                                        </p:tav>
                                        <p:tav tm="100000">
                                          <p:val>
                                            <p:strVal val="#ppt_x"/>
                                          </p:val>
                                        </p:tav>
                                      </p:tavLst>
                                    </p:anim>
                                    <p:anim calcmode="lin" valueType="num">
                                      <p:cBhvr additive="base">
                                        <p:cTn id="372" dur="6000" fill="hold"/>
                                        <p:tgtEl>
                                          <p:spTgt spid="238"/>
                                        </p:tgtEl>
                                        <p:attrNameLst>
                                          <p:attrName>ppt_y</p:attrName>
                                        </p:attrNameLst>
                                      </p:cBhvr>
                                      <p:tavLst>
                                        <p:tav tm="0">
                                          <p:val>
                                            <p:strVal val="#ppt_y"/>
                                          </p:val>
                                        </p:tav>
                                        <p:tav tm="100000">
                                          <p:val>
                                            <p:strVal val="#ppt_y"/>
                                          </p:val>
                                        </p:tav>
                                      </p:tavLst>
                                    </p:anim>
                                  </p:childTnLst>
                                </p:cTn>
                              </p:par>
                            </p:childTnLst>
                          </p:cTn>
                        </p:par>
                      </p:childTnLst>
                    </p:cTn>
                  </p:par>
                  <p:par>
                    <p:cTn id="373" fill="hold">
                      <p:stCondLst>
                        <p:cond delay="indefinite"/>
                      </p:stCondLst>
                      <p:childTnLst>
                        <p:par>
                          <p:cTn id="374" fill="hold">
                            <p:stCondLst>
                              <p:cond delay="0"/>
                            </p:stCondLst>
                            <p:childTnLst>
                              <p:par>
                                <p:cTn id="375" presetID="2" presetClass="entr" presetSubtype="2" fill="hold" grpId="0" nodeType="clickEffect">
                                  <p:stCondLst>
                                    <p:cond delay="0"/>
                                  </p:stCondLst>
                                  <p:childTnLst>
                                    <p:set>
                                      <p:cBhvr>
                                        <p:cTn id="376" dur="1" fill="hold">
                                          <p:stCondLst>
                                            <p:cond delay="0"/>
                                          </p:stCondLst>
                                        </p:cTn>
                                        <p:tgtEl>
                                          <p:spTgt spid="257"/>
                                        </p:tgtEl>
                                        <p:attrNameLst>
                                          <p:attrName>style.visibility</p:attrName>
                                        </p:attrNameLst>
                                      </p:cBhvr>
                                      <p:to>
                                        <p:strVal val="visible"/>
                                      </p:to>
                                    </p:set>
                                    <p:anim calcmode="lin" valueType="num">
                                      <p:cBhvr additive="base">
                                        <p:cTn id="377" dur="6000" fill="hold"/>
                                        <p:tgtEl>
                                          <p:spTgt spid="257"/>
                                        </p:tgtEl>
                                        <p:attrNameLst>
                                          <p:attrName>ppt_x</p:attrName>
                                        </p:attrNameLst>
                                      </p:cBhvr>
                                      <p:tavLst>
                                        <p:tav tm="0">
                                          <p:val>
                                            <p:strVal val="1+#ppt_w/2"/>
                                          </p:val>
                                        </p:tav>
                                        <p:tav tm="100000">
                                          <p:val>
                                            <p:strVal val="#ppt_x"/>
                                          </p:val>
                                        </p:tav>
                                      </p:tavLst>
                                    </p:anim>
                                    <p:anim calcmode="lin" valueType="num">
                                      <p:cBhvr additive="base">
                                        <p:cTn id="378" dur="6000" fill="hold"/>
                                        <p:tgtEl>
                                          <p:spTgt spid="257"/>
                                        </p:tgtEl>
                                        <p:attrNameLst>
                                          <p:attrName>ppt_y</p:attrName>
                                        </p:attrNameLst>
                                      </p:cBhvr>
                                      <p:tavLst>
                                        <p:tav tm="0">
                                          <p:val>
                                            <p:strVal val="#ppt_y"/>
                                          </p:val>
                                        </p:tav>
                                        <p:tav tm="100000">
                                          <p:val>
                                            <p:strVal val="#ppt_y"/>
                                          </p:val>
                                        </p:tav>
                                      </p:tavLst>
                                    </p:anim>
                                  </p:childTnLst>
                                </p:cTn>
                              </p:par>
                              <p:par>
                                <p:cTn id="379" presetID="2" presetClass="entr" presetSubtype="2" fill="hold" grpId="0" nodeType="withEffect">
                                  <p:stCondLst>
                                    <p:cond delay="1200"/>
                                  </p:stCondLst>
                                  <p:childTnLst>
                                    <p:set>
                                      <p:cBhvr>
                                        <p:cTn id="380" dur="1" fill="hold">
                                          <p:stCondLst>
                                            <p:cond delay="0"/>
                                          </p:stCondLst>
                                        </p:cTn>
                                        <p:tgtEl>
                                          <p:spTgt spid="259"/>
                                        </p:tgtEl>
                                        <p:attrNameLst>
                                          <p:attrName>style.visibility</p:attrName>
                                        </p:attrNameLst>
                                      </p:cBhvr>
                                      <p:to>
                                        <p:strVal val="visible"/>
                                      </p:to>
                                    </p:set>
                                    <p:anim calcmode="lin" valueType="num">
                                      <p:cBhvr additive="base">
                                        <p:cTn id="381" dur="6000" fill="hold"/>
                                        <p:tgtEl>
                                          <p:spTgt spid="259"/>
                                        </p:tgtEl>
                                        <p:attrNameLst>
                                          <p:attrName>ppt_x</p:attrName>
                                        </p:attrNameLst>
                                      </p:cBhvr>
                                      <p:tavLst>
                                        <p:tav tm="0">
                                          <p:val>
                                            <p:strVal val="1+#ppt_w/2"/>
                                          </p:val>
                                        </p:tav>
                                        <p:tav tm="100000">
                                          <p:val>
                                            <p:strVal val="#ppt_x"/>
                                          </p:val>
                                        </p:tav>
                                      </p:tavLst>
                                    </p:anim>
                                    <p:anim calcmode="lin" valueType="num">
                                      <p:cBhvr additive="base">
                                        <p:cTn id="382" dur="6000" fill="hold"/>
                                        <p:tgtEl>
                                          <p:spTgt spid="259"/>
                                        </p:tgtEl>
                                        <p:attrNameLst>
                                          <p:attrName>ppt_y</p:attrName>
                                        </p:attrNameLst>
                                      </p:cBhvr>
                                      <p:tavLst>
                                        <p:tav tm="0">
                                          <p:val>
                                            <p:strVal val="#ppt_y"/>
                                          </p:val>
                                        </p:tav>
                                        <p:tav tm="100000">
                                          <p:val>
                                            <p:strVal val="#ppt_y"/>
                                          </p:val>
                                        </p:tav>
                                      </p:tavLst>
                                    </p:anim>
                                  </p:childTnLst>
                                </p:cTn>
                              </p:par>
                              <p:par>
                                <p:cTn id="383" presetID="2" presetClass="entr" presetSubtype="2" fill="hold" grpId="0" nodeType="withEffect">
                                  <p:stCondLst>
                                    <p:cond delay="2300"/>
                                  </p:stCondLst>
                                  <p:childTnLst>
                                    <p:set>
                                      <p:cBhvr>
                                        <p:cTn id="384" dur="1" fill="hold">
                                          <p:stCondLst>
                                            <p:cond delay="0"/>
                                          </p:stCondLst>
                                        </p:cTn>
                                        <p:tgtEl>
                                          <p:spTgt spid="252"/>
                                        </p:tgtEl>
                                        <p:attrNameLst>
                                          <p:attrName>style.visibility</p:attrName>
                                        </p:attrNameLst>
                                      </p:cBhvr>
                                      <p:to>
                                        <p:strVal val="visible"/>
                                      </p:to>
                                    </p:set>
                                    <p:anim calcmode="lin" valueType="num">
                                      <p:cBhvr additive="base">
                                        <p:cTn id="385" dur="6000" fill="hold"/>
                                        <p:tgtEl>
                                          <p:spTgt spid="252"/>
                                        </p:tgtEl>
                                        <p:attrNameLst>
                                          <p:attrName>ppt_x</p:attrName>
                                        </p:attrNameLst>
                                      </p:cBhvr>
                                      <p:tavLst>
                                        <p:tav tm="0">
                                          <p:val>
                                            <p:strVal val="1+#ppt_w/2"/>
                                          </p:val>
                                        </p:tav>
                                        <p:tav tm="100000">
                                          <p:val>
                                            <p:strVal val="#ppt_x"/>
                                          </p:val>
                                        </p:tav>
                                      </p:tavLst>
                                    </p:anim>
                                    <p:anim calcmode="lin" valueType="num">
                                      <p:cBhvr additive="base">
                                        <p:cTn id="386" dur="6000" fill="hold"/>
                                        <p:tgtEl>
                                          <p:spTgt spid="252"/>
                                        </p:tgtEl>
                                        <p:attrNameLst>
                                          <p:attrName>ppt_y</p:attrName>
                                        </p:attrNameLst>
                                      </p:cBhvr>
                                      <p:tavLst>
                                        <p:tav tm="0">
                                          <p:val>
                                            <p:strVal val="#ppt_y"/>
                                          </p:val>
                                        </p:tav>
                                        <p:tav tm="100000">
                                          <p:val>
                                            <p:strVal val="#ppt_y"/>
                                          </p:val>
                                        </p:tav>
                                      </p:tavLst>
                                    </p:anim>
                                  </p:childTnLst>
                                </p:cTn>
                              </p:par>
                              <p:par>
                                <p:cTn id="387" presetID="2" presetClass="entr" presetSubtype="2" fill="hold" grpId="0" nodeType="withEffect">
                                  <p:stCondLst>
                                    <p:cond delay="3200"/>
                                  </p:stCondLst>
                                  <p:childTnLst>
                                    <p:set>
                                      <p:cBhvr>
                                        <p:cTn id="388" dur="1" fill="hold">
                                          <p:stCondLst>
                                            <p:cond delay="0"/>
                                          </p:stCondLst>
                                        </p:cTn>
                                        <p:tgtEl>
                                          <p:spTgt spid="233"/>
                                        </p:tgtEl>
                                        <p:attrNameLst>
                                          <p:attrName>style.visibility</p:attrName>
                                        </p:attrNameLst>
                                      </p:cBhvr>
                                      <p:to>
                                        <p:strVal val="visible"/>
                                      </p:to>
                                    </p:set>
                                    <p:anim calcmode="lin" valueType="num">
                                      <p:cBhvr additive="base">
                                        <p:cTn id="389" dur="6000" fill="hold"/>
                                        <p:tgtEl>
                                          <p:spTgt spid="233"/>
                                        </p:tgtEl>
                                        <p:attrNameLst>
                                          <p:attrName>ppt_x</p:attrName>
                                        </p:attrNameLst>
                                      </p:cBhvr>
                                      <p:tavLst>
                                        <p:tav tm="0">
                                          <p:val>
                                            <p:strVal val="1+#ppt_w/2"/>
                                          </p:val>
                                        </p:tav>
                                        <p:tav tm="100000">
                                          <p:val>
                                            <p:strVal val="#ppt_x"/>
                                          </p:val>
                                        </p:tav>
                                      </p:tavLst>
                                    </p:anim>
                                    <p:anim calcmode="lin" valueType="num">
                                      <p:cBhvr additive="base">
                                        <p:cTn id="390" dur="6000" fill="hold"/>
                                        <p:tgtEl>
                                          <p:spTgt spid="233"/>
                                        </p:tgtEl>
                                        <p:attrNameLst>
                                          <p:attrName>ppt_y</p:attrName>
                                        </p:attrNameLst>
                                      </p:cBhvr>
                                      <p:tavLst>
                                        <p:tav tm="0">
                                          <p:val>
                                            <p:strVal val="#ppt_y"/>
                                          </p:val>
                                        </p:tav>
                                        <p:tav tm="100000">
                                          <p:val>
                                            <p:strVal val="#ppt_y"/>
                                          </p:val>
                                        </p:tav>
                                      </p:tavLst>
                                    </p:anim>
                                  </p:childTnLst>
                                </p:cTn>
                              </p:par>
                            </p:childTnLst>
                          </p:cTn>
                        </p:par>
                      </p:childTnLst>
                    </p:cTn>
                  </p:par>
                  <p:par>
                    <p:cTn id="391" fill="hold">
                      <p:stCondLst>
                        <p:cond delay="indefinite"/>
                      </p:stCondLst>
                      <p:childTnLst>
                        <p:par>
                          <p:cTn id="392" fill="hold">
                            <p:stCondLst>
                              <p:cond delay="0"/>
                            </p:stCondLst>
                            <p:childTnLst>
                              <p:par>
                                <p:cTn id="393" presetID="2" presetClass="entr" presetSubtype="2" fill="hold" grpId="0" nodeType="clickEffect">
                                  <p:stCondLst>
                                    <p:cond delay="0"/>
                                  </p:stCondLst>
                                  <p:childTnLst>
                                    <p:set>
                                      <p:cBhvr>
                                        <p:cTn id="394" dur="1" fill="hold">
                                          <p:stCondLst>
                                            <p:cond delay="0"/>
                                          </p:stCondLst>
                                        </p:cTn>
                                        <p:tgtEl>
                                          <p:spTgt spid="226"/>
                                        </p:tgtEl>
                                        <p:attrNameLst>
                                          <p:attrName>style.visibility</p:attrName>
                                        </p:attrNameLst>
                                      </p:cBhvr>
                                      <p:to>
                                        <p:strVal val="visible"/>
                                      </p:to>
                                    </p:set>
                                    <p:anim calcmode="lin" valueType="num">
                                      <p:cBhvr additive="base">
                                        <p:cTn id="395" dur="6000" fill="hold"/>
                                        <p:tgtEl>
                                          <p:spTgt spid="226"/>
                                        </p:tgtEl>
                                        <p:attrNameLst>
                                          <p:attrName>ppt_x</p:attrName>
                                        </p:attrNameLst>
                                      </p:cBhvr>
                                      <p:tavLst>
                                        <p:tav tm="0">
                                          <p:val>
                                            <p:strVal val="1+#ppt_w/2"/>
                                          </p:val>
                                        </p:tav>
                                        <p:tav tm="100000">
                                          <p:val>
                                            <p:strVal val="#ppt_x"/>
                                          </p:val>
                                        </p:tav>
                                      </p:tavLst>
                                    </p:anim>
                                    <p:anim calcmode="lin" valueType="num">
                                      <p:cBhvr additive="base">
                                        <p:cTn id="396" dur="6000" fill="hold"/>
                                        <p:tgtEl>
                                          <p:spTgt spid="226"/>
                                        </p:tgtEl>
                                        <p:attrNameLst>
                                          <p:attrName>ppt_y</p:attrName>
                                        </p:attrNameLst>
                                      </p:cBhvr>
                                      <p:tavLst>
                                        <p:tav tm="0">
                                          <p:val>
                                            <p:strVal val="#ppt_y"/>
                                          </p:val>
                                        </p:tav>
                                        <p:tav tm="100000">
                                          <p:val>
                                            <p:strVal val="#ppt_y"/>
                                          </p:val>
                                        </p:tav>
                                      </p:tavLst>
                                    </p:anim>
                                  </p:childTnLst>
                                </p:cTn>
                              </p:par>
                              <p:par>
                                <p:cTn id="397" presetID="2" presetClass="entr" presetSubtype="2" fill="hold" grpId="0" nodeType="withEffect">
                                  <p:stCondLst>
                                    <p:cond delay="1900"/>
                                  </p:stCondLst>
                                  <p:childTnLst>
                                    <p:set>
                                      <p:cBhvr>
                                        <p:cTn id="398" dur="1" fill="hold">
                                          <p:stCondLst>
                                            <p:cond delay="0"/>
                                          </p:stCondLst>
                                        </p:cTn>
                                        <p:tgtEl>
                                          <p:spTgt spid="239"/>
                                        </p:tgtEl>
                                        <p:attrNameLst>
                                          <p:attrName>style.visibility</p:attrName>
                                        </p:attrNameLst>
                                      </p:cBhvr>
                                      <p:to>
                                        <p:strVal val="visible"/>
                                      </p:to>
                                    </p:set>
                                    <p:anim calcmode="lin" valueType="num">
                                      <p:cBhvr additive="base">
                                        <p:cTn id="399" dur="6000" fill="hold"/>
                                        <p:tgtEl>
                                          <p:spTgt spid="239"/>
                                        </p:tgtEl>
                                        <p:attrNameLst>
                                          <p:attrName>ppt_x</p:attrName>
                                        </p:attrNameLst>
                                      </p:cBhvr>
                                      <p:tavLst>
                                        <p:tav tm="0">
                                          <p:val>
                                            <p:strVal val="1+#ppt_w/2"/>
                                          </p:val>
                                        </p:tav>
                                        <p:tav tm="100000">
                                          <p:val>
                                            <p:strVal val="#ppt_x"/>
                                          </p:val>
                                        </p:tav>
                                      </p:tavLst>
                                    </p:anim>
                                    <p:anim calcmode="lin" valueType="num">
                                      <p:cBhvr additive="base">
                                        <p:cTn id="400" dur="6000" fill="hold"/>
                                        <p:tgtEl>
                                          <p:spTgt spid="239"/>
                                        </p:tgtEl>
                                        <p:attrNameLst>
                                          <p:attrName>ppt_y</p:attrName>
                                        </p:attrNameLst>
                                      </p:cBhvr>
                                      <p:tavLst>
                                        <p:tav tm="0">
                                          <p:val>
                                            <p:strVal val="#ppt_y"/>
                                          </p:val>
                                        </p:tav>
                                        <p:tav tm="100000">
                                          <p:val>
                                            <p:strVal val="#ppt_y"/>
                                          </p:val>
                                        </p:tav>
                                      </p:tavLst>
                                    </p:anim>
                                  </p:childTnLst>
                                </p:cTn>
                              </p:par>
                              <p:par>
                                <p:cTn id="401" presetID="2" presetClass="entr" presetSubtype="2" fill="hold" grpId="0" nodeType="withEffect">
                                  <p:stCondLst>
                                    <p:cond delay="800"/>
                                  </p:stCondLst>
                                  <p:childTnLst>
                                    <p:set>
                                      <p:cBhvr>
                                        <p:cTn id="402" dur="1" fill="hold">
                                          <p:stCondLst>
                                            <p:cond delay="0"/>
                                          </p:stCondLst>
                                        </p:cTn>
                                        <p:tgtEl>
                                          <p:spTgt spid="246"/>
                                        </p:tgtEl>
                                        <p:attrNameLst>
                                          <p:attrName>style.visibility</p:attrName>
                                        </p:attrNameLst>
                                      </p:cBhvr>
                                      <p:to>
                                        <p:strVal val="visible"/>
                                      </p:to>
                                    </p:set>
                                    <p:anim calcmode="lin" valueType="num">
                                      <p:cBhvr additive="base">
                                        <p:cTn id="403" dur="6000" fill="hold"/>
                                        <p:tgtEl>
                                          <p:spTgt spid="246"/>
                                        </p:tgtEl>
                                        <p:attrNameLst>
                                          <p:attrName>ppt_x</p:attrName>
                                        </p:attrNameLst>
                                      </p:cBhvr>
                                      <p:tavLst>
                                        <p:tav tm="0">
                                          <p:val>
                                            <p:strVal val="1+#ppt_w/2"/>
                                          </p:val>
                                        </p:tav>
                                        <p:tav tm="100000">
                                          <p:val>
                                            <p:strVal val="#ppt_x"/>
                                          </p:val>
                                        </p:tav>
                                      </p:tavLst>
                                    </p:anim>
                                    <p:anim calcmode="lin" valueType="num">
                                      <p:cBhvr additive="base">
                                        <p:cTn id="404" dur="6000" fill="hold"/>
                                        <p:tgtEl>
                                          <p:spTgt spid="246"/>
                                        </p:tgtEl>
                                        <p:attrNameLst>
                                          <p:attrName>ppt_y</p:attrName>
                                        </p:attrNameLst>
                                      </p:cBhvr>
                                      <p:tavLst>
                                        <p:tav tm="0">
                                          <p:val>
                                            <p:strVal val="#ppt_y"/>
                                          </p:val>
                                        </p:tav>
                                        <p:tav tm="100000">
                                          <p:val>
                                            <p:strVal val="#ppt_y"/>
                                          </p:val>
                                        </p:tav>
                                      </p:tavLst>
                                    </p:anim>
                                  </p:childTnLst>
                                </p:cTn>
                              </p:par>
                              <p:par>
                                <p:cTn id="405" presetID="2" presetClass="entr" presetSubtype="2" fill="hold" grpId="0" nodeType="withEffect">
                                  <p:stCondLst>
                                    <p:cond delay="3600"/>
                                  </p:stCondLst>
                                  <p:childTnLst>
                                    <p:set>
                                      <p:cBhvr>
                                        <p:cTn id="406" dur="1" fill="hold">
                                          <p:stCondLst>
                                            <p:cond delay="0"/>
                                          </p:stCondLst>
                                        </p:cTn>
                                        <p:tgtEl>
                                          <p:spTgt spid="231"/>
                                        </p:tgtEl>
                                        <p:attrNameLst>
                                          <p:attrName>style.visibility</p:attrName>
                                        </p:attrNameLst>
                                      </p:cBhvr>
                                      <p:to>
                                        <p:strVal val="visible"/>
                                      </p:to>
                                    </p:set>
                                    <p:anim calcmode="lin" valueType="num">
                                      <p:cBhvr additive="base">
                                        <p:cTn id="407" dur="6000" fill="hold"/>
                                        <p:tgtEl>
                                          <p:spTgt spid="231"/>
                                        </p:tgtEl>
                                        <p:attrNameLst>
                                          <p:attrName>ppt_x</p:attrName>
                                        </p:attrNameLst>
                                      </p:cBhvr>
                                      <p:tavLst>
                                        <p:tav tm="0">
                                          <p:val>
                                            <p:strVal val="1+#ppt_w/2"/>
                                          </p:val>
                                        </p:tav>
                                        <p:tav tm="100000">
                                          <p:val>
                                            <p:strVal val="#ppt_x"/>
                                          </p:val>
                                        </p:tav>
                                      </p:tavLst>
                                    </p:anim>
                                    <p:anim calcmode="lin" valueType="num">
                                      <p:cBhvr additive="base">
                                        <p:cTn id="408" dur="6000" fill="hold"/>
                                        <p:tgtEl>
                                          <p:spTgt spid="231"/>
                                        </p:tgtEl>
                                        <p:attrNameLst>
                                          <p:attrName>ppt_y</p:attrName>
                                        </p:attrNameLst>
                                      </p:cBhvr>
                                      <p:tavLst>
                                        <p:tav tm="0">
                                          <p:val>
                                            <p:strVal val="#ppt_y"/>
                                          </p:val>
                                        </p:tav>
                                        <p:tav tm="100000">
                                          <p:val>
                                            <p:strVal val="#ppt_y"/>
                                          </p:val>
                                        </p:tav>
                                      </p:tavLst>
                                    </p:anim>
                                  </p:childTnLst>
                                </p:cTn>
                              </p:par>
                            </p:childTnLst>
                          </p:cTn>
                        </p:par>
                      </p:childTnLst>
                    </p:cTn>
                  </p:par>
                  <p:par>
                    <p:cTn id="409" fill="hold">
                      <p:stCondLst>
                        <p:cond delay="indefinite"/>
                      </p:stCondLst>
                      <p:childTnLst>
                        <p:par>
                          <p:cTn id="410" fill="hold">
                            <p:stCondLst>
                              <p:cond delay="0"/>
                            </p:stCondLst>
                            <p:childTnLst>
                              <p:par>
                                <p:cTn id="411" presetID="2" presetClass="entr" presetSubtype="2" fill="hold" grpId="0" nodeType="clickEffect">
                                  <p:stCondLst>
                                    <p:cond delay="0"/>
                                  </p:stCondLst>
                                  <p:childTnLst>
                                    <p:set>
                                      <p:cBhvr>
                                        <p:cTn id="412" dur="1" fill="hold">
                                          <p:stCondLst>
                                            <p:cond delay="0"/>
                                          </p:stCondLst>
                                        </p:cTn>
                                        <p:tgtEl>
                                          <p:spTgt spid="241"/>
                                        </p:tgtEl>
                                        <p:attrNameLst>
                                          <p:attrName>style.visibility</p:attrName>
                                        </p:attrNameLst>
                                      </p:cBhvr>
                                      <p:to>
                                        <p:strVal val="visible"/>
                                      </p:to>
                                    </p:set>
                                    <p:anim calcmode="lin" valueType="num">
                                      <p:cBhvr additive="base">
                                        <p:cTn id="413" dur="6000" fill="hold"/>
                                        <p:tgtEl>
                                          <p:spTgt spid="241"/>
                                        </p:tgtEl>
                                        <p:attrNameLst>
                                          <p:attrName>ppt_x</p:attrName>
                                        </p:attrNameLst>
                                      </p:cBhvr>
                                      <p:tavLst>
                                        <p:tav tm="0">
                                          <p:val>
                                            <p:strVal val="1+#ppt_w/2"/>
                                          </p:val>
                                        </p:tav>
                                        <p:tav tm="100000">
                                          <p:val>
                                            <p:strVal val="#ppt_x"/>
                                          </p:val>
                                        </p:tav>
                                      </p:tavLst>
                                    </p:anim>
                                    <p:anim calcmode="lin" valueType="num">
                                      <p:cBhvr additive="base">
                                        <p:cTn id="414" dur="6000" fill="hold"/>
                                        <p:tgtEl>
                                          <p:spTgt spid="241"/>
                                        </p:tgtEl>
                                        <p:attrNameLst>
                                          <p:attrName>ppt_y</p:attrName>
                                        </p:attrNameLst>
                                      </p:cBhvr>
                                      <p:tavLst>
                                        <p:tav tm="0">
                                          <p:val>
                                            <p:strVal val="#ppt_y"/>
                                          </p:val>
                                        </p:tav>
                                        <p:tav tm="100000">
                                          <p:val>
                                            <p:strVal val="#ppt_y"/>
                                          </p:val>
                                        </p:tav>
                                      </p:tavLst>
                                    </p:anim>
                                  </p:childTnLst>
                                </p:cTn>
                              </p:par>
                              <p:par>
                                <p:cTn id="415" presetID="2" presetClass="entr" presetSubtype="2" fill="hold" grpId="0" nodeType="withEffect">
                                  <p:stCondLst>
                                    <p:cond delay="2000"/>
                                  </p:stCondLst>
                                  <p:childTnLst>
                                    <p:set>
                                      <p:cBhvr>
                                        <p:cTn id="416" dur="1" fill="hold">
                                          <p:stCondLst>
                                            <p:cond delay="0"/>
                                          </p:stCondLst>
                                        </p:cTn>
                                        <p:tgtEl>
                                          <p:spTgt spid="253"/>
                                        </p:tgtEl>
                                        <p:attrNameLst>
                                          <p:attrName>style.visibility</p:attrName>
                                        </p:attrNameLst>
                                      </p:cBhvr>
                                      <p:to>
                                        <p:strVal val="visible"/>
                                      </p:to>
                                    </p:set>
                                    <p:anim calcmode="lin" valueType="num">
                                      <p:cBhvr additive="base">
                                        <p:cTn id="417" dur="6000" fill="hold"/>
                                        <p:tgtEl>
                                          <p:spTgt spid="253"/>
                                        </p:tgtEl>
                                        <p:attrNameLst>
                                          <p:attrName>ppt_x</p:attrName>
                                        </p:attrNameLst>
                                      </p:cBhvr>
                                      <p:tavLst>
                                        <p:tav tm="0">
                                          <p:val>
                                            <p:strVal val="1+#ppt_w/2"/>
                                          </p:val>
                                        </p:tav>
                                        <p:tav tm="100000">
                                          <p:val>
                                            <p:strVal val="#ppt_x"/>
                                          </p:val>
                                        </p:tav>
                                      </p:tavLst>
                                    </p:anim>
                                    <p:anim calcmode="lin" valueType="num">
                                      <p:cBhvr additive="base">
                                        <p:cTn id="418" dur="6000" fill="hold"/>
                                        <p:tgtEl>
                                          <p:spTgt spid="253"/>
                                        </p:tgtEl>
                                        <p:attrNameLst>
                                          <p:attrName>ppt_y</p:attrName>
                                        </p:attrNameLst>
                                      </p:cBhvr>
                                      <p:tavLst>
                                        <p:tav tm="0">
                                          <p:val>
                                            <p:strVal val="#ppt_y"/>
                                          </p:val>
                                        </p:tav>
                                        <p:tav tm="100000">
                                          <p:val>
                                            <p:strVal val="#ppt_y"/>
                                          </p:val>
                                        </p:tav>
                                      </p:tavLst>
                                    </p:anim>
                                  </p:childTnLst>
                                </p:cTn>
                              </p:par>
                              <p:par>
                                <p:cTn id="419" presetID="2" presetClass="entr" presetSubtype="2" fill="hold" grpId="0" nodeType="withEffect">
                                  <p:stCondLst>
                                    <p:cond delay="1300"/>
                                  </p:stCondLst>
                                  <p:childTnLst>
                                    <p:set>
                                      <p:cBhvr>
                                        <p:cTn id="420" dur="1" fill="hold">
                                          <p:stCondLst>
                                            <p:cond delay="0"/>
                                          </p:stCondLst>
                                        </p:cTn>
                                        <p:tgtEl>
                                          <p:spTgt spid="235"/>
                                        </p:tgtEl>
                                        <p:attrNameLst>
                                          <p:attrName>style.visibility</p:attrName>
                                        </p:attrNameLst>
                                      </p:cBhvr>
                                      <p:to>
                                        <p:strVal val="visible"/>
                                      </p:to>
                                    </p:set>
                                    <p:anim calcmode="lin" valueType="num">
                                      <p:cBhvr additive="base">
                                        <p:cTn id="421" dur="6000" fill="hold"/>
                                        <p:tgtEl>
                                          <p:spTgt spid="235"/>
                                        </p:tgtEl>
                                        <p:attrNameLst>
                                          <p:attrName>ppt_x</p:attrName>
                                        </p:attrNameLst>
                                      </p:cBhvr>
                                      <p:tavLst>
                                        <p:tav tm="0">
                                          <p:val>
                                            <p:strVal val="1+#ppt_w/2"/>
                                          </p:val>
                                        </p:tav>
                                        <p:tav tm="100000">
                                          <p:val>
                                            <p:strVal val="#ppt_x"/>
                                          </p:val>
                                        </p:tav>
                                      </p:tavLst>
                                    </p:anim>
                                    <p:anim calcmode="lin" valueType="num">
                                      <p:cBhvr additive="base">
                                        <p:cTn id="422" dur="6000" fill="hold"/>
                                        <p:tgtEl>
                                          <p:spTgt spid="235"/>
                                        </p:tgtEl>
                                        <p:attrNameLst>
                                          <p:attrName>ppt_y</p:attrName>
                                        </p:attrNameLst>
                                      </p:cBhvr>
                                      <p:tavLst>
                                        <p:tav tm="0">
                                          <p:val>
                                            <p:strVal val="#ppt_y"/>
                                          </p:val>
                                        </p:tav>
                                        <p:tav tm="100000">
                                          <p:val>
                                            <p:strVal val="#ppt_y"/>
                                          </p:val>
                                        </p:tav>
                                      </p:tavLst>
                                    </p:anim>
                                  </p:childTnLst>
                                </p:cTn>
                              </p:par>
                              <p:par>
                                <p:cTn id="423" presetID="2" presetClass="entr" presetSubtype="2" fill="hold" grpId="0" nodeType="withEffect">
                                  <p:stCondLst>
                                    <p:cond delay="3700"/>
                                  </p:stCondLst>
                                  <p:childTnLst>
                                    <p:set>
                                      <p:cBhvr>
                                        <p:cTn id="424" dur="1" fill="hold">
                                          <p:stCondLst>
                                            <p:cond delay="0"/>
                                          </p:stCondLst>
                                        </p:cTn>
                                        <p:tgtEl>
                                          <p:spTgt spid="240"/>
                                        </p:tgtEl>
                                        <p:attrNameLst>
                                          <p:attrName>style.visibility</p:attrName>
                                        </p:attrNameLst>
                                      </p:cBhvr>
                                      <p:to>
                                        <p:strVal val="visible"/>
                                      </p:to>
                                    </p:set>
                                    <p:anim calcmode="lin" valueType="num">
                                      <p:cBhvr additive="base">
                                        <p:cTn id="425" dur="6000" fill="hold"/>
                                        <p:tgtEl>
                                          <p:spTgt spid="240"/>
                                        </p:tgtEl>
                                        <p:attrNameLst>
                                          <p:attrName>ppt_x</p:attrName>
                                        </p:attrNameLst>
                                      </p:cBhvr>
                                      <p:tavLst>
                                        <p:tav tm="0">
                                          <p:val>
                                            <p:strVal val="1+#ppt_w/2"/>
                                          </p:val>
                                        </p:tav>
                                        <p:tav tm="100000">
                                          <p:val>
                                            <p:strVal val="#ppt_x"/>
                                          </p:val>
                                        </p:tav>
                                      </p:tavLst>
                                    </p:anim>
                                    <p:anim calcmode="lin" valueType="num">
                                      <p:cBhvr additive="base">
                                        <p:cTn id="426" dur="6000" fill="hold"/>
                                        <p:tgtEl>
                                          <p:spTgt spid="240"/>
                                        </p:tgtEl>
                                        <p:attrNameLst>
                                          <p:attrName>ppt_y</p:attrName>
                                        </p:attrNameLst>
                                      </p:cBhvr>
                                      <p:tavLst>
                                        <p:tav tm="0">
                                          <p:val>
                                            <p:strVal val="#ppt_y"/>
                                          </p:val>
                                        </p:tav>
                                        <p:tav tm="100000">
                                          <p:val>
                                            <p:strVal val="#ppt_y"/>
                                          </p:val>
                                        </p:tav>
                                      </p:tavLst>
                                    </p:anim>
                                  </p:childTnLst>
                                </p:cTn>
                              </p:par>
                            </p:childTnLst>
                          </p:cTn>
                        </p:par>
                      </p:childTnLst>
                    </p:cTn>
                  </p:par>
                  <p:par>
                    <p:cTn id="427" fill="hold">
                      <p:stCondLst>
                        <p:cond delay="indefinite"/>
                      </p:stCondLst>
                      <p:childTnLst>
                        <p:par>
                          <p:cTn id="428" fill="hold">
                            <p:stCondLst>
                              <p:cond delay="0"/>
                            </p:stCondLst>
                            <p:childTnLst>
                              <p:par>
                                <p:cTn id="429" presetID="2" presetClass="entr" presetSubtype="2" fill="hold" grpId="0" nodeType="clickEffect">
                                  <p:stCondLst>
                                    <p:cond delay="0"/>
                                  </p:stCondLst>
                                  <p:childTnLst>
                                    <p:set>
                                      <p:cBhvr>
                                        <p:cTn id="430" dur="1" fill="hold">
                                          <p:stCondLst>
                                            <p:cond delay="0"/>
                                          </p:stCondLst>
                                        </p:cTn>
                                        <p:tgtEl>
                                          <p:spTgt spid="249"/>
                                        </p:tgtEl>
                                        <p:attrNameLst>
                                          <p:attrName>style.visibility</p:attrName>
                                        </p:attrNameLst>
                                      </p:cBhvr>
                                      <p:to>
                                        <p:strVal val="visible"/>
                                      </p:to>
                                    </p:set>
                                    <p:anim calcmode="lin" valueType="num">
                                      <p:cBhvr additive="base">
                                        <p:cTn id="431" dur="6000" fill="hold"/>
                                        <p:tgtEl>
                                          <p:spTgt spid="249"/>
                                        </p:tgtEl>
                                        <p:attrNameLst>
                                          <p:attrName>ppt_x</p:attrName>
                                        </p:attrNameLst>
                                      </p:cBhvr>
                                      <p:tavLst>
                                        <p:tav tm="0">
                                          <p:val>
                                            <p:strVal val="1+#ppt_w/2"/>
                                          </p:val>
                                        </p:tav>
                                        <p:tav tm="100000">
                                          <p:val>
                                            <p:strVal val="#ppt_x"/>
                                          </p:val>
                                        </p:tav>
                                      </p:tavLst>
                                    </p:anim>
                                    <p:anim calcmode="lin" valueType="num">
                                      <p:cBhvr additive="base">
                                        <p:cTn id="432" dur="6000" fill="hold"/>
                                        <p:tgtEl>
                                          <p:spTgt spid="249"/>
                                        </p:tgtEl>
                                        <p:attrNameLst>
                                          <p:attrName>ppt_y</p:attrName>
                                        </p:attrNameLst>
                                      </p:cBhvr>
                                      <p:tavLst>
                                        <p:tav tm="0">
                                          <p:val>
                                            <p:strVal val="#ppt_y"/>
                                          </p:val>
                                        </p:tav>
                                        <p:tav tm="100000">
                                          <p:val>
                                            <p:strVal val="#ppt_y"/>
                                          </p:val>
                                        </p:tav>
                                      </p:tavLst>
                                    </p:anim>
                                  </p:childTnLst>
                                </p:cTn>
                              </p:par>
                              <p:par>
                                <p:cTn id="433" presetID="2" presetClass="entr" presetSubtype="2" fill="hold" grpId="0" nodeType="withEffect">
                                  <p:stCondLst>
                                    <p:cond delay="800"/>
                                  </p:stCondLst>
                                  <p:childTnLst>
                                    <p:set>
                                      <p:cBhvr>
                                        <p:cTn id="434" dur="1" fill="hold">
                                          <p:stCondLst>
                                            <p:cond delay="0"/>
                                          </p:stCondLst>
                                        </p:cTn>
                                        <p:tgtEl>
                                          <p:spTgt spid="258"/>
                                        </p:tgtEl>
                                        <p:attrNameLst>
                                          <p:attrName>style.visibility</p:attrName>
                                        </p:attrNameLst>
                                      </p:cBhvr>
                                      <p:to>
                                        <p:strVal val="visible"/>
                                      </p:to>
                                    </p:set>
                                    <p:anim calcmode="lin" valueType="num">
                                      <p:cBhvr additive="base">
                                        <p:cTn id="435" dur="6000" fill="hold"/>
                                        <p:tgtEl>
                                          <p:spTgt spid="258"/>
                                        </p:tgtEl>
                                        <p:attrNameLst>
                                          <p:attrName>ppt_x</p:attrName>
                                        </p:attrNameLst>
                                      </p:cBhvr>
                                      <p:tavLst>
                                        <p:tav tm="0">
                                          <p:val>
                                            <p:strVal val="1+#ppt_w/2"/>
                                          </p:val>
                                        </p:tav>
                                        <p:tav tm="100000">
                                          <p:val>
                                            <p:strVal val="#ppt_x"/>
                                          </p:val>
                                        </p:tav>
                                      </p:tavLst>
                                    </p:anim>
                                    <p:anim calcmode="lin" valueType="num">
                                      <p:cBhvr additive="base">
                                        <p:cTn id="436" dur="6000" fill="hold"/>
                                        <p:tgtEl>
                                          <p:spTgt spid="258"/>
                                        </p:tgtEl>
                                        <p:attrNameLst>
                                          <p:attrName>ppt_y</p:attrName>
                                        </p:attrNameLst>
                                      </p:cBhvr>
                                      <p:tavLst>
                                        <p:tav tm="0">
                                          <p:val>
                                            <p:strVal val="#ppt_y"/>
                                          </p:val>
                                        </p:tav>
                                        <p:tav tm="100000">
                                          <p:val>
                                            <p:strVal val="#ppt_y"/>
                                          </p:val>
                                        </p:tav>
                                      </p:tavLst>
                                    </p:anim>
                                  </p:childTnLst>
                                </p:cTn>
                              </p:par>
                              <p:par>
                                <p:cTn id="437" presetID="2" presetClass="entr" presetSubtype="2" fill="hold" grpId="0" nodeType="withEffect">
                                  <p:stCondLst>
                                    <p:cond delay="600"/>
                                  </p:stCondLst>
                                  <p:childTnLst>
                                    <p:set>
                                      <p:cBhvr>
                                        <p:cTn id="438" dur="1" fill="hold">
                                          <p:stCondLst>
                                            <p:cond delay="0"/>
                                          </p:stCondLst>
                                        </p:cTn>
                                        <p:tgtEl>
                                          <p:spTgt spid="232"/>
                                        </p:tgtEl>
                                        <p:attrNameLst>
                                          <p:attrName>style.visibility</p:attrName>
                                        </p:attrNameLst>
                                      </p:cBhvr>
                                      <p:to>
                                        <p:strVal val="visible"/>
                                      </p:to>
                                    </p:set>
                                    <p:anim calcmode="lin" valueType="num">
                                      <p:cBhvr additive="base">
                                        <p:cTn id="439" dur="6000" fill="hold"/>
                                        <p:tgtEl>
                                          <p:spTgt spid="232"/>
                                        </p:tgtEl>
                                        <p:attrNameLst>
                                          <p:attrName>ppt_x</p:attrName>
                                        </p:attrNameLst>
                                      </p:cBhvr>
                                      <p:tavLst>
                                        <p:tav tm="0">
                                          <p:val>
                                            <p:strVal val="1+#ppt_w/2"/>
                                          </p:val>
                                        </p:tav>
                                        <p:tav tm="100000">
                                          <p:val>
                                            <p:strVal val="#ppt_x"/>
                                          </p:val>
                                        </p:tav>
                                      </p:tavLst>
                                    </p:anim>
                                    <p:anim calcmode="lin" valueType="num">
                                      <p:cBhvr additive="base">
                                        <p:cTn id="440" dur="6000" fill="hold"/>
                                        <p:tgtEl>
                                          <p:spTgt spid="232"/>
                                        </p:tgtEl>
                                        <p:attrNameLst>
                                          <p:attrName>ppt_y</p:attrName>
                                        </p:attrNameLst>
                                      </p:cBhvr>
                                      <p:tavLst>
                                        <p:tav tm="0">
                                          <p:val>
                                            <p:strVal val="#ppt_y"/>
                                          </p:val>
                                        </p:tav>
                                        <p:tav tm="100000">
                                          <p:val>
                                            <p:strVal val="#ppt_y"/>
                                          </p:val>
                                        </p:tav>
                                      </p:tavLst>
                                    </p:anim>
                                  </p:childTnLst>
                                </p:cTn>
                              </p:par>
                              <p:par>
                                <p:cTn id="441" presetID="2" presetClass="entr" presetSubtype="2" fill="hold" grpId="0" nodeType="withEffect">
                                  <p:stCondLst>
                                    <p:cond delay="2000"/>
                                  </p:stCondLst>
                                  <p:childTnLst>
                                    <p:set>
                                      <p:cBhvr>
                                        <p:cTn id="442" dur="1" fill="hold">
                                          <p:stCondLst>
                                            <p:cond delay="0"/>
                                          </p:stCondLst>
                                        </p:cTn>
                                        <p:tgtEl>
                                          <p:spTgt spid="245"/>
                                        </p:tgtEl>
                                        <p:attrNameLst>
                                          <p:attrName>style.visibility</p:attrName>
                                        </p:attrNameLst>
                                      </p:cBhvr>
                                      <p:to>
                                        <p:strVal val="visible"/>
                                      </p:to>
                                    </p:set>
                                    <p:anim calcmode="lin" valueType="num">
                                      <p:cBhvr additive="base">
                                        <p:cTn id="443" dur="6000" fill="hold"/>
                                        <p:tgtEl>
                                          <p:spTgt spid="245"/>
                                        </p:tgtEl>
                                        <p:attrNameLst>
                                          <p:attrName>ppt_x</p:attrName>
                                        </p:attrNameLst>
                                      </p:cBhvr>
                                      <p:tavLst>
                                        <p:tav tm="0">
                                          <p:val>
                                            <p:strVal val="1+#ppt_w/2"/>
                                          </p:val>
                                        </p:tav>
                                        <p:tav tm="100000">
                                          <p:val>
                                            <p:strVal val="#ppt_x"/>
                                          </p:val>
                                        </p:tav>
                                      </p:tavLst>
                                    </p:anim>
                                    <p:anim calcmode="lin" valueType="num">
                                      <p:cBhvr additive="base">
                                        <p:cTn id="444" dur="6000" fill="hold"/>
                                        <p:tgtEl>
                                          <p:spTgt spid="245"/>
                                        </p:tgtEl>
                                        <p:attrNameLst>
                                          <p:attrName>ppt_y</p:attrName>
                                        </p:attrNameLst>
                                      </p:cBhvr>
                                      <p:tavLst>
                                        <p:tav tm="0">
                                          <p:val>
                                            <p:strVal val="#ppt_y"/>
                                          </p:val>
                                        </p:tav>
                                        <p:tav tm="100000">
                                          <p:val>
                                            <p:strVal val="#ppt_y"/>
                                          </p:val>
                                        </p:tav>
                                      </p:tavLst>
                                    </p:anim>
                                  </p:childTnLst>
                                </p:cTn>
                              </p:par>
                            </p:childTnLst>
                          </p:cTn>
                        </p:par>
                      </p:childTnLst>
                    </p:cTn>
                  </p:par>
                  <p:par>
                    <p:cTn id="445" fill="hold">
                      <p:stCondLst>
                        <p:cond delay="indefinite"/>
                      </p:stCondLst>
                      <p:childTnLst>
                        <p:par>
                          <p:cTn id="446" fill="hold">
                            <p:stCondLst>
                              <p:cond delay="0"/>
                            </p:stCondLst>
                            <p:childTnLst>
                              <p:par>
                                <p:cTn id="447" presetID="2" presetClass="entr" presetSubtype="2" fill="hold" grpId="0" nodeType="clickEffect">
                                  <p:stCondLst>
                                    <p:cond delay="0"/>
                                  </p:stCondLst>
                                  <p:childTnLst>
                                    <p:set>
                                      <p:cBhvr>
                                        <p:cTn id="448" dur="1" fill="hold">
                                          <p:stCondLst>
                                            <p:cond delay="0"/>
                                          </p:stCondLst>
                                        </p:cTn>
                                        <p:tgtEl>
                                          <p:spTgt spid="255"/>
                                        </p:tgtEl>
                                        <p:attrNameLst>
                                          <p:attrName>style.visibility</p:attrName>
                                        </p:attrNameLst>
                                      </p:cBhvr>
                                      <p:to>
                                        <p:strVal val="visible"/>
                                      </p:to>
                                    </p:set>
                                    <p:anim calcmode="lin" valueType="num">
                                      <p:cBhvr additive="base">
                                        <p:cTn id="449" dur="6000" fill="hold"/>
                                        <p:tgtEl>
                                          <p:spTgt spid="255"/>
                                        </p:tgtEl>
                                        <p:attrNameLst>
                                          <p:attrName>ppt_x</p:attrName>
                                        </p:attrNameLst>
                                      </p:cBhvr>
                                      <p:tavLst>
                                        <p:tav tm="0">
                                          <p:val>
                                            <p:strVal val="1+#ppt_w/2"/>
                                          </p:val>
                                        </p:tav>
                                        <p:tav tm="100000">
                                          <p:val>
                                            <p:strVal val="#ppt_x"/>
                                          </p:val>
                                        </p:tav>
                                      </p:tavLst>
                                    </p:anim>
                                    <p:anim calcmode="lin" valueType="num">
                                      <p:cBhvr additive="base">
                                        <p:cTn id="450" dur="6000" fill="hold"/>
                                        <p:tgtEl>
                                          <p:spTgt spid="255"/>
                                        </p:tgtEl>
                                        <p:attrNameLst>
                                          <p:attrName>ppt_y</p:attrName>
                                        </p:attrNameLst>
                                      </p:cBhvr>
                                      <p:tavLst>
                                        <p:tav tm="0">
                                          <p:val>
                                            <p:strVal val="#ppt_y"/>
                                          </p:val>
                                        </p:tav>
                                        <p:tav tm="100000">
                                          <p:val>
                                            <p:strVal val="#ppt_y"/>
                                          </p:val>
                                        </p:tav>
                                      </p:tavLst>
                                    </p:anim>
                                  </p:childTnLst>
                                </p:cTn>
                              </p:par>
                              <p:par>
                                <p:cTn id="451" presetID="2" presetClass="entr" presetSubtype="2" fill="hold" grpId="0" nodeType="withEffect">
                                  <p:stCondLst>
                                    <p:cond delay="1100"/>
                                  </p:stCondLst>
                                  <p:childTnLst>
                                    <p:set>
                                      <p:cBhvr>
                                        <p:cTn id="452" dur="1" fill="hold">
                                          <p:stCondLst>
                                            <p:cond delay="0"/>
                                          </p:stCondLst>
                                        </p:cTn>
                                        <p:tgtEl>
                                          <p:spTgt spid="243"/>
                                        </p:tgtEl>
                                        <p:attrNameLst>
                                          <p:attrName>style.visibility</p:attrName>
                                        </p:attrNameLst>
                                      </p:cBhvr>
                                      <p:to>
                                        <p:strVal val="visible"/>
                                      </p:to>
                                    </p:set>
                                    <p:anim calcmode="lin" valueType="num">
                                      <p:cBhvr additive="base">
                                        <p:cTn id="453" dur="6000" fill="hold"/>
                                        <p:tgtEl>
                                          <p:spTgt spid="243"/>
                                        </p:tgtEl>
                                        <p:attrNameLst>
                                          <p:attrName>ppt_x</p:attrName>
                                        </p:attrNameLst>
                                      </p:cBhvr>
                                      <p:tavLst>
                                        <p:tav tm="0">
                                          <p:val>
                                            <p:strVal val="1+#ppt_w/2"/>
                                          </p:val>
                                        </p:tav>
                                        <p:tav tm="100000">
                                          <p:val>
                                            <p:strVal val="#ppt_x"/>
                                          </p:val>
                                        </p:tav>
                                      </p:tavLst>
                                    </p:anim>
                                    <p:anim calcmode="lin" valueType="num">
                                      <p:cBhvr additive="base">
                                        <p:cTn id="454" dur="6000" fill="hold"/>
                                        <p:tgtEl>
                                          <p:spTgt spid="243"/>
                                        </p:tgtEl>
                                        <p:attrNameLst>
                                          <p:attrName>ppt_y</p:attrName>
                                        </p:attrNameLst>
                                      </p:cBhvr>
                                      <p:tavLst>
                                        <p:tav tm="0">
                                          <p:val>
                                            <p:strVal val="#ppt_y"/>
                                          </p:val>
                                        </p:tav>
                                        <p:tav tm="100000">
                                          <p:val>
                                            <p:strVal val="#ppt_y"/>
                                          </p:val>
                                        </p:tav>
                                      </p:tavLst>
                                    </p:anim>
                                  </p:childTnLst>
                                </p:cTn>
                              </p:par>
                              <p:par>
                                <p:cTn id="455" presetID="2" presetClass="entr" presetSubtype="2" fill="hold" grpId="0" nodeType="withEffect">
                                  <p:stCondLst>
                                    <p:cond delay="1800"/>
                                  </p:stCondLst>
                                  <p:childTnLst>
                                    <p:set>
                                      <p:cBhvr>
                                        <p:cTn id="456" dur="1" fill="hold">
                                          <p:stCondLst>
                                            <p:cond delay="0"/>
                                          </p:stCondLst>
                                        </p:cTn>
                                        <p:tgtEl>
                                          <p:spTgt spid="236"/>
                                        </p:tgtEl>
                                        <p:attrNameLst>
                                          <p:attrName>style.visibility</p:attrName>
                                        </p:attrNameLst>
                                      </p:cBhvr>
                                      <p:to>
                                        <p:strVal val="visible"/>
                                      </p:to>
                                    </p:set>
                                    <p:anim calcmode="lin" valueType="num">
                                      <p:cBhvr additive="base">
                                        <p:cTn id="457" dur="6000" fill="hold"/>
                                        <p:tgtEl>
                                          <p:spTgt spid="236"/>
                                        </p:tgtEl>
                                        <p:attrNameLst>
                                          <p:attrName>ppt_x</p:attrName>
                                        </p:attrNameLst>
                                      </p:cBhvr>
                                      <p:tavLst>
                                        <p:tav tm="0">
                                          <p:val>
                                            <p:strVal val="1+#ppt_w/2"/>
                                          </p:val>
                                        </p:tav>
                                        <p:tav tm="100000">
                                          <p:val>
                                            <p:strVal val="#ppt_x"/>
                                          </p:val>
                                        </p:tav>
                                      </p:tavLst>
                                    </p:anim>
                                    <p:anim calcmode="lin" valueType="num">
                                      <p:cBhvr additive="base">
                                        <p:cTn id="458" dur="6000" fill="hold"/>
                                        <p:tgtEl>
                                          <p:spTgt spid="236"/>
                                        </p:tgtEl>
                                        <p:attrNameLst>
                                          <p:attrName>ppt_y</p:attrName>
                                        </p:attrNameLst>
                                      </p:cBhvr>
                                      <p:tavLst>
                                        <p:tav tm="0">
                                          <p:val>
                                            <p:strVal val="#ppt_y"/>
                                          </p:val>
                                        </p:tav>
                                        <p:tav tm="100000">
                                          <p:val>
                                            <p:strVal val="#ppt_y"/>
                                          </p:val>
                                        </p:tav>
                                      </p:tavLst>
                                    </p:anim>
                                  </p:childTnLst>
                                </p:cTn>
                              </p:par>
                              <p:par>
                                <p:cTn id="459" presetID="2" presetClass="entr" presetSubtype="2" fill="hold" grpId="0" nodeType="withEffect">
                                  <p:stCondLst>
                                    <p:cond delay="2300"/>
                                  </p:stCondLst>
                                  <p:childTnLst>
                                    <p:set>
                                      <p:cBhvr>
                                        <p:cTn id="460" dur="1" fill="hold">
                                          <p:stCondLst>
                                            <p:cond delay="0"/>
                                          </p:stCondLst>
                                        </p:cTn>
                                        <p:tgtEl>
                                          <p:spTgt spid="242"/>
                                        </p:tgtEl>
                                        <p:attrNameLst>
                                          <p:attrName>style.visibility</p:attrName>
                                        </p:attrNameLst>
                                      </p:cBhvr>
                                      <p:to>
                                        <p:strVal val="visible"/>
                                      </p:to>
                                    </p:set>
                                    <p:anim calcmode="lin" valueType="num">
                                      <p:cBhvr additive="base">
                                        <p:cTn id="461" dur="6000" fill="hold"/>
                                        <p:tgtEl>
                                          <p:spTgt spid="242"/>
                                        </p:tgtEl>
                                        <p:attrNameLst>
                                          <p:attrName>ppt_x</p:attrName>
                                        </p:attrNameLst>
                                      </p:cBhvr>
                                      <p:tavLst>
                                        <p:tav tm="0">
                                          <p:val>
                                            <p:strVal val="1+#ppt_w/2"/>
                                          </p:val>
                                        </p:tav>
                                        <p:tav tm="100000">
                                          <p:val>
                                            <p:strVal val="#ppt_x"/>
                                          </p:val>
                                        </p:tav>
                                      </p:tavLst>
                                    </p:anim>
                                    <p:anim calcmode="lin" valueType="num">
                                      <p:cBhvr additive="base">
                                        <p:cTn id="462" dur="6000" fill="hold"/>
                                        <p:tgtEl>
                                          <p:spTgt spid="242"/>
                                        </p:tgtEl>
                                        <p:attrNameLst>
                                          <p:attrName>ppt_y</p:attrName>
                                        </p:attrNameLst>
                                      </p:cBhvr>
                                      <p:tavLst>
                                        <p:tav tm="0">
                                          <p:val>
                                            <p:strVal val="#ppt_y"/>
                                          </p:val>
                                        </p:tav>
                                        <p:tav tm="100000">
                                          <p:val>
                                            <p:strVal val="#ppt_y"/>
                                          </p:val>
                                        </p:tav>
                                      </p:tavLst>
                                    </p:anim>
                                  </p:childTnLst>
                                </p:cTn>
                              </p:par>
                              <p:par>
                                <p:cTn id="463" presetID="2" presetClass="entr" presetSubtype="2" fill="hold" grpId="0" nodeType="withEffect">
                                  <p:stCondLst>
                                    <p:cond delay="2800"/>
                                  </p:stCondLst>
                                  <p:childTnLst>
                                    <p:set>
                                      <p:cBhvr>
                                        <p:cTn id="464" dur="1" fill="hold">
                                          <p:stCondLst>
                                            <p:cond delay="0"/>
                                          </p:stCondLst>
                                        </p:cTn>
                                        <p:tgtEl>
                                          <p:spTgt spid="251"/>
                                        </p:tgtEl>
                                        <p:attrNameLst>
                                          <p:attrName>style.visibility</p:attrName>
                                        </p:attrNameLst>
                                      </p:cBhvr>
                                      <p:to>
                                        <p:strVal val="visible"/>
                                      </p:to>
                                    </p:set>
                                    <p:anim calcmode="lin" valueType="num">
                                      <p:cBhvr additive="base">
                                        <p:cTn id="465" dur="6000" fill="hold"/>
                                        <p:tgtEl>
                                          <p:spTgt spid="251"/>
                                        </p:tgtEl>
                                        <p:attrNameLst>
                                          <p:attrName>ppt_x</p:attrName>
                                        </p:attrNameLst>
                                      </p:cBhvr>
                                      <p:tavLst>
                                        <p:tav tm="0">
                                          <p:val>
                                            <p:strVal val="1+#ppt_w/2"/>
                                          </p:val>
                                        </p:tav>
                                        <p:tav tm="100000">
                                          <p:val>
                                            <p:strVal val="#ppt_x"/>
                                          </p:val>
                                        </p:tav>
                                      </p:tavLst>
                                    </p:anim>
                                    <p:anim calcmode="lin" valueType="num">
                                      <p:cBhvr additive="base">
                                        <p:cTn id="466" dur="6000" fill="hold"/>
                                        <p:tgtEl>
                                          <p:spTgt spid="251"/>
                                        </p:tgtEl>
                                        <p:attrNameLst>
                                          <p:attrName>ppt_y</p:attrName>
                                        </p:attrNameLst>
                                      </p:cBhvr>
                                      <p:tavLst>
                                        <p:tav tm="0">
                                          <p:val>
                                            <p:strVal val="#ppt_y"/>
                                          </p:val>
                                        </p:tav>
                                        <p:tav tm="100000">
                                          <p:val>
                                            <p:strVal val="#ppt_y"/>
                                          </p:val>
                                        </p:tav>
                                      </p:tavLst>
                                    </p:anim>
                                  </p:childTnLst>
                                </p:cTn>
                              </p:par>
                              <p:par>
                                <p:cTn id="467" presetID="2" presetClass="entr" presetSubtype="2" fill="hold" grpId="0" nodeType="withEffect">
                                  <p:stCondLst>
                                    <p:cond delay="3600"/>
                                  </p:stCondLst>
                                  <p:childTnLst>
                                    <p:set>
                                      <p:cBhvr>
                                        <p:cTn id="468" dur="1" fill="hold">
                                          <p:stCondLst>
                                            <p:cond delay="0"/>
                                          </p:stCondLst>
                                        </p:cTn>
                                        <p:tgtEl>
                                          <p:spTgt spid="234"/>
                                        </p:tgtEl>
                                        <p:attrNameLst>
                                          <p:attrName>style.visibility</p:attrName>
                                        </p:attrNameLst>
                                      </p:cBhvr>
                                      <p:to>
                                        <p:strVal val="visible"/>
                                      </p:to>
                                    </p:set>
                                    <p:anim calcmode="lin" valueType="num">
                                      <p:cBhvr additive="base">
                                        <p:cTn id="469" dur="6000" fill="hold"/>
                                        <p:tgtEl>
                                          <p:spTgt spid="234"/>
                                        </p:tgtEl>
                                        <p:attrNameLst>
                                          <p:attrName>ppt_x</p:attrName>
                                        </p:attrNameLst>
                                      </p:cBhvr>
                                      <p:tavLst>
                                        <p:tav tm="0">
                                          <p:val>
                                            <p:strVal val="1+#ppt_w/2"/>
                                          </p:val>
                                        </p:tav>
                                        <p:tav tm="100000">
                                          <p:val>
                                            <p:strVal val="#ppt_x"/>
                                          </p:val>
                                        </p:tav>
                                      </p:tavLst>
                                    </p:anim>
                                    <p:anim calcmode="lin" valueType="num">
                                      <p:cBhvr additive="base">
                                        <p:cTn id="470" dur="6000" fill="hold"/>
                                        <p:tgtEl>
                                          <p:spTgt spid="23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20000">
                <p:cTn id="471" fill="hold" display="0">
                  <p:stCondLst>
                    <p:cond delay="indefinite"/>
                  </p:stCondLst>
                  <p:endCondLst>
                    <p:cond evt="onStopAudio" delay="0">
                      <p:tgtEl>
                        <p:sldTgt/>
                      </p:tgtEl>
                    </p:cond>
                  </p:endCondLst>
                </p:cTn>
                <p:tgtEl>
                  <p:spTgt spid="2"/>
                </p:tgtEl>
              </p:cMediaNode>
            </p:audio>
            <p:seq concurrent="1" nextAc="seek">
              <p:cTn id="472" restart="whenNotActive" fill="hold" evtFilter="cancelBubble" nodeType="interactiveSeq">
                <p:stCondLst>
                  <p:cond evt="onClick" delay="0">
                    <p:tgtEl>
                      <p:spTgt spid="4"/>
                    </p:tgtEl>
                  </p:cond>
                </p:stCondLst>
                <p:endSync evt="end" delay="0">
                  <p:rtn val="all"/>
                </p:endSync>
                <p:childTnLst>
                  <p:par>
                    <p:cTn id="473" fill="hold">
                      <p:stCondLst>
                        <p:cond delay="0"/>
                      </p:stCondLst>
                      <p:childTnLst>
                        <p:par>
                          <p:cTn id="474" fill="hold">
                            <p:stCondLst>
                              <p:cond delay="0"/>
                            </p:stCondLst>
                            <p:childTnLst>
                              <p:par>
                                <p:cTn id="475" presetID="1" presetClass="entr" presetSubtype="0" fill="hold" grpId="0" nodeType="clickEffect">
                                  <p:stCondLst>
                                    <p:cond delay="0"/>
                                  </p:stCondLst>
                                  <p:childTnLst>
                                    <p:set>
                                      <p:cBhvr>
                                        <p:cTn id="476" dur="1" fill="hold">
                                          <p:stCondLst>
                                            <p:cond delay="0"/>
                                          </p:stCondLst>
                                        </p:cTn>
                                        <p:tgtEl>
                                          <p:spTgt spid="155"/>
                                        </p:tgtEl>
                                        <p:attrNameLst>
                                          <p:attrName>style.visibility</p:attrName>
                                        </p:attrNameLst>
                                      </p:cBhvr>
                                      <p:to>
                                        <p:strVal val="visible"/>
                                      </p:to>
                                    </p:set>
                                  </p:childTnLst>
                                </p:cTn>
                              </p:par>
                            </p:childTnLst>
                          </p:cTn>
                        </p:par>
                      </p:childTnLst>
                    </p:cTn>
                  </p:par>
                  <p:par>
                    <p:cTn id="477" fill="hold">
                      <p:stCondLst>
                        <p:cond delay="indefinite"/>
                      </p:stCondLst>
                      <p:childTnLst>
                        <p:par>
                          <p:cTn id="478" fill="hold">
                            <p:stCondLst>
                              <p:cond delay="0"/>
                            </p:stCondLst>
                            <p:childTnLst>
                              <p:par>
                                <p:cTn id="479" presetID="1" presetClass="exit" presetSubtype="0" fill="hold" grpId="1" nodeType="clickEffect">
                                  <p:stCondLst>
                                    <p:cond delay="0"/>
                                  </p:stCondLst>
                                  <p:childTnLst>
                                    <p:set>
                                      <p:cBhvr>
                                        <p:cTn id="480" dur="1" fill="hold">
                                          <p:stCondLst>
                                            <p:cond delay="0"/>
                                          </p:stCondLst>
                                        </p:cTn>
                                        <p:tgtEl>
                                          <p:spTgt spid="155"/>
                                        </p:tgtEl>
                                        <p:attrNameLst>
                                          <p:attrName>style.visibility</p:attrName>
                                        </p:attrNameLst>
                                      </p:cBhvr>
                                      <p:to>
                                        <p:strVal val="hidden"/>
                                      </p:to>
                                    </p:set>
                                  </p:childTnLst>
                                </p:cTn>
                              </p:par>
                            </p:childTnLst>
                          </p:cTn>
                        </p:par>
                      </p:childTnLst>
                    </p:cTn>
                  </p:par>
                  <p:par>
                    <p:cTn id="481" fill="hold">
                      <p:stCondLst>
                        <p:cond delay="indefinite"/>
                      </p:stCondLst>
                      <p:childTnLst>
                        <p:par>
                          <p:cTn id="482" fill="hold">
                            <p:stCondLst>
                              <p:cond delay="0"/>
                            </p:stCondLst>
                            <p:childTnLst>
                              <p:par>
                                <p:cTn id="483" presetID="1" presetClass="entr" presetSubtype="0" fill="hold" grpId="0" nodeType="clickEffect">
                                  <p:stCondLst>
                                    <p:cond delay="0"/>
                                  </p:stCondLst>
                                  <p:childTnLst>
                                    <p:set>
                                      <p:cBhvr>
                                        <p:cTn id="484" dur="1" fill="hold">
                                          <p:stCondLst>
                                            <p:cond delay="0"/>
                                          </p:stCondLst>
                                        </p:cTn>
                                        <p:tgtEl>
                                          <p:spTgt spid="156"/>
                                        </p:tgtEl>
                                        <p:attrNameLst>
                                          <p:attrName>style.visibility</p:attrName>
                                        </p:attrNameLst>
                                      </p:cBhvr>
                                      <p:to>
                                        <p:strVal val="visible"/>
                                      </p:to>
                                    </p:set>
                                  </p:childTnLst>
                                </p:cTn>
                              </p:par>
                            </p:childTnLst>
                          </p:cTn>
                        </p:par>
                      </p:childTnLst>
                    </p:cTn>
                  </p:par>
                  <p:par>
                    <p:cTn id="485" fill="hold">
                      <p:stCondLst>
                        <p:cond delay="indefinite"/>
                      </p:stCondLst>
                      <p:childTnLst>
                        <p:par>
                          <p:cTn id="486" fill="hold">
                            <p:stCondLst>
                              <p:cond delay="0"/>
                            </p:stCondLst>
                            <p:childTnLst>
                              <p:par>
                                <p:cTn id="487" presetID="1" presetClass="exit" presetSubtype="0" fill="hold" grpId="1" nodeType="clickEffect">
                                  <p:stCondLst>
                                    <p:cond delay="0"/>
                                  </p:stCondLst>
                                  <p:childTnLst>
                                    <p:set>
                                      <p:cBhvr>
                                        <p:cTn id="488" dur="1" fill="hold">
                                          <p:stCondLst>
                                            <p:cond delay="0"/>
                                          </p:stCondLst>
                                        </p:cTn>
                                        <p:tgtEl>
                                          <p:spTgt spid="156"/>
                                        </p:tgtEl>
                                        <p:attrNameLst>
                                          <p:attrName>style.visibility</p:attrName>
                                        </p:attrNameLst>
                                      </p:cBhvr>
                                      <p:to>
                                        <p:strVal val="hidden"/>
                                      </p:to>
                                    </p:set>
                                  </p:childTnLst>
                                </p:cTn>
                              </p:par>
                            </p:childTnLst>
                          </p:cTn>
                        </p:par>
                      </p:childTnLst>
                    </p:cTn>
                  </p:par>
                  <p:par>
                    <p:cTn id="489" fill="hold">
                      <p:stCondLst>
                        <p:cond delay="indefinite"/>
                      </p:stCondLst>
                      <p:childTnLst>
                        <p:par>
                          <p:cTn id="490" fill="hold">
                            <p:stCondLst>
                              <p:cond delay="0"/>
                            </p:stCondLst>
                            <p:childTnLst>
                              <p:par>
                                <p:cTn id="491" presetID="1" presetClass="entr" presetSubtype="0" fill="hold" grpId="0" nodeType="clickEffect">
                                  <p:stCondLst>
                                    <p:cond delay="0"/>
                                  </p:stCondLst>
                                  <p:childTnLst>
                                    <p:set>
                                      <p:cBhvr>
                                        <p:cTn id="492" dur="1" fill="hold">
                                          <p:stCondLst>
                                            <p:cond delay="0"/>
                                          </p:stCondLst>
                                        </p:cTn>
                                        <p:tgtEl>
                                          <p:spTgt spid="157"/>
                                        </p:tgtEl>
                                        <p:attrNameLst>
                                          <p:attrName>style.visibility</p:attrName>
                                        </p:attrNameLst>
                                      </p:cBhvr>
                                      <p:to>
                                        <p:strVal val="visible"/>
                                      </p:to>
                                    </p:set>
                                  </p:childTnLst>
                                </p:cTn>
                              </p:par>
                            </p:childTnLst>
                          </p:cTn>
                        </p:par>
                      </p:childTnLst>
                    </p:cTn>
                  </p:par>
                  <p:par>
                    <p:cTn id="493" fill="hold">
                      <p:stCondLst>
                        <p:cond delay="indefinite"/>
                      </p:stCondLst>
                      <p:childTnLst>
                        <p:par>
                          <p:cTn id="494" fill="hold">
                            <p:stCondLst>
                              <p:cond delay="0"/>
                            </p:stCondLst>
                            <p:childTnLst>
                              <p:par>
                                <p:cTn id="495" presetID="1" presetClass="exit" presetSubtype="0" fill="hold" grpId="1" nodeType="clickEffect">
                                  <p:stCondLst>
                                    <p:cond delay="0"/>
                                  </p:stCondLst>
                                  <p:childTnLst>
                                    <p:set>
                                      <p:cBhvr>
                                        <p:cTn id="496" dur="1" fill="hold">
                                          <p:stCondLst>
                                            <p:cond delay="0"/>
                                          </p:stCondLst>
                                        </p:cTn>
                                        <p:tgtEl>
                                          <p:spTgt spid="157"/>
                                        </p:tgtEl>
                                        <p:attrNameLst>
                                          <p:attrName>style.visibility</p:attrName>
                                        </p:attrNameLst>
                                      </p:cBhvr>
                                      <p:to>
                                        <p:strVal val="hidden"/>
                                      </p:to>
                                    </p:set>
                                  </p:childTnLst>
                                </p:cTn>
                              </p:par>
                            </p:childTnLst>
                          </p:cTn>
                        </p:par>
                      </p:childTnLst>
                    </p:cTn>
                  </p:par>
                  <p:par>
                    <p:cTn id="497" fill="hold">
                      <p:stCondLst>
                        <p:cond delay="indefinite"/>
                      </p:stCondLst>
                      <p:childTnLst>
                        <p:par>
                          <p:cTn id="498" fill="hold">
                            <p:stCondLst>
                              <p:cond delay="0"/>
                            </p:stCondLst>
                            <p:childTnLst>
                              <p:par>
                                <p:cTn id="499" presetID="1" presetClass="entr" presetSubtype="0" fill="hold" grpId="0" nodeType="clickEffect">
                                  <p:stCondLst>
                                    <p:cond delay="0"/>
                                  </p:stCondLst>
                                  <p:childTnLst>
                                    <p:set>
                                      <p:cBhvr>
                                        <p:cTn id="500" dur="1" fill="hold">
                                          <p:stCondLst>
                                            <p:cond delay="0"/>
                                          </p:stCondLst>
                                        </p:cTn>
                                        <p:tgtEl>
                                          <p:spTgt spid="158"/>
                                        </p:tgtEl>
                                        <p:attrNameLst>
                                          <p:attrName>style.visibility</p:attrName>
                                        </p:attrNameLst>
                                      </p:cBhvr>
                                      <p:to>
                                        <p:strVal val="visible"/>
                                      </p:to>
                                    </p:set>
                                  </p:childTnLst>
                                </p:cTn>
                              </p:par>
                            </p:childTnLst>
                          </p:cTn>
                        </p:par>
                      </p:childTnLst>
                    </p:cTn>
                  </p:par>
                  <p:par>
                    <p:cTn id="501" fill="hold">
                      <p:stCondLst>
                        <p:cond delay="indefinite"/>
                      </p:stCondLst>
                      <p:childTnLst>
                        <p:par>
                          <p:cTn id="502" fill="hold">
                            <p:stCondLst>
                              <p:cond delay="0"/>
                            </p:stCondLst>
                            <p:childTnLst>
                              <p:par>
                                <p:cTn id="503" presetID="1" presetClass="exit" presetSubtype="0" fill="hold" grpId="1" nodeType="clickEffect">
                                  <p:stCondLst>
                                    <p:cond delay="0"/>
                                  </p:stCondLst>
                                  <p:childTnLst>
                                    <p:set>
                                      <p:cBhvr>
                                        <p:cTn id="504" dur="1" fill="hold">
                                          <p:stCondLst>
                                            <p:cond delay="0"/>
                                          </p:stCondLst>
                                        </p:cTn>
                                        <p:tgtEl>
                                          <p:spTgt spid="158"/>
                                        </p:tgtEl>
                                        <p:attrNameLst>
                                          <p:attrName>style.visibility</p:attrName>
                                        </p:attrNameLst>
                                      </p:cBhvr>
                                      <p:to>
                                        <p:strVal val="hidden"/>
                                      </p:to>
                                    </p:set>
                                  </p:childTnLst>
                                </p:cTn>
                              </p:par>
                            </p:childTnLst>
                          </p:cTn>
                        </p:par>
                      </p:childTnLst>
                    </p:cTn>
                  </p:par>
                  <p:par>
                    <p:cTn id="505" fill="hold">
                      <p:stCondLst>
                        <p:cond delay="indefinite"/>
                      </p:stCondLst>
                      <p:childTnLst>
                        <p:par>
                          <p:cTn id="506" fill="hold">
                            <p:stCondLst>
                              <p:cond delay="0"/>
                            </p:stCondLst>
                            <p:childTnLst>
                              <p:par>
                                <p:cTn id="507" presetID="1" presetClass="entr" presetSubtype="0" fill="hold" grpId="0" nodeType="clickEffect">
                                  <p:stCondLst>
                                    <p:cond delay="0"/>
                                  </p:stCondLst>
                                  <p:childTnLst>
                                    <p:set>
                                      <p:cBhvr>
                                        <p:cTn id="508" dur="1" fill="hold">
                                          <p:stCondLst>
                                            <p:cond delay="0"/>
                                          </p:stCondLst>
                                        </p:cTn>
                                        <p:tgtEl>
                                          <p:spTgt spid="159"/>
                                        </p:tgtEl>
                                        <p:attrNameLst>
                                          <p:attrName>style.visibility</p:attrName>
                                        </p:attrNameLst>
                                      </p:cBhvr>
                                      <p:to>
                                        <p:strVal val="visible"/>
                                      </p:to>
                                    </p:set>
                                  </p:childTnLst>
                                </p:cTn>
                              </p:par>
                            </p:childTnLst>
                          </p:cTn>
                        </p:par>
                      </p:childTnLst>
                    </p:cTn>
                  </p:par>
                  <p:par>
                    <p:cTn id="509" fill="hold">
                      <p:stCondLst>
                        <p:cond delay="indefinite"/>
                      </p:stCondLst>
                      <p:childTnLst>
                        <p:par>
                          <p:cTn id="510" fill="hold">
                            <p:stCondLst>
                              <p:cond delay="0"/>
                            </p:stCondLst>
                            <p:childTnLst>
                              <p:par>
                                <p:cTn id="511" presetID="1" presetClass="exit" presetSubtype="0" fill="hold" grpId="1" nodeType="clickEffect">
                                  <p:stCondLst>
                                    <p:cond delay="0"/>
                                  </p:stCondLst>
                                  <p:childTnLst>
                                    <p:set>
                                      <p:cBhvr>
                                        <p:cTn id="512" dur="1" fill="hold">
                                          <p:stCondLst>
                                            <p:cond delay="0"/>
                                          </p:stCondLst>
                                        </p:cTn>
                                        <p:tgtEl>
                                          <p:spTgt spid="159"/>
                                        </p:tgtEl>
                                        <p:attrNameLst>
                                          <p:attrName>style.visibility</p:attrName>
                                        </p:attrNameLst>
                                      </p:cBhvr>
                                      <p:to>
                                        <p:strVal val="hidden"/>
                                      </p:to>
                                    </p:set>
                                  </p:childTnLst>
                                </p:cTn>
                              </p:par>
                            </p:childTnLst>
                          </p:cTn>
                        </p:par>
                      </p:childTnLst>
                    </p:cTn>
                  </p:par>
                  <p:par>
                    <p:cTn id="513" fill="hold">
                      <p:stCondLst>
                        <p:cond delay="indefinite"/>
                      </p:stCondLst>
                      <p:childTnLst>
                        <p:par>
                          <p:cTn id="514" fill="hold">
                            <p:stCondLst>
                              <p:cond delay="0"/>
                            </p:stCondLst>
                            <p:childTnLst>
                              <p:par>
                                <p:cTn id="515" presetID="1" presetClass="entr" presetSubtype="0" fill="hold" grpId="0" nodeType="clickEffect">
                                  <p:stCondLst>
                                    <p:cond delay="0"/>
                                  </p:stCondLst>
                                  <p:childTnLst>
                                    <p:set>
                                      <p:cBhvr>
                                        <p:cTn id="516" dur="1" fill="hold">
                                          <p:stCondLst>
                                            <p:cond delay="0"/>
                                          </p:stCondLst>
                                        </p:cTn>
                                        <p:tgtEl>
                                          <p:spTgt spid="160"/>
                                        </p:tgtEl>
                                        <p:attrNameLst>
                                          <p:attrName>style.visibility</p:attrName>
                                        </p:attrNameLst>
                                      </p:cBhvr>
                                      <p:to>
                                        <p:strVal val="visible"/>
                                      </p:to>
                                    </p:set>
                                  </p:childTnLst>
                                </p:cTn>
                              </p:par>
                            </p:childTnLst>
                          </p:cTn>
                        </p:par>
                      </p:childTnLst>
                    </p:cTn>
                  </p:par>
                  <p:par>
                    <p:cTn id="517" fill="hold">
                      <p:stCondLst>
                        <p:cond delay="indefinite"/>
                      </p:stCondLst>
                      <p:childTnLst>
                        <p:par>
                          <p:cTn id="518" fill="hold">
                            <p:stCondLst>
                              <p:cond delay="0"/>
                            </p:stCondLst>
                            <p:childTnLst>
                              <p:par>
                                <p:cTn id="519" presetID="1" presetClass="exit" presetSubtype="0" fill="hold" grpId="1" nodeType="clickEffect">
                                  <p:stCondLst>
                                    <p:cond delay="0"/>
                                  </p:stCondLst>
                                  <p:childTnLst>
                                    <p:set>
                                      <p:cBhvr>
                                        <p:cTn id="520" dur="1" fill="hold">
                                          <p:stCondLst>
                                            <p:cond delay="0"/>
                                          </p:stCondLst>
                                        </p:cTn>
                                        <p:tgtEl>
                                          <p:spTgt spid="160"/>
                                        </p:tgtEl>
                                        <p:attrNameLst>
                                          <p:attrName>style.visibility</p:attrName>
                                        </p:attrNameLst>
                                      </p:cBhvr>
                                      <p:to>
                                        <p:strVal val="hidden"/>
                                      </p:to>
                                    </p:set>
                                  </p:childTnLst>
                                </p:cTn>
                              </p:par>
                            </p:childTnLst>
                          </p:cTn>
                        </p:par>
                      </p:childTnLst>
                    </p:cTn>
                  </p:par>
                  <p:par>
                    <p:cTn id="521" fill="hold">
                      <p:stCondLst>
                        <p:cond delay="indefinite"/>
                      </p:stCondLst>
                      <p:childTnLst>
                        <p:par>
                          <p:cTn id="522" fill="hold">
                            <p:stCondLst>
                              <p:cond delay="0"/>
                            </p:stCondLst>
                            <p:childTnLst>
                              <p:par>
                                <p:cTn id="523" presetID="1" presetClass="entr" presetSubtype="0" fill="hold" grpId="0" nodeType="clickEffect">
                                  <p:stCondLst>
                                    <p:cond delay="0"/>
                                  </p:stCondLst>
                                  <p:childTnLst>
                                    <p:set>
                                      <p:cBhvr>
                                        <p:cTn id="524" dur="1" fill="hold">
                                          <p:stCondLst>
                                            <p:cond delay="0"/>
                                          </p:stCondLst>
                                        </p:cTn>
                                        <p:tgtEl>
                                          <p:spTgt spid="161"/>
                                        </p:tgtEl>
                                        <p:attrNameLst>
                                          <p:attrName>style.visibility</p:attrName>
                                        </p:attrNameLst>
                                      </p:cBhvr>
                                      <p:to>
                                        <p:strVal val="visible"/>
                                      </p:to>
                                    </p:set>
                                  </p:childTnLst>
                                </p:cTn>
                              </p:par>
                            </p:childTnLst>
                          </p:cTn>
                        </p:par>
                      </p:childTnLst>
                    </p:cTn>
                  </p:par>
                  <p:par>
                    <p:cTn id="525" fill="hold">
                      <p:stCondLst>
                        <p:cond delay="indefinite"/>
                      </p:stCondLst>
                      <p:childTnLst>
                        <p:par>
                          <p:cTn id="526" fill="hold">
                            <p:stCondLst>
                              <p:cond delay="0"/>
                            </p:stCondLst>
                            <p:childTnLst>
                              <p:par>
                                <p:cTn id="527" presetID="1" presetClass="exit" presetSubtype="0" fill="hold" grpId="1" nodeType="clickEffect">
                                  <p:stCondLst>
                                    <p:cond delay="0"/>
                                  </p:stCondLst>
                                  <p:childTnLst>
                                    <p:set>
                                      <p:cBhvr>
                                        <p:cTn id="528" dur="1" fill="hold">
                                          <p:stCondLst>
                                            <p:cond delay="0"/>
                                          </p:stCondLst>
                                        </p:cTn>
                                        <p:tgtEl>
                                          <p:spTgt spid="161"/>
                                        </p:tgtEl>
                                        <p:attrNameLst>
                                          <p:attrName>style.visibility</p:attrName>
                                        </p:attrNameLst>
                                      </p:cBhvr>
                                      <p:to>
                                        <p:strVal val="hidden"/>
                                      </p:to>
                                    </p:set>
                                  </p:childTnLst>
                                </p:cTn>
                              </p:par>
                            </p:childTnLst>
                          </p:cTn>
                        </p:par>
                      </p:childTnLst>
                    </p:cTn>
                  </p:par>
                  <p:par>
                    <p:cTn id="529" fill="hold">
                      <p:stCondLst>
                        <p:cond delay="indefinite"/>
                      </p:stCondLst>
                      <p:childTnLst>
                        <p:par>
                          <p:cTn id="530" fill="hold">
                            <p:stCondLst>
                              <p:cond delay="0"/>
                            </p:stCondLst>
                            <p:childTnLst>
                              <p:par>
                                <p:cTn id="531" presetID="1" presetClass="entr" presetSubtype="0" fill="hold" grpId="0" nodeType="clickEffect">
                                  <p:stCondLst>
                                    <p:cond delay="0"/>
                                  </p:stCondLst>
                                  <p:childTnLst>
                                    <p:set>
                                      <p:cBhvr>
                                        <p:cTn id="532" dur="1" fill="hold">
                                          <p:stCondLst>
                                            <p:cond delay="0"/>
                                          </p:stCondLst>
                                        </p:cTn>
                                        <p:tgtEl>
                                          <p:spTgt spid="162"/>
                                        </p:tgtEl>
                                        <p:attrNameLst>
                                          <p:attrName>style.visibility</p:attrName>
                                        </p:attrNameLst>
                                      </p:cBhvr>
                                      <p:to>
                                        <p:strVal val="visible"/>
                                      </p:to>
                                    </p:set>
                                  </p:childTnLst>
                                </p:cTn>
                              </p:par>
                            </p:childTnLst>
                          </p:cTn>
                        </p:par>
                      </p:childTnLst>
                    </p:cTn>
                  </p:par>
                  <p:par>
                    <p:cTn id="533" fill="hold">
                      <p:stCondLst>
                        <p:cond delay="indefinite"/>
                      </p:stCondLst>
                      <p:childTnLst>
                        <p:par>
                          <p:cTn id="534" fill="hold">
                            <p:stCondLst>
                              <p:cond delay="0"/>
                            </p:stCondLst>
                            <p:childTnLst>
                              <p:par>
                                <p:cTn id="535" presetID="1" presetClass="exit" presetSubtype="0" fill="hold" grpId="1" nodeType="clickEffect">
                                  <p:stCondLst>
                                    <p:cond delay="0"/>
                                  </p:stCondLst>
                                  <p:childTnLst>
                                    <p:set>
                                      <p:cBhvr>
                                        <p:cTn id="536" dur="1" fill="hold">
                                          <p:stCondLst>
                                            <p:cond delay="0"/>
                                          </p:stCondLst>
                                        </p:cTn>
                                        <p:tgtEl>
                                          <p:spTgt spid="162"/>
                                        </p:tgtEl>
                                        <p:attrNameLst>
                                          <p:attrName>style.visibility</p:attrName>
                                        </p:attrNameLst>
                                      </p:cBhvr>
                                      <p:to>
                                        <p:strVal val="hidden"/>
                                      </p:to>
                                    </p:set>
                                  </p:childTnLst>
                                </p:cTn>
                              </p:par>
                            </p:childTnLst>
                          </p:cTn>
                        </p:par>
                      </p:childTnLst>
                    </p:cTn>
                  </p:par>
                  <p:par>
                    <p:cTn id="537" fill="hold">
                      <p:stCondLst>
                        <p:cond delay="indefinite"/>
                      </p:stCondLst>
                      <p:childTnLst>
                        <p:par>
                          <p:cTn id="538" fill="hold">
                            <p:stCondLst>
                              <p:cond delay="0"/>
                            </p:stCondLst>
                            <p:childTnLst>
                              <p:par>
                                <p:cTn id="539" presetID="1" presetClass="entr" presetSubtype="0" fill="hold" grpId="0" nodeType="clickEffect">
                                  <p:stCondLst>
                                    <p:cond delay="0"/>
                                  </p:stCondLst>
                                  <p:childTnLst>
                                    <p:set>
                                      <p:cBhvr>
                                        <p:cTn id="540" dur="1" fill="hold">
                                          <p:stCondLst>
                                            <p:cond delay="0"/>
                                          </p:stCondLst>
                                        </p:cTn>
                                        <p:tgtEl>
                                          <p:spTgt spid="163"/>
                                        </p:tgtEl>
                                        <p:attrNameLst>
                                          <p:attrName>style.visibility</p:attrName>
                                        </p:attrNameLst>
                                      </p:cBhvr>
                                      <p:to>
                                        <p:strVal val="visible"/>
                                      </p:to>
                                    </p:set>
                                  </p:childTnLst>
                                </p:cTn>
                              </p:par>
                            </p:childTnLst>
                          </p:cTn>
                        </p:par>
                      </p:childTnLst>
                    </p:cTn>
                  </p:par>
                  <p:par>
                    <p:cTn id="541" fill="hold">
                      <p:stCondLst>
                        <p:cond delay="indefinite"/>
                      </p:stCondLst>
                      <p:childTnLst>
                        <p:par>
                          <p:cTn id="542" fill="hold">
                            <p:stCondLst>
                              <p:cond delay="0"/>
                            </p:stCondLst>
                            <p:childTnLst>
                              <p:par>
                                <p:cTn id="543" presetID="1" presetClass="exit" presetSubtype="0" fill="hold" grpId="1" nodeType="clickEffect">
                                  <p:stCondLst>
                                    <p:cond delay="0"/>
                                  </p:stCondLst>
                                  <p:childTnLst>
                                    <p:set>
                                      <p:cBhvr>
                                        <p:cTn id="544" dur="1" fill="hold">
                                          <p:stCondLst>
                                            <p:cond delay="0"/>
                                          </p:stCondLst>
                                        </p:cTn>
                                        <p:tgtEl>
                                          <p:spTgt spid="163"/>
                                        </p:tgtEl>
                                        <p:attrNameLst>
                                          <p:attrName>style.visibility</p:attrName>
                                        </p:attrNameLst>
                                      </p:cBhvr>
                                      <p:to>
                                        <p:strVal val="hidden"/>
                                      </p:to>
                                    </p:set>
                                  </p:childTnLst>
                                </p:cTn>
                              </p:par>
                            </p:childTnLst>
                          </p:cTn>
                        </p:par>
                      </p:childTnLst>
                    </p:cTn>
                  </p:par>
                  <p:par>
                    <p:cTn id="545" fill="hold">
                      <p:stCondLst>
                        <p:cond delay="indefinite"/>
                      </p:stCondLst>
                      <p:childTnLst>
                        <p:par>
                          <p:cTn id="546" fill="hold">
                            <p:stCondLst>
                              <p:cond delay="0"/>
                            </p:stCondLst>
                            <p:childTnLst>
                              <p:par>
                                <p:cTn id="547" presetID="1" presetClass="entr" presetSubtype="0" fill="hold" grpId="0" nodeType="clickEffect">
                                  <p:stCondLst>
                                    <p:cond delay="0"/>
                                  </p:stCondLst>
                                  <p:childTnLst>
                                    <p:set>
                                      <p:cBhvr>
                                        <p:cTn id="548" dur="1" fill="hold">
                                          <p:stCondLst>
                                            <p:cond delay="0"/>
                                          </p:stCondLst>
                                        </p:cTn>
                                        <p:tgtEl>
                                          <p:spTgt spid="134"/>
                                        </p:tgtEl>
                                        <p:attrNameLst>
                                          <p:attrName>style.visibility</p:attrName>
                                        </p:attrNameLst>
                                      </p:cBhvr>
                                      <p:to>
                                        <p:strVal val="visible"/>
                                      </p:to>
                                    </p:set>
                                  </p:childTnLst>
                                </p:cTn>
                              </p:par>
                            </p:childTnLst>
                          </p:cTn>
                        </p:par>
                      </p:childTnLst>
                    </p:cTn>
                  </p:par>
                  <p:par>
                    <p:cTn id="549" fill="hold">
                      <p:stCondLst>
                        <p:cond delay="indefinite"/>
                      </p:stCondLst>
                      <p:childTnLst>
                        <p:par>
                          <p:cTn id="550" fill="hold">
                            <p:stCondLst>
                              <p:cond delay="0"/>
                            </p:stCondLst>
                            <p:childTnLst>
                              <p:par>
                                <p:cTn id="551" presetID="1" presetClass="exit" presetSubtype="0" fill="hold" grpId="1" nodeType="clickEffect">
                                  <p:stCondLst>
                                    <p:cond delay="0"/>
                                  </p:stCondLst>
                                  <p:childTnLst>
                                    <p:set>
                                      <p:cBhvr>
                                        <p:cTn id="552" dur="1" fill="hold">
                                          <p:stCondLst>
                                            <p:cond delay="0"/>
                                          </p:stCondLst>
                                        </p:cTn>
                                        <p:tgtEl>
                                          <p:spTgt spid="134"/>
                                        </p:tgtEl>
                                        <p:attrNameLst>
                                          <p:attrName>style.visibility</p:attrName>
                                        </p:attrNameLst>
                                      </p:cBhvr>
                                      <p:to>
                                        <p:strVal val="hidden"/>
                                      </p:to>
                                    </p:set>
                                  </p:childTnLst>
                                </p:cTn>
                              </p:par>
                            </p:childTnLst>
                          </p:cTn>
                        </p:par>
                      </p:childTnLst>
                    </p:cTn>
                  </p:par>
                  <p:par>
                    <p:cTn id="553" fill="hold">
                      <p:stCondLst>
                        <p:cond delay="indefinite"/>
                      </p:stCondLst>
                      <p:childTnLst>
                        <p:par>
                          <p:cTn id="554" fill="hold">
                            <p:stCondLst>
                              <p:cond delay="0"/>
                            </p:stCondLst>
                            <p:childTnLst>
                              <p:par>
                                <p:cTn id="555" presetID="1" presetClass="entr" presetSubtype="0" fill="hold" grpId="0" nodeType="clickEffect">
                                  <p:stCondLst>
                                    <p:cond delay="0"/>
                                  </p:stCondLst>
                                  <p:childTnLst>
                                    <p:set>
                                      <p:cBhvr>
                                        <p:cTn id="556" dur="1" fill="hold">
                                          <p:stCondLst>
                                            <p:cond delay="0"/>
                                          </p:stCondLst>
                                        </p:cTn>
                                        <p:tgtEl>
                                          <p:spTgt spid="164"/>
                                        </p:tgtEl>
                                        <p:attrNameLst>
                                          <p:attrName>style.visibility</p:attrName>
                                        </p:attrNameLst>
                                      </p:cBhvr>
                                      <p:to>
                                        <p:strVal val="visible"/>
                                      </p:to>
                                    </p:set>
                                  </p:childTnLst>
                                </p:cTn>
                              </p:par>
                            </p:childTnLst>
                          </p:cTn>
                        </p:par>
                      </p:childTnLst>
                    </p:cTn>
                  </p:par>
                  <p:par>
                    <p:cTn id="557" fill="hold">
                      <p:stCondLst>
                        <p:cond delay="indefinite"/>
                      </p:stCondLst>
                      <p:childTnLst>
                        <p:par>
                          <p:cTn id="558" fill="hold">
                            <p:stCondLst>
                              <p:cond delay="0"/>
                            </p:stCondLst>
                            <p:childTnLst>
                              <p:par>
                                <p:cTn id="559" presetID="1" presetClass="exit" presetSubtype="0" fill="hold" grpId="1" nodeType="clickEffect">
                                  <p:stCondLst>
                                    <p:cond delay="0"/>
                                  </p:stCondLst>
                                  <p:childTnLst>
                                    <p:set>
                                      <p:cBhvr>
                                        <p:cTn id="560" dur="1" fill="hold">
                                          <p:stCondLst>
                                            <p:cond delay="0"/>
                                          </p:stCondLst>
                                        </p:cTn>
                                        <p:tgtEl>
                                          <p:spTgt spid="164"/>
                                        </p:tgtEl>
                                        <p:attrNameLst>
                                          <p:attrName>style.visibility</p:attrName>
                                        </p:attrNameLst>
                                      </p:cBhvr>
                                      <p:to>
                                        <p:strVal val="hidden"/>
                                      </p:to>
                                    </p:set>
                                  </p:childTnLst>
                                </p:cTn>
                              </p:par>
                            </p:childTnLst>
                          </p:cTn>
                        </p:par>
                      </p:childTnLst>
                    </p:cTn>
                  </p:par>
                  <p:par>
                    <p:cTn id="561" fill="hold">
                      <p:stCondLst>
                        <p:cond delay="indefinite"/>
                      </p:stCondLst>
                      <p:childTnLst>
                        <p:par>
                          <p:cTn id="562" fill="hold">
                            <p:stCondLst>
                              <p:cond delay="0"/>
                            </p:stCondLst>
                            <p:childTnLst>
                              <p:par>
                                <p:cTn id="563" presetID="1" presetClass="entr" presetSubtype="0" fill="hold" grpId="0" nodeType="clickEffect">
                                  <p:stCondLst>
                                    <p:cond delay="0"/>
                                  </p:stCondLst>
                                  <p:childTnLst>
                                    <p:set>
                                      <p:cBhvr>
                                        <p:cTn id="564" dur="1" fill="hold">
                                          <p:stCondLst>
                                            <p:cond delay="0"/>
                                          </p:stCondLst>
                                        </p:cTn>
                                        <p:tgtEl>
                                          <p:spTgt spid="135"/>
                                        </p:tgtEl>
                                        <p:attrNameLst>
                                          <p:attrName>style.visibility</p:attrName>
                                        </p:attrNameLst>
                                      </p:cBhvr>
                                      <p:to>
                                        <p:strVal val="visible"/>
                                      </p:to>
                                    </p:set>
                                  </p:childTnLst>
                                </p:cTn>
                              </p:par>
                            </p:childTnLst>
                          </p:cTn>
                        </p:par>
                      </p:childTnLst>
                    </p:cTn>
                  </p:par>
                  <p:par>
                    <p:cTn id="565" fill="hold">
                      <p:stCondLst>
                        <p:cond delay="indefinite"/>
                      </p:stCondLst>
                      <p:childTnLst>
                        <p:par>
                          <p:cTn id="566" fill="hold">
                            <p:stCondLst>
                              <p:cond delay="0"/>
                            </p:stCondLst>
                            <p:childTnLst>
                              <p:par>
                                <p:cTn id="567" presetID="1" presetClass="exit" presetSubtype="0" fill="hold" grpId="1" nodeType="clickEffect">
                                  <p:stCondLst>
                                    <p:cond delay="0"/>
                                  </p:stCondLst>
                                  <p:childTnLst>
                                    <p:set>
                                      <p:cBhvr>
                                        <p:cTn id="568" dur="1" fill="hold">
                                          <p:stCondLst>
                                            <p:cond delay="0"/>
                                          </p:stCondLst>
                                        </p:cTn>
                                        <p:tgtEl>
                                          <p:spTgt spid="135"/>
                                        </p:tgtEl>
                                        <p:attrNameLst>
                                          <p:attrName>style.visibility</p:attrName>
                                        </p:attrNameLst>
                                      </p:cBhvr>
                                      <p:to>
                                        <p:strVal val="hidden"/>
                                      </p:to>
                                    </p:set>
                                  </p:childTnLst>
                                </p:cTn>
                              </p:par>
                            </p:childTnLst>
                          </p:cTn>
                        </p:par>
                      </p:childTnLst>
                    </p:cTn>
                  </p:par>
                  <p:par>
                    <p:cTn id="569" fill="hold">
                      <p:stCondLst>
                        <p:cond delay="indefinite"/>
                      </p:stCondLst>
                      <p:childTnLst>
                        <p:par>
                          <p:cTn id="570" fill="hold">
                            <p:stCondLst>
                              <p:cond delay="0"/>
                            </p:stCondLst>
                            <p:childTnLst>
                              <p:par>
                                <p:cTn id="571" presetID="1" presetClass="entr" presetSubtype="0" fill="hold" grpId="0" nodeType="clickEffect">
                                  <p:stCondLst>
                                    <p:cond delay="0"/>
                                  </p:stCondLst>
                                  <p:childTnLst>
                                    <p:set>
                                      <p:cBhvr>
                                        <p:cTn id="572" dur="1" fill="hold">
                                          <p:stCondLst>
                                            <p:cond delay="0"/>
                                          </p:stCondLst>
                                        </p:cTn>
                                        <p:tgtEl>
                                          <p:spTgt spid="136"/>
                                        </p:tgtEl>
                                        <p:attrNameLst>
                                          <p:attrName>style.visibility</p:attrName>
                                        </p:attrNameLst>
                                      </p:cBhvr>
                                      <p:to>
                                        <p:strVal val="visible"/>
                                      </p:to>
                                    </p:set>
                                  </p:childTnLst>
                                </p:cTn>
                              </p:par>
                            </p:childTnLst>
                          </p:cTn>
                        </p:par>
                      </p:childTnLst>
                    </p:cTn>
                  </p:par>
                  <p:par>
                    <p:cTn id="573" fill="hold">
                      <p:stCondLst>
                        <p:cond delay="indefinite"/>
                      </p:stCondLst>
                      <p:childTnLst>
                        <p:par>
                          <p:cTn id="574" fill="hold">
                            <p:stCondLst>
                              <p:cond delay="0"/>
                            </p:stCondLst>
                            <p:childTnLst>
                              <p:par>
                                <p:cTn id="575" presetID="1" presetClass="exit" presetSubtype="0" fill="hold" grpId="1" nodeType="clickEffect">
                                  <p:stCondLst>
                                    <p:cond delay="0"/>
                                  </p:stCondLst>
                                  <p:childTnLst>
                                    <p:set>
                                      <p:cBhvr>
                                        <p:cTn id="576" dur="1" fill="hold">
                                          <p:stCondLst>
                                            <p:cond delay="0"/>
                                          </p:stCondLst>
                                        </p:cTn>
                                        <p:tgtEl>
                                          <p:spTgt spid="136"/>
                                        </p:tgtEl>
                                        <p:attrNameLst>
                                          <p:attrName>style.visibility</p:attrName>
                                        </p:attrNameLst>
                                      </p:cBhvr>
                                      <p:to>
                                        <p:strVal val="hidden"/>
                                      </p:to>
                                    </p:set>
                                  </p:childTnLst>
                                </p:cTn>
                              </p:par>
                            </p:childTnLst>
                          </p:cTn>
                        </p:par>
                      </p:childTnLst>
                    </p:cTn>
                  </p:par>
                  <p:par>
                    <p:cTn id="577" fill="hold">
                      <p:stCondLst>
                        <p:cond delay="indefinite"/>
                      </p:stCondLst>
                      <p:childTnLst>
                        <p:par>
                          <p:cTn id="578" fill="hold">
                            <p:stCondLst>
                              <p:cond delay="0"/>
                            </p:stCondLst>
                            <p:childTnLst>
                              <p:par>
                                <p:cTn id="579" presetID="1" presetClass="entr" presetSubtype="0" fill="hold" grpId="0" nodeType="clickEffect">
                                  <p:stCondLst>
                                    <p:cond delay="0"/>
                                  </p:stCondLst>
                                  <p:childTnLst>
                                    <p:set>
                                      <p:cBhvr>
                                        <p:cTn id="580" dur="1" fill="hold">
                                          <p:stCondLst>
                                            <p:cond delay="0"/>
                                          </p:stCondLst>
                                        </p:cTn>
                                        <p:tgtEl>
                                          <p:spTgt spid="137"/>
                                        </p:tgtEl>
                                        <p:attrNameLst>
                                          <p:attrName>style.visibility</p:attrName>
                                        </p:attrNameLst>
                                      </p:cBhvr>
                                      <p:to>
                                        <p:strVal val="visible"/>
                                      </p:to>
                                    </p:set>
                                  </p:childTnLst>
                                </p:cTn>
                              </p:par>
                            </p:childTnLst>
                          </p:cTn>
                        </p:par>
                      </p:childTnLst>
                    </p:cTn>
                  </p:par>
                  <p:par>
                    <p:cTn id="581" fill="hold">
                      <p:stCondLst>
                        <p:cond delay="indefinite"/>
                      </p:stCondLst>
                      <p:childTnLst>
                        <p:par>
                          <p:cTn id="582" fill="hold">
                            <p:stCondLst>
                              <p:cond delay="0"/>
                            </p:stCondLst>
                            <p:childTnLst>
                              <p:par>
                                <p:cTn id="583" presetID="1" presetClass="exit" presetSubtype="0" fill="hold" grpId="1" nodeType="clickEffect">
                                  <p:stCondLst>
                                    <p:cond delay="0"/>
                                  </p:stCondLst>
                                  <p:childTnLst>
                                    <p:set>
                                      <p:cBhvr>
                                        <p:cTn id="584" dur="1" fill="hold">
                                          <p:stCondLst>
                                            <p:cond delay="0"/>
                                          </p:stCondLst>
                                        </p:cTn>
                                        <p:tgtEl>
                                          <p:spTgt spid="137"/>
                                        </p:tgtEl>
                                        <p:attrNameLst>
                                          <p:attrName>style.visibility</p:attrName>
                                        </p:attrNameLst>
                                      </p:cBhvr>
                                      <p:to>
                                        <p:strVal val="hidden"/>
                                      </p:to>
                                    </p:set>
                                  </p:childTnLst>
                                </p:cTn>
                              </p:par>
                            </p:childTnLst>
                          </p:cTn>
                        </p:par>
                      </p:childTnLst>
                    </p:cTn>
                  </p:par>
                  <p:par>
                    <p:cTn id="585" fill="hold">
                      <p:stCondLst>
                        <p:cond delay="indefinite"/>
                      </p:stCondLst>
                      <p:childTnLst>
                        <p:par>
                          <p:cTn id="586" fill="hold">
                            <p:stCondLst>
                              <p:cond delay="0"/>
                            </p:stCondLst>
                            <p:childTnLst>
                              <p:par>
                                <p:cTn id="587" presetID="1" presetClass="entr" presetSubtype="0" fill="hold" grpId="0" nodeType="clickEffect">
                                  <p:stCondLst>
                                    <p:cond delay="0"/>
                                  </p:stCondLst>
                                  <p:childTnLst>
                                    <p:set>
                                      <p:cBhvr>
                                        <p:cTn id="588" dur="1" fill="hold">
                                          <p:stCondLst>
                                            <p:cond delay="0"/>
                                          </p:stCondLst>
                                        </p:cTn>
                                        <p:tgtEl>
                                          <p:spTgt spid="138"/>
                                        </p:tgtEl>
                                        <p:attrNameLst>
                                          <p:attrName>style.visibility</p:attrName>
                                        </p:attrNameLst>
                                      </p:cBhvr>
                                      <p:to>
                                        <p:strVal val="visible"/>
                                      </p:to>
                                    </p:set>
                                  </p:childTnLst>
                                </p:cTn>
                              </p:par>
                            </p:childTnLst>
                          </p:cTn>
                        </p:par>
                      </p:childTnLst>
                    </p:cTn>
                  </p:par>
                  <p:par>
                    <p:cTn id="589" fill="hold">
                      <p:stCondLst>
                        <p:cond delay="indefinite"/>
                      </p:stCondLst>
                      <p:childTnLst>
                        <p:par>
                          <p:cTn id="590" fill="hold">
                            <p:stCondLst>
                              <p:cond delay="0"/>
                            </p:stCondLst>
                            <p:childTnLst>
                              <p:par>
                                <p:cTn id="591" presetID="1" presetClass="exit" presetSubtype="0" fill="hold" grpId="1" nodeType="clickEffect">
                                  <p:stCondLst>
                                    <p:cond delay="0"/>
                                  </p:stCondLst>
                                  <p:childTnLst>
                                    <p:set>
                                      <p:cBhvr>
                                        <p:cTn id="592" dur="1" fill="hold">
                                          <p:stCondLst>
                                            <p:cond delay="0"/>
                                          </p:stCondLst>
                                        </p:cTn>
                                        <p:tgtEl>
                                          <p:spTgt spid="138"/>
                                        </p:tgtEl>
                                        <p:attrNameLst>
                                          <p:attrName>style.visibility</p:attrName>
                                        </p:attrNameLst>
                                      </p:cBhvr>
                                      <p:to>
                                        <p:strVal val="hidden"/>
                                      </p:to>
                                    </p:set>
                                  </p:childTnLst>
                                </p:cTn>
                              </p:par>
                            </p:childTnLst>
                          </p:cTn>
                        </p:par>
                      </p:childTnLst>
                    </p:cTn>
                  </p:par>
                  <p:par>
                    <p:cTn id="593" fill="hold">
                      <p:stCondLst>
                        <p:cond delay="indefinite"/>
                      </p:stCondLst>
                      <p:childTnLst>
                        <p:par>
                          <p:cTn id="594" fill="hold">
                            <p:stCondLst>
                              <p:cond delay="0"/>
                            </p:stCondLst>
                            <p:childTnLst>
                              <p:par>
                                <p:cTn id="595" presetID="1" presetClass="entr" presetSubtype="0" fill="hold" grpId="0" nodeType="clickEffect">
                                  <p:stCondLst>
                                    <p:cond delay="0"/>
                                  </p:stCondLst>
                                  <p:childTnLst>
                                    <p:set>
                                      <p:cBhvr>
                                        <p:cTn id="596" dur="1" fill="hold">
                                          <p:stCondLst>
                                            <p:cond delay="0"/>
                                          </p:stCondLst>
                                        </p:cTn>
                                        <p:tgtEl>
                                          <p:spTgt spid="139"/>
                                        </p:tgtEl>
                                        <p:attrNameLst>
                                          <p:attrName>style.visibility</p:attrName>
                                        </p:attrNameLst>
                                      </p:cBhvr>
                                      <p:to>
                                        <p:strVal val="visible"/>
                                      </p:to>
                                    </p:set>
                                  </p:childTnLst>
                                </p:cTn>
                              </p:par>
                            </p:childTnLst>
                          </p:cTn>
                        </p:par>
                      </p:childTnLst>
                    </p:cTn>
                  </p:par>
                  <p:par>
                    <p:cTn id="597" fill="hold">
                      <p:stCondLst>
                        <p:cond delay="indefinite"/>
                      </p:stCondLst>
                      <p:childTnLst>
                        <p:par>
                          <p:cTn id="598" fill="hold">
                            <p:stCondLst>
                              <p:cond delay="0"/>
                            </p:stCondLst>
                            <p:childTnLst>
                              <p:par>
                                <p:cTn id="599" presetID="1" presetClass="exit" presetSubtype="0" fill="hold" grpId="1" nodeType="clickEffect">
                                  <p:stCondLst>
                                    <p:cond delay="0"/>
                                  </p:stCondLst>
                                  <p:childTnLst>
                                    <p:set>
                                      <p:cBhvr>
                                        <p:cTn id="600" dur="1" fill="hold">
                                          <p:stCondLst>
                                            <p:cond delay="0"/>
                                          </p:stCondLst>
                                        </p:cTn>
                                        <p:tgtEl>
                                          <p:spTgt spid="139"/>
                                        </p:tgtEl>
                                        <p:attrNameLst>
                                          <p:attrName>style.visibility</p:attrName>
                                        </p:attrNameLst>
                                      </p:cBhvr>
                                      <p:to>
                                        <p:strVal val="hidden"/>
                                      </p:to>
                                    </p:set>
                                  </p:childTnLst>
                                </p:cTn>
                              </p:par>
                            </p:childTnLst>
                          </p:cTn>
                        </p:par>
                      </p:childTnLst>
                    </p:cTn>
                  </p:par>
                  <p:par>
                    <p:cTn id="601" fill="hold">
                      <p:stCondLst>
                        <p:cond delay="indefinite"/>
                      </p:stCondLst>
                      <p:childTnLst>
                        <p:par>
                          <p:cTn id="602" fill="hold">
                            <p:stCondLst>
                              <p:cond delay="0"/>
                            </p:stCondLst>
                            <p:childTnLst>
                              <p:par>
                                <p:cTn id="603" presetID="1" presetClass="entr" presetSubtype="0" fill="hold" grpId="0" nodeType="clickEffect">
                                  <p:stCondLst>
                                    <p:cond delay="0"/>
                                  </p:stCondLst>
                                  <p:childTnLst>
                                    <p:set>
                                      <p:cBhvr>
                                        <p:cTn id="604" dur="1" fill="hold">
                                          <p:stCondLst>
                                            <p:cond delay="0"/>
                                          </p:stCondLst>
                                        </p:cTn>
                                        <p:tgtEl>
                                          <p:spTgt spid="143"/>
                                        </p:tgtEl>
                                        <p:attrNameLst>
                                          <p:attrName>style.visibility</p:attrName>
                                        </p:attrNameLst>
                                      </p:cBhvr>
                                      <p:to>
                                        <p:strVal val="visible"/>
                                      </p:to>
                                    </p:set>
                                  </p:childTnLst>
                                </p:cTn>
                              </p:par>
                            </p:childTnLst>
                          </p:cTn>
                        </p:par>
                      </p:childTnLst>
                    </p:cTn>
                  </p:par>
                  <p:par>
                    <p:cTn id="605" fill="hold">
                      <p:stCondLst>
                        <p:cond delay="indefinite"/>
                      </p:stCondLst>
                      <p:childTnLst>
                        <p:par>
                          <p:cTn id="606" fill="hold">
                            <p:stCondLst>
                              <p:cond delay="0"/>
                            </p:stCondLst>
                            <p:childTnLst>
                              <p:par>
                                <p:cTn id="607" presetID="1" presetClass="exit" presetSubtype="0" fill="hold" grpId="1" nodeType="clickEffect">
                                  <p:stCondLst>
                                    <p:cond delay="0"/>
                                  </p:stCondLst>
                                  <p:childTnLst>
                                    <p:set>
                                      <p:cBhvr>
                                        <p:cTn id="608" dur="1" fill="hold">
                                          <p:stCondLst>
                                            <p:cond delay="0"/>
                                          </p:stCondLst>
                                        </p:cTn>
                                        <p:tgtEl>
                                          <p:spTgt spid="143"/>
                                        </p:tgtEl>
                                        <p:attrNameLst>
                                          <p:attrName>style.visibility</p:attrName>
                                        </p:attrNameLst>
                                      </p:cBhvr>
                                      <p:to>
                                        <p:strVal val="hidden"/>
                                      </p:to>
                                    </p:set>
                                  </p:childTnLst>
                                </p:cTn>
                              </p:par>
                            </p:childTnLst>
                          </p:cTn>
                        </p:par>
                      </p:childTnLst>
                    </p:cTn>
                  </p:par>
                  <p:par>
                    <p:cTn id="609" fill="hold">
                      <p:stCondLst>
                        <p:cond delay="indefinite"/>
                      </p:stCondLst>
                      <p:childTnLst>
                        <p:par>
                          <p:cTn id="610" fill="hold">
                            <p:stCondLst>
                              <p:cond delay="0"/>
                            </p:stCondLst>
                            <p:childTnLst>
                              <p:par>
                                <p:cTn id="611" presetID="1" presetClass="entr" presetSubtype="0" fill="hold" grpId="0" nodeType="clickEffect">
                                  <p:stCondLst>
                                    <p:cond delay="0"/>
                                  </p:stCondLst>
                                  <p:childTnLst>
                                    <p:set>
                                      <p:cBhvr>
                                        <p:cTn id="612" dur="1" fill="hold">
                                          <p:stCondLst>
                                            <p:cond delay="0"/>
                                          </p:stCondLst>
                                        </p:cTn>
                                        <p:tgtEl>
                                          <p:spTgt spid="142"/>
                                        </p:tgtEl>
                                        <p:attrNameLst>
                                          <p:attrName>style.visibility</p:attrName>
                                        </p:attrNameLst>
                                      </p:cBhvr>
                                      <p:to>
                                        <p:strVal val="visible"/>
                                      </p:to>
                                    </p:set>
                                  </p:childTnLst>
                                </p:cTn>
                              </p:par>
                            </p:childTnLst>
                          </p:cTn>
                        </p:par>
                      </p:childTnLst>
                    </p:cTn>
                  </p:par>
                  <p:par>
                    <p:cTn id="613" fill="hold">
                      <p:stCondLst>
                        <p:cond delay="indefinite"/>
                      </p:stCondLst>
                      <p:childTnLst>
                        <p:par>
                          <p:cTn id="614" fill="hold">
                            <p:stCondLst>
                              <p:cond delay="0"/>
                            </p:stCondLst>
                            <p:childTnLst>
                              <p:par>
                                <p:cTn id="615" presetID="1" presetClass="exit" presetSubtype="0" fill="hold" grpId="1" nodeType="clickEffect">
                                  <p:stCondLst>
                                    <p:cond delay="0"/>
                                  </p:stCondLst>
                                  <p:childTnLst>
                                    <p:set>
                                      <p:cBhvr>
                                        <p:cTn id="616" dur="1" fill="hold">
                                          <p:stCondLst>
                                            <p:cond delay="0"/>
                                          </p:stCondLst>
                                        </p:cTn>
                                        <p:tgtEl>
                                          <p:spTgt spid="142"/>
                                        </p:tgtEl>
                                        <p:attrNameLst>
                                          <p:attrName>style.visibility</p:attrName>
                                        </p:attrNameLst>
                                      </p:cBhvr>
                                      <p:to>
                                        <p:strVal val="hidden"/>
                                      </p:to>
                                    </p:set>
                                  </p:childTnLst>
                                </p:cTn>
                              </p:par>
                            </p:childTnLst>
                          </p:cTn>
                        </p:par>
                      </p:childTnLst>
                    </p:cTn>
                  </p:par>
                  <p:par>
                    <p:cTn id="617" fill="hold">
                      <p:stCondLst>
                        <p:cond delay="indefinite"/>
                      </p:stCondLst>
                      <p:childTnLst>
                        <p:par>
                          <p:cTn id="618" fill="hold">
                            <p:stCondLst>
                              <p:cond delay="0"/>
                            </p:stCondLst>
                            <p:childTnLst>
                              <p:par>
                                <p:cTn id="619" presetID="1" presetClass="entr" presetSubtype="0" fill="hold" grpId="0" nodeType="clickEffect">
                                  <p:stCondLst>
                                    <p:cond delay="0"/>
                                  </p:stCondLst>
                                  <p:childTnLst>
                                    <p:set>
                                      <p:cBhvr>
                                        <p:cTn id="620" dur="1" fill="hold">
                                          <p:stCondLst>
                                            <p:cond delay="0"/>
                                          </p:stCondLst>
                                        </p:cTn>
                                        <p:tgtEl>
                                          <p:spTgt spid="141"/>
                                        </p:tgtEl>
                                        <p:attrNameLst>
                                          <p:attrName>style.visibility</p:attrName>
                                        </p:attrNameLst>
                                      </p:cBhvr>
                                      <p:to>
                                        <p:strVal val="visible"/>
                                      </p:to>
                                    </p:set>
                                  </p:childTnLst>
                                </p:cTn>
                              </p:par>
                            </p:childTnLst>
                          </p:cTn>
                        </p:par>
                      </p:childTnLst>
                    </p:cTn>
                  </p:par>
                  <p:par>
                    <p:cTn id="621" fill="hold">
                      <p:stCondLst>
                        <p:cond delay="indefinite"/>
                      </p:stCondLst>
                      <p:childTnLst>
                        <p:par>
                          <p:cTn id="622" fill="hold">
                            <p:stCondLst>
                              <p:cond delay="0"/>
                            </p:stCondLst>
                            <p:childTnLst>
                              <p:par>
                                <p:cTn id="623" presetID="1" presetClass="exit" presetSubtype="0" fill="hold" grpId="1" nodeType="clickEffect">
                                  <p:stCondLst>
                                    <p:cond delay="0"/>
                                  </p:stCondLst>
                                  <p:childTnLst>
                                    <p:set>
                                      <p:cBhvr>
                                        <p:cTn id="624" dur="1" fill="hold">
                                          <p:stCondLst>
                                            <p:cond delay="0"/>
                                          </p:stCondLst>
                                        </p:cTn>
                                        <p:tgtEl>
                                          <p:spTgt spid="141"/>
                                        </p:tgtEl>
                                        <p:attrNameLst>
                                          <p:attrName>style.visibility</p:attrName>
                                        </p:attrNameLst>
                                      </p:cBhvr>
                                      <p:to>
                                        <p:strVal val="hidden"/>
                                      </p:to>
                                    </p:set>
                                  </p:childTnLst>
                                </p:cTn>
                              </p:par>
                            </p:childTnLst>
                          </p:cTn>
                        </p:par>
                      </p:childTnLst>
                    </p:cTn>
                  </p:par>
                  <p:par>
                    <p:cTn id="625" fill="hold">
                      <p:stCondLst>
                        <p:cond delay="indefinite"/>
                      </p:stCondLst>
                      <p:childTnLst>
                        <p:par>
                          <p:cTn id="626" fill="hold">
                            <p:stCondLst>
                              <p:cond delay="0"/>
                            </p:stCondLst>
                            <p:childTnLst>
                              <p:par>
                                <p:cTn id="627" presetID="1" presetClass="entr" presetSubtype="0" fill="hold" grpId="0" nodeType="clickEffect">
                                  <p:stCondLst>
                                    <p:cond delay="0"/>
                                  </p:stCondLst>
                                  <p:childTnLst>
                                    <p:set>
                                      <p:cBhvr>
                                        <p:cTn id="628" dur="1" fill="hold">
                                          <p:stCondLst>
                                            <p:cond delay="0"/>
                                          </p:stCondLst>
                                        </p:cTn>
                                        <p:tgtEl>
                                          <p:spTgt spid="169"/>
                                        </p:tgtEl>
                                        <p:attrNameLst>
                                          <p:attrName>style.visibility</p:attrName>
                                        </p:attrNameLst>
                                      </p:cBhvr>
                                      <p:to>
                                        <p:strVal val="visible"/>
                                      </p:to>
                                    </p:set>
                                  </p:childTnLst>
                                </p:cTn>
                              </p:par>
                            </p:childTnLst>
                          </p:cTn>
                        </p:par>
                      </p:childTnLst>
                    </p:cTn>
                  </p:par>
                  <p:par>
                    <p:cTn id="629" fill="hold">
                      <p:stCondLst>
                        <p:cond delay="indefinite"/>
                      </p:stCondLst>
                      <p:childTnLst>
                        <p:par>
                          <p:cTn id="630" fill="hold">
                            <p:stCondLst>
                              <p:cond delay="0"/>
                            </p:stCondLst>
                            <p:childTnLst>
                              <p:par>
                                <p:cTn id="631" presetID="1" presetClass="exit" presetSubtype="0" fill="hold" grpId="1" nodeType="clickEffect">
                                  <p:stCondLst>
                                    <p:cond delay="0"/>
                                  </p:stCondLst>
                                  <p:childTnLst>
                                    <p:set>
                                      <p:cBhvr>
                                        <p:cTn id="632" dur="1" fill="hold">
                                          <p:stCondLst>
                                            <p:cond delay="0"/>
                                          </p:stCondLst>
                                        </p:cTn>
                                        <p:tgtEl>
                                          <p:spTgt spid="169"/>
                                        </p:tgtEl>
                                        <p:attrNameLst>
                                          <p:attrName>style.visibility</p:attrName>
                                        </p:attrNameLst>
                                      </p:cBhvr>
                                      <p:to>
                                        <p:strVal val="hidden"/>
                                      </p:to>
                                    </p:set>
                                  </p:childTnLst>
                                </p:cTn>
                              </p:par>
                            </p:childTnLst>
                          </p:cTn>
                        </p:par>
                      </p:childTnLst>
                    </p:cTn>
                  </p:par>
                  <p:par>
                    <p:cTn id="633" fill="hold">
                      <p:stCondLst>
                        <p:cond delay="indefinite"/>
                      </p:stCondLst>
                      <p:childTnLst>
                        <p:par>
                          <p:cTn id="634" fill="hold">
                            <p:stCondLst>
                              <p:cond delay="0"/>
                            </p:stCondLst>
                            <p:childTnLst>
                              <p:par>
                                <p:cTn id="635" presetID="1" presetClass="entr" presetSubtype="0" fill="hold" grpId="0" nodeType="clickEffect">
                                  <p:stCondLst>
                                    <p:cond delay="0"/>
                                  </p:stCondLst>
                                  <p:childTnLst>
                                    <p:set>
                                      <p:cBhvr>
                                        <p:cTn id="636" dur="1" fill="hold">
                                          <p:stCondLst>
                                            <p:cond delay="0"/>
                                          </p:stCondLst>
                                        </p:cTn>
                                        <p:tgtEl>
                                          <p:spTgt spid="168"/>
                                        </p:tgtEl>
                                        <p:attrNameLst>
                                          <p:attrName>style.visibility</p:attrName>
                                        </p:attrNameLst>
                                      </p:cBhvr>
                                      <p:to>
                                        <p:strVal val="visible"/>
                                      </p:to>
                                    </p:set>
                                  </p:childTnLst>
                                </p:cTn>
                              </p:par>
                            </p:childTnLst>
                          </p:cTn>
                        </p:par>
                      </p:childTnLst>
                    </p:cTn>
                  </p:par>
                  <p:par>
                    <p:cTn id="637" fill="hold">
                      <p:stCondLst>
                        <p:cond delay="indefinite"/>
                      </p:stCondLst>
                      <p:childTnLst>
                        <p:par>
                          <p:cTn id="638" fill="hold">
                            <p:stCondLst>
                              <p:cond delay="0"/>
                            </p:stCondLst>
                            <p:childTnLst>
                              <p:par>
                                <p:cTn id="639" presetID="1" presetClass="exit" presetSubtype="0" fill="hold" grpId="1" nodeType="clickEffect">
                                  <p:stCondLst>
                                    <p:cond delay="0"/>
                                  </p:stCondLst>
                                  <p:childTnLst>
                                    <p:set>
                                      <p:cBhvr>
                                        <p:cTn id="640" dur="1" fill="hold">
                                          <p:stCondLst>
                                            <p:cond delay="0"/>
                                          </p:stCondLst>
                                        </p:cTn>
                                        <p:tgtEl>
                                          <p:spTgt spid="168"/>
                                        </p:tgtEl>
                                        <p:attrNameLst>
                                          <p:attrName>style.visibility</p:attrName>
                                        </p:attrNameLst>
                                      </p:cBhvr>
                                      <p:to>
                                        <p:strVal val="hidden"/>
                                      </p:to>
                                    </p:set>
                                  </p:childTnLst>
                                </p:cTn>
                              </p:par>
                            </p:childTnLst>
                          </p:cTn>
                        </p:par>
                      </p:childTnLst>
                    </p:cTn>
                  </p:par>
                  <p:par>
                    <p:cTn id="641" fill="hold">
                      <p:stCondLst>
                        <p:cond delay="indefinite"/>
                      </p:stCondLst>
                      <p:childTnLst>
                        <p:par>
                          <p:cTn id="642" fill="hold">
                            <p:stCondLst>
                              <p:cond delay="0"/>
                            </p:stCondLst>
                            <p:childTnLst>
                              <p:par>
                                <p:cTn id="643" presetID="1" presetClass="entr" presetSubtype="0" fill="hold" grpId="0" nodeType="clickEffect">
                                  <p:stCondLst>
                                    <p:cond delay="0"/>
                                  </p:stCondLst>
                                  <p:childTnLst>
                                    <p:set>
                                      <p:cBhvr>
                                        <p:cTn id="644" dur="1" fill="hold">
                                          <p:stCondLst>
                                            <p:cond delay="0"/>
                                          </p:stCondLst>
                                        </p:cTn>
                                        <p:tgtEl>
                                          <p:spTgt spid="167"/>
                                        </p:tgtEl>
                                        <p:attrNameLst>
                                          <p:attrName>style.visibility</p:attrName>
                                        </p:attrNameLst>
                                      </p:cBhvr>
                                      <p:to>
                                        <p:strVal val="visible"/>
                                      </p:to>
                                    </p:set>
                                  </p:childTnLst>
                                </p:cTn>
                              </p:par>
                            </p:childTnLst>
                          </p:cTn>
                        </p:par>
                      </p:childTnLst>
                    </p:cTn>
                  </p:par>
                  <p:par>
                    <p:cTn id="645" fill="hold">
                      <p:stCondLst>
                        <p:cond delay="indefinite"/>
                      </p:stCondLst>
                      <p:childTnLst>
                        <p:par>
                          <p:cTn id="646" fill="hold">
                            <p:stCondLst>
                              <p:cond delay="0"/>
                            </p:stCondLst>
                            <p:childTnLst>
                              <p:par>
                                <p:cTn id="647" presetID="1" presetClass="exit" presetSubtype="0" fill="hold" grpId="1" nodeType="clickEffect">
                                  <p:stCondLst>
                                    <p:cond delay="0"/>
                                  </p:stCondLst>
                                  <p:childTnLst>
                                    <p:set>
                                      <p:cBhvr>
                                        <p:cTn id="648" dur="1" fill="hold">
                                          <p:stCondLst>
                                            <p:cond delay="0"/>
                                          </p:stCondLst>
                                        </p:cTn>
                                        <p:tgtEl>
                                          <p:spTgt spid="167"/>
                                        </p:tgtEl>
                                        <p:attrNameLst>
                                          <p:attrName>style.visibility</p:attrName>
                                        </p:attrNameLst>
                                      </p:cBhvr>
                                      <p:to>
                                        <p:strVal val="hidden"/>
                                      </p:to>
                                    </p:set>
                                  </p:childTnLst>
                                </p:cTn>
                              </p:par>
                            </p:childTnLst>
                          </p:cTn>
                        </p:par>
                      </p:childTnLst>
                    </p:cTn>
                  </p:par>
                  <p:par>
                    <p:cTn id="649" fill="hold">
                      <p:stCondLst>
                        <p:cond delay="indefinite"/>
                      </p:stCondLst>
                      <p:childTnLst>
                        <p:par>
                          <p:cTn id="650" fill="hold">
                            <p:stCondLst>
                              <p:cond delay="0"/>
                            </p:stCondLst>
                            <p:childTnLst>
                              <p:par>
                                <p:cTn id="651" presetID="1" presetClass="entr" presetSubtype="0" fill="hold" grpId="0" nodeType="clickEffect">
                                  <p:stCondLst>
                                    <p:cond delay="0"/>
                                  </p:stCondLst>
                                  <p:childTnLst>
                                    <p:set>
                                      <p:cBhvr>
                                        <p:cTn id="652" dur="1" fill="hold">
                                          <p:stCondLst>
                                            <p:cond delay="0"/>
                                          </p:stCondLst>
                                        </p:cTn>
                                        <p:tgtEl>
                                          <p:spTgt spid="166"/>
                                        </p:tgtEl>
                                        <p:attrNameLst>
                                          <p:attrName>style.visibility</p:attrName>
                                        </p:attrNameLst>
                                      </p:cBhvr>
                                      <p:to>
                                        <p:strVal val="visible"/>
                                      </p:to>
                                    </p:set>
                                  </p:childTnLst>
                                </p:cTn>
                              </p:par>
                            </p:childTnLst>
                          </p:cTn>
                        </p:par>
                      </p:childTnLst>
                    </p:cTn>
                  </p:par>
                  <p:par>
                    <p:cTn id="653" fill="hold">
                      <p:stCondLst>
                        <p:cond delay="indefinite"/>
                      </p:stCondLst>
                      <p:childTnLst>
                        <p:par>
                          <p:cTn id="654" fill="hold">
                            <p:stCondLst>
                              <p:cond delay="0"/>
                            </p:stCondLst>
                            <p:childTnLst>
                              <p:par>
                                <p:cTn id="655" presetID="1" presetClass="exit" presetSubtype="0" fill="hold" grpId="1" nodeType="clickEffect">
                                  <p:stCondLst>
                                    <p:cond delay="0"/>
                                  </p:stCondLst>
                                  <p:childTnLst>
                                    <p:set>
                                      <p:cBhvr>
                                        <p:cTn id="656" dur="1" fill="hold">
                                          <p:stCondLst>
                                            <p:cond delay="0"/>
                                          </p:stCondLst>
                                        </p:cTn>
                                        <p:tgtEl>
                                          <p:spTgt spid="166"/>
                                        </p:tgtEl>
                                        <p:attrNameLst>
                                          <p:attrName>style.visibility</p:attrName>
                                        </p:attrNameLst>
                                      </p:cBhvr>
                                      <p:to>
                                        <p:strVal val="hidden"/>
                                      </p:to>
                                    </p:set>
                                  </p:childTnLst>
                                </p:cTn>
                              </p:par>
                            </p:childTnLst>
                          </p:cTn>
                        </p:par>
                      </p:childTnLst>
                    </p:cTn>
                  </p:par>
                  <p:par>
                    <p:cTn id="657" fill="hold">
                      <p:stCondLst>
                        <p:cond delay="indefinite"/>
                      </p:stCondLst>
                      <p:childTnLst>
                        <p:par>
                          <p:cTn id="658" fill="hold">
                            <p:stCondLst>
                              <p:cond delay="0"/>
                            </p:stCondLst>
                            <p:childTnLst>
                              <p:par>
                                <p:cTn id="659" presetID="1" presetClass="entr" presetSubtype="0" fill="hold" grpId="0" nodeType="clickEffect">
                                  <p:stCondLst>
                                    <p:cond delay="0"/>
                                  </p:stCondLst>
                                  <p:childTnLst>
                                    <p:set>
                                      <p:cBhvr>
                                        <p:cTn id="660" dur="1" fill="hold">
                                          <p:stCondLst>
                                            <p:cond delay="0"/>
                                          </p:stCondLst>
                                        </p:cTn>
                                        <p:tgtEl>
                                          <p:spTgt spid="165"/>
                                        </p:tgtEl>
                                        <p:attrNameLst>
                                          <p:attrName>style.visibility</p:attrName>
                                        </p:attrNameLst>
                                      </p:cBhvr>
                                      <p:to>
                                        <p:strVal val="visible"/>
                                      </p:to>
                                    </p:set>
                                  </p:childTnLst>
                                </p:cTn>
                              </p:par>
                            </p:childTnLst>
                          </p:cTn>
                        </p:par>
                      </p:childTnLst>
                    </p:cTn>
                  </p:par>
                  <p:par>
                    <p:cTn id="661" fill="hold">
                      <p:stCondLst>
                        <p:cond delay="indefinite"/>
                      </p:stCondLst>
                      <p:childTnLst>
                        <p:par>
                          <p:cTn id="662" fill="hold">
                            <p:stCondLst>
                              <p:cond delay="0"/>
                            </p:stCondLst>
                            <p:childTnLst>
                              <p:par>
                                <p:cTn id="663" presetID="1" presetClass="exit" presetSubtype="0" fill="hold" grpId="1" nodeType="clickEffect">
                                  <p:stCondLst>
                                    <p:cond delay="0"/>
                                  </p:stCondLst>
                                  <p:childTnLst>
                                    <p:set>
                                      <p:cBhvr>
                                        <p:cTn id="664" dur="1" fill="hold">
                                          <p:stCondLst>
                                            <p:cond delay="0"/>
                                          </p:stCondLst>
                                        </p:cTn>
                                        <p:tgtEl>
                                          <p:spTgt spid="165"/>
                                        </p:tgtEl>
                                        <p:attrNameLst>
                                          <p:attrName>style.visibility</p:attrName>
                                        </p:attrNameLst>
                                      </p:cBhvr>
                                      <p:to>
                                        <p:strVal val="hidden"/>
                                      </p:to>
                                    </p:set>
                                  </p:childTnLst>
                                </p:cTn>
                              </p:par>
                            </p:childTnLst>
                          </p:cTn>
                        </p:par>
                      </p:childTnLst>
                    </p:cTn>
                  </p:par>
                  <p:par>
                    <p:cTn id="665" fill="hold">
                      <p:stCondLst>
                        <p:cond delay="indefinite"/>
                      </p:stCondLst>
                      <p:childTnLst>
                        <p:par>
                          <p:cTn id="666" fill="hold">
                            <p:stCondLst>
                              <p:cond delay="0"/>
                            </p:stCondLst>
                            <p:childTnLst>
                              <p:par>
                                <p:cTn id="667" presetID="1" presetClass="entr" presetSubtype="0" fill="hold" grpId="0" nodeType="clickEffect">
                                  <p:stCondLst>
                                    <p:cond delay="0"/>
                                  </p:stCondLst>
                                  <p:childTnLst>
                                    <p:set>
                                      <p:cBhvr>
                                        <p:cTn id="668" dur="1" fill="hold">
                                          <p:stCondLst>
                                            <p:cond delay="0"/>
                                          </p:stCondLst>
                                        </p:cTn>
                                        <p:tgtEl>
                                          <p:spTgt spid="140"/>
                                        </p:tgtEl>
                                        <p:attrNameLst>
                                          <p:attrName>style.visibility</p:attrName>
                                        </p:attrNameLst>
                                      </p:cBhvr>
                                      <p:to>
                                        <p:strVal val="visible"/>
                                      </p:to>
                                    </p:set>
                                  </p:childTnLst>
                                </p:cTn>
                              </p:par>
                            </p:childTnLst>
                          </p:cTn>
                        </p:par>
                      </p:childTnLst>
                    </p:cTn>
                  </p:par>
                  <p:par>
                    <p:cTn id="669" fill="hold">
                      <p:stCondLst>
                        <p:cond delay="indefinite"/>
                      </p:stCondLst>
                      <p:childTnLst>
                        <p:par>
                          <p:cTn id="670" fill="hold">
                            <p:stCondLst>
                              <p:cond delay="0"/>
                            </p:stCondLst>
                            <p:childTnLst>
                              <p:par>
                                <p:cTn id="671" presetID="1" presetClass="exit" presetSubtype="0" fill="hold" grpId="1" nodeType="clickEffect">
                                  <p:stCondLst>
                                    <p:cond delay="0"/>
                                  </p:stCondLst>
                                  <p:childTnLst>
                                    <p:set>
                                      <p:cBhvr>
                                        <p:cTn id="672" dur="1" fill="hold">
                                          <p:stCondLst>
                                            <p:cond delay="0"/>
                                          </p:stCondLst>
                                        </p:cTn>
                                        <p:tgtEl>
                                          <p:spTgt spid="140"/>
                                        </p:tgtEl>
                                        <p:attrNameLst>
                                          <p:attrName>style.visibility</p:attrName>
                                        </p:attrNameLst>
                                      </p:cBhvr>
                                      <p:to>
                                        <p:strVal val="hidden"/>
                                      </p:to>
                                    </p:set>
                                  </p:childTnLst>
                                </p:cTn>
                              </p:par>
                            </p:childTnLst>
                          </p:cTn>
                        </p:par>
                      </p:childTnLst>
                    </p:cTn>
                  </p:par>
                  <p:par>
                    <p:cTn id="673" fill="hold">
                      <p:stCondLst>
                        <p:cond delay="indefinite"/>
                      </p:stCondLst>
                      <p:childTnLst>
                        <p:par>
                          <p:cTn id="674" fill="hold">
                            <p:stCondLst>
                              <p:cond delay="0"/>
                            </p:stCondLst>
                            <p:childTnLst>
                              <p:par>
                                <p:cTn id="675" presetID="1" presetClass="entr" presetSubtype="0" fill="hold" grpId="0" nodeType="clickEffect">
                                  <p:stCondLst>
                                    <p:cond delay="0"/>
                                  </p:stCondLst>
                                  <p:childTnLst>
                                    <p:set>
                                      <p:cBhvr>
                                        <p:cTn id="676" dur="1" fill="hold">
                                          <p:stCondLst>
                                            <p:cond delay="0"/>
                                          </p:stCondLst>
                                        </p:cTn>
                                        <p:tgtEl>
                                          <p:spTgt spid="144"/>
                                        </p:tgtEl>
                                        <p:attrNameLst>
                                          <p:attrName>style.visibility</p:attrName>
                                        </p:attrNameLst>
                                      </p:cBhvr>
                                      <p:to>
                                        <p:strVal val="visible"/>
                                      </p:to>
                                    </p:set>
                                  </p:childTnLst>
                                </p:cTn>
                              </p:par>
                            </p:childTnLst>
                          </p:cTn>
                        </p:par>
                      </p:childTnLst>
                    </p:cTn>
                  </p:par>
                  <p:par>
                    <p:cTn id="677" fill="hold">
                      <p:stCondLst>
                        <p:cond delay="indefinite"/>
                      </p:stCondLst>
                      <p:childTnLst>
                        <p:par>
                          <p:cTn id="678" fill="hold">
                            <p:stCondLst>
                              <p:cond delay="0"/>
                            </p:stCondLst>
                            <p:childTnLst>
                              <p:par>
                                <p:cTn id="679" presetID="1" presetClass="exit" presetSubtype="0" fill="hold" grpId="1" nodeType="clickEffect">
                                  <p:stCondLst>
                                    <p:cond delay="0"/>
                                  </p:stCondLst>
                                  <p:childTnLst>
                                    <p:set>
                                      <p:cBhvr>
                                        <p:cTn id="680" dur="1" fill="hold">
                                          <p:stCondLst>
                                            <p:cond delay="0"/>
                                          </p:stCondLst>
                                        </p:cTn>
                                        <p:tgtEl>
                                          <p:spTgt spid="144"/>
                                        </p:tgtEl>
                                        <p:attrNameLst>
                                          <p:attrName>style.visibility</p:attrName>
                                        </p:attrNameLst>
                                      </p:cBhvr>
                                      <p:to>
                                        <p:strVal val="hidden"/>
                                      </p:to>
                                    </p:set>
                                  </p:childTnLst>
                                </p:cTn>
                              </p:par>
                            </p:childTnLst>
                          </p:cTn>
                        </p:par>
                      </p:childTnLst>
                    </p:cTn>
                  </p:par>
                  <p:par>
                    <p:cTn id="681" fill="hold">
                      <p:stCondLst>
                        <p:cond delay="indefinite"/>
                      </p:stCondLst>
                      <p:childTnLst>
                        <p:par>
                          <p:cTn id="682" fill="hold">
                            <p:stCondLst>
                              <p:cond delay="0"/>
                            </p:stCondLst>
                            <p:childTnLst>
                              <p:par>
                                <p:cTn id="683" presetID="1" presetClass="entr" presetSubtype="0" fill="hold" grpId="0" nodeType="clickEffect">
                                  <p:stCondLst>
                                    <p:cond delay="0"/>
                                  </p:stCondLst>
                                  <p:childTnLst>
                                    <p:set>
                                      <p:cBhvr>
                                        <p:cTn id="684" dur="1" fill="hold">
                                          <p:stCondLst>
                                            <p:cond delay="0"/>
                                          </p:stCondLst>
                                        </p:cTn>
                                        <p:tgtEl>
                                          <p:spTgt spid="147"/>
                                        </p:tgtEl>
                                        <p:attrNameLst>
                                          <p:attrName>style.visibility</p:attrName>
                                        </p:attrNameLst>
                                      </p:cBhvr>
                                      <p:to>
                                        <p:strVal val="visible"/>
                                      </p:to>
                                    </p:set>
                                  </p:childTnLst>
                                </p:cTn>
                              </p:par>
                            </p:childTnLst>
                          </p:cTn>
                        </p:par>
                      </p:childTnLst>
                    </p:cTn>
                  </p:par>
                  <p:par>
                    <p:cTn id="685" fill="hold">
                      <p:stCondLst>
                        <p:cond delay="indefinite"/>
                      </p:stCondLst>
                      <p:childTnLst>
                        <p:par>
                          <p:cTn id="686" fill="hold">
                            <p:stCondLst>
                              <p:cond delay="0"/>
                            </p:stCondLst>
                            <p:childTnLst>
                              <p:par>
                                <p:cTn id="687" presetID="1" presetClass="exit" presetSubtype="0" fill="hold" grpId="1" nodeType="clickEffect">
                                  <p:stCondLst>
                                    <p:cond delay="0"/>
                                  </p:stCondLst>
                                  <p:childTnLst>
                                    <p:set>
                                      <p:cBhvr>
                                        <p:cTn id="688" dur="1" fill="hold">
                                          <p:stCondLst>
                                            <p:cond delay="0"/>
                                          </p:stCondLst>
                                        </p:cTn>
                                        <p:tgtEl>
                                          <p:spTgt spid="147"/>
                                        </p:tgtEl>
                                        <p:attrNameLst>
                                          <p:attrName>style.visibility</p:attrName>
                                        </p:attrNameLst>
                                      </p:cBhvr>
                                      <p:to>
                                        <p:strVal val="hidden"/>
                                      </p:to>
                                    </p:set>
                                  </p:childTnLst>
                                </p:cTn>
                              </p:par>
                            </p:childTnLst>
                          </p:cTn>
                        </p:par>
                      </p:childTnLst>
                    </p:cTn>
                  </p:par>
                  <p:par>
                    <p:cTn id="689" fill="hold">
                      <p:stCondLst>
                        <p:cond delay="indefinite"/>
                      </p:stCondLst>
                      <p:childTnLst>
                        <p:par>
                          <p:cTn id="690" fill="hold">
                            <p:stCondLst>
                              <p:cond delay="0"/>
                            </p:stCondLst>
                            <p:childTnLst>
                              <p:par>
                                <p:cTn id="691" presetID="1" presetClass="entr" presetSubtype="0" fill="hold" grpId="0" nodeType="clickEffect">
                                  <p:stCondLst>
                                    <p:cond delay="0"/>
                                  </p:stCondLst>
                                  <p:childTnLst>
                                    <p:set>
                                      <p:cBhvr>
                                        <p:cTn id="692" dur="1" fill="hold">
                                          <p:stCondLst>
                                            <p:cond delay="0"/>
                                          </p:stCondLst>
                                        </p:cTn>
                                        <p:tgtEl>
                                          <p:spTgt spid="148"/>
                                        </p:tgtEl>
                                        <p:attrNameLst>
                                          <p:attrName>style.visibility</p:attrName>
                                        </p:attrNameLst>
                                      </p:cBhvr>
                                      <p:to>
                                        <p:strVal val="visible"/>
                                      </p:to>
                                    </p:set>
                                  </p:childTnLst>
                                </p:cTn>
                              </p:par>
                            </p:childTnLst>
                          </p:cTn>
                        </p:par>
                      </p:childTnLst>
                    </p:cTn>
                  </p:par>
                  <p:par>
                    <p:cTn id="693" fill="hold">
                      <p:stCondLst>
                        <p:cond delay="indefinite"/>
                      </p:stCondLst>
                      <p:childTnLst>
                        <p:par>
                          <p:cTn id="694" fill="hold">
                            <p:stCondLst>
                              <p:cond delay="0"/>
                            </p:stCondLst>
                            <p:childTnLst>
                              <p:par>
                                <p:cTn id="695" presetID="1" presetClass="exit" presetSubtype="0" fill="hold" grpId="1" nodeType="clickEffect">
                                  <p:stCondLst>
                                    <p:cond delay="0"/>
                                  </p:stCondLst>
                                  <p:childTnLst>
                                    <p:set>
                                      <p:cBhvr>
                                        <p:cTn id="696" dur="1" fill="hold">
                                          <p:stCondLst>
                                            <p:cond delay="0"/>
                                          </p:stCondLst>
                                        </p:cTn>
                                        <p:tgtEl>
                                          <p:spTgt spid="148"/>
                                        </p:tgtEl>
                                        <p:attrNameLst>
                                          <p:attrName>style.visibility</p:attrName>
                                        </p:attrNameLst>
                                      </p:cBhvr>
                                      <p:to>
                                        <p:strVal val="hidden"/>
                                      </p:to>
                                    </p:set>
                                  </p:childTnLst>
                                </p:cTn>
                              </p:par>
                            </p:childTnLst>
                          </p:cTn>
                        </p:par>
                      </p:childTnLst>
                    </p:cTn>
                  </p:par>
                  <p:par>
                    <p:cTn id="697" fill="hold">
                      <p:stCondLst>
                        <p:cond delay="indefinite"/>
                      </p:stCondLst>
                      <p:childTnLst>
                        <p:par>
                          <p:cTn id="698" fill="hold">
                            <p:stCondLst>
                              <p:cond delay="0"/>
                            </p:stCondLst>
                            <p:childTnLst>
                              <p:par>
                                <p:cTn id="699" presetID="1" presetClass="entr" presetSubtype="0" fill="hold" grpId="0" nodeType="clickEffect">
                                  <p:stCondLst>
                                    <p:cond delay="0"/>
                                  </p:stCondLst>
                                  <p:childTnLst>
                                    <p:set>
                                      <p:cBhvr>
                                        <p:cTn id="700" dur="1" fill="hold">
                                          <p:stCondLst>
                                            <p:cond delay="0"/>
                                          </p:stCondLst>
                                        </p:cTn>
                                        <p:tgtEl>
                                          <p:spTgt spid="149"/>
                                        </p:tgtEl>
                                        <p:attrNameLst>
                                          <p:attrName>style.visibility</p:attrName>
                                        </p:attrNameLst>
                                      </p:cBhvr>
                                      <p:to>
                                        <p:strVal val="visible"/>
                                      </p:to>
                                    </p:set>
                                  </p:childTnLst>
                                </p:cTn>
                              </p:par>
                            </p:childTnLst>
                          </p:cTn>
                        </p:par>
                      </p:childTnLst>
                    </p:cTn>
                  </p:par>
                  <p:par>
                    <p:cTn id="701" fill="hold">
                      <p:stCondLst>
                        <p:cond delay="indefinite"/>
                      </p:stCondLst>
                      <p:childTnLst>
                        <p:par>
                          <p:cTn id="702" fill="hold">
                            <p:stCondLst>
                              <p:cond delay="0"/>
                            </p:stCondLst>
                            <p:childTnLst>
                              <p:par>
                                <p:cTn id="703" presetID="1" presetClass="exit" presetSubtype="0" fill="hold" grpId="1" nodeType="clickEffect">
                                  <p:stCondLst>
                                    <p:cond delay="0"/>
                                  </p:stCondLst>
                                  <p:childTnLst>
                                    <p:set>
                                      <p:cBhvr>
                                        <p:cTn id="704" dur="1" fill="hold">
                                          <p:stCondLst>
                                            <p:cond delay="0"/>
                                          </p:stCondLst>
                                        </p:cTn>
                                        <p:tgtEl>
                                          <p:spTgt spid="149"/>
                                        </p:tgtEl>
                                        <p:attrNameLst>
                                          <p:attrName>style.visibility</p:attrName>
                                        </p:attrNameLst>
                                      </p:cBhvr>
                                      <p:to>
                                        <p:strVal val="hidden"/>
                                      </p:to>
                                    </p:set>
                                  </p:childTnLst>
                                </p:cTn>
                              </p:par>
                            </p:childTnLst>
                          </p:cTn>
                        </p:par>
                      </p:childTnLst>
                    </p:cTn>
                  </p:par>
                  <p:par>
                    <p:cTn id="705" fill="hold">
                      <p:stCondLst>
                        <p:cond delay="indefinite"/>
                      </p:stCondLst>
                      <p:childTnLst>
                        <p:par>
                          <p:cTn id="706" fill="hold">
                            <p:stCondLst>
                              <p:cond delay="0"/>
                            </p:stCondLst>
                            <p:childTnLst>
                              <p:par>
                                <p:cTn id="707" presetID="1" presetClass="entr" presetSubtype="0" fill="hold" grpId="0" nodeType="clickEffect">
                                  <p:stCondLst>
                                    <p:cond delay="0"/>
                                  </p:stCondLst>
                                  <p:childTnLst>
                                    <p:set>
                                      <p:cBhvr>
                                        <p:cTn id="708" dur="1" fill="hold">
                                          <p:stCondLst>
                                            <p:cond delay="0"/>
                                          </p:stCondLst>
                                        </p:cTn>
                                        <p:tgtEl>
                                          <p:spTgt spid="145"/>
                                        </p:tgtEl>
                                        <p:attrNameLst>
                                          <p:attrName>style.visibility</p:attrName>
                                        </p:attrNameLst>
                                      </p:cBhvr>
                                      <p:to>
                                        <p:strVal val="visible"/>
                                      </p:to>
                                    </p:set>
                                  </p:childTnLst>
                                </p:cTn>
                              </p:par>
                            </p:childTnLst>
                          </p:cTn>
                        </p:par>
                      </p:childTnLst>
                    </p:cTn>
                  </p:par>
                  <p:par>
                    <p:cTn id="709" fill="hold">
                      <p:stCondLst>
                        <p:cond delay="indefinite"/>
                      </p:stCondLst>
                      <p:childTnLst>
                        <p:par>
                          <p:cTn id="710" fill="hold">
                            <p:stCondLst>
                              <p:cond delay="0"/>
                            </p:stCondLst>
                            <p:childTnLst>
                              <p:par>
                                <p:cTn id="711" presetID="1" presetClass="exit" presetSubtype="0" fill="hold" grpId="1" nodeType="clickEffect">
                                  <p:stCondLst>
                                    <p:cond delay="0"/>
                                  </p:stCondLst>
                                  <p:childTnLst>
                                    <p:set>
                                      <p:cBhvr>
                                        <p:cTn id="712" dur="1" fill="hold">
                                          <p:stCondLst>
                                            <p:cond delay="0"/>
                                          </p:stCondLst>
                                        </p:cTn>
                                        <p:tgtEl>
                                          <p:spTgt spid="145"/>
                                        </p:tgtEl>
                                        <p:attrNameLst>
                                          <p:attrName>style.visibility</p:attrName>
                                        </p:attrNameLst>
                                      </p:cBhvr>
                                      <p:to>
                                        <p:strVal val="hidden"/>
                                      </p:to>
                                    </p:set>
                                  </p:childTnLst>
                                </p:cTn>
                              </p:par>
                            </p:childTnLst>
                          </p:cTn>
                        </p:par>
                      </p:childTnLst>
                    </p:cTn>
                  </p:par>
                  <p:par>
                    <p:cTn id="713" fill="hold">
                      <p:stCondLst>
                        <p:cond delay="indefinite"/>
                      </p:stCondLst>
                      <p:childTnLst>
                        <p:par>
                          <p:cTn id="714" fill="hold">
                            <p:stCondLst>
                              <p:cond delay="0"/>
                            </p:stCondLst>
                            <p:childTnLst>
                              <p:par>
                                <p:cTn id="715" presetID="1" presetClass="entr" presetSubtype="0" fill="hold" grpId="0" nodeType="clickEffect">
                                  <p:stCondLst>
                                    <p:cond delay="0"/>
                                  </p:stCondLst>
                                  <p:childTnLst>
                                    <p:set>
                                      <p:cBhvr>
                                        <p:cTn id="716" dur="1" fill="hold">
                                          <p:stCondLst>
                                            <p:cond delay="0"/>
                                          </p:stCondLst>
                                        </p:cTn>
                                        <p:tgtEl>
                                          <p:spTgt spid="146"/>
                                        </p:tgtEl>
                                        <p:attrNameLst>
                                          <p:attrName>style.visibility</p:attrName>
                                        </p:attrNameLst>
                                      </p:cBhvr>
                                      <p:to>
                                        <p:strVal val="visible"/>
                                      </p:to>
                                    </p:set>
                                  </p:childTnLst>
                                </p:cTn>
                              </p:par>
                            </p:childTnLst>
                          </p:cTn>
                        </p:par>
                      </p:childTnLst>
                    </p:cTn>
                  </p:par>
                  <p:par>
                    <p:cTn id="717" fill="hold">
                      <p:stCondLst>
                        <p:cond delay="indefinite"/>
                      </p:stCondLst>
                      <p:childTnLst>
                        <p:par>
                          <p:cTn id="718" fill="hold">
                            <p:stCondLst>
                              <p:cond delay="0"/>
                            </p:stCondLst>
                            <p:childTnLst>
                              <p:par>
                                <p:cTn id="719" presetID="1" presetClass="exit" presetSubtype="0" fill="hold" grpId="1" nodeType="clickEffect">
                                  <p:stCondLst>
                                    <p:cond delay="0"/>
                                  </p:stCondLst>
                                  <p:childTnLst>
                                    <p:set>
                                      <p:cBhvr>
                                        <p:cTn id="720" dur="1" fill="hold">
                                          <p:stCondLst>
                                            <p:cond delay="0"/>
                                          </p:stCondLst>
                                        </p:cTn>
                                        <p:tgtEl>
                                          <p:spTgt spid="146"/>
                                        </p:tgtEl>
                                        <p:attrNameLst>
                                          <p:attrName>style.visibility</p:attrName>
                                        </p:attrNameLst>
                                      </p:cBhvr>
                                      <p:to>
                                        <p:strVal val="hidden"/>
                                      </p:to>
                                    </p:set>
                                  </p:childTnLst>
                                </p:cTn>
                              </p:par>
                            </p:childTnLst>
                          </p:cTn>
                        </p:par>
                      </p:childTnLst>
                    </p:cTn>
                  </p:par>
                  <p:par>
                    <p:cTn id="721" fill="hold">
                      <p:stCondLst>
                        <p:cond delay="indefinite"/>
                      </p:stCondLst>
                      <p:childTnLst>
                        <p:par>
                          <p:cTn id="722" fill="hold">
                            <p:stCondLst>
                              <p:cond delay="0"/>
                            </p:stCondLst>
                            <p:childTnLst>
                              <p:par>
                                <p:cTn id="723" presetID="1" presetClass="entr" presetSubtype="0" fill="hold" grpId="0" nodeType="clickEffect">
                                  <p:stCondLst>
                                    <p:cond delay="0"/>
                                  </p:stCondLst>
                                  <p:childTnLst>
                                    <p:set>
                                      <p:cBhvr>
                                        <p:cTn id="724" dur="1" fill="hold">
                                          <p:stCondLst>
                                            <p:cond delay="0"/>
                                          </p:stCondLst>
                                        </p:cTn>
                                        <p:tgtEl>
                                          <p:spTgt spid="150"/>
                                        </p:tgtEl>
                                        <p:attrNameLst>
                                          <p:attrName>style.visibility</p:attrName>
                                        </p:attrNameLst>
                                      </p:cBhvr>
                                      <p:to>
                                        <p:strVal val="visible"/>
                                      </p:to>
                                    </p:set>
                                  </p:childTnLst>
                                </p:cTn>
                              </p:par>
                            </p:childTnLst>
                          </p:cTn>
                        </p:par>
                      </p:childTnLst>
                    </p:cTn>
                  </p:par>
                  <p:par>
                    <p:cTn id="725" fill="hold">
                      <p:stCondLst>
                        <p:cond delay="indefinite"/>
                      </p:stCondLst>
                      <p:childTnLst>
                        <p:par>
                          <p:cTn id="726" fill="hold">
                            <p:stCondLst>
                              <p:cond delay="0"/>
                            </p:stCondLst>
                            <p:childTnLst>
                              <p:par>
                                <p:cTn id="727" presetID="1" presetClass="exit" presetSubtype="0" fill="hold" grpId="1" nodeType="clickEffect">
                                  <p:stCondLst>
                                    <p:cond delay="0"/>
                                  </p:stCondLst>
                                  <p:childTnLst>
                                    <p:set>
                                      <p:cBhvr>
                                        <p:cTn id="728" dur="1" fill="hold">
                                          <p:stCondLst>
                                            <p:cond delay="0"/>
                                          </p:stCondLst>
                                        </p:cTn>
                                        <p:tgtEl>
                                          <p:spTgt spid="150"/>
                                        </p:tgtEl>
                                        <p:attrNameLst>
                                          <p:attrName>style.visibility</p:attrName>
                                        </p:attrNameLst>
                                      </p:cBhvr>
                                      <p:to>
                                        <p:strVal val="hidden"/>
                                      </p:to>
                                    </p:set>
                                  </p:childTnLst>
                                </p:cTn>
                              </p:par>
                            </p:childTnLst>
                          </p:cTn>
                        </p:par>
                      </p:childTnLst>
                    </p:cTn>
                  </p:par>
                  <p:par>
                    <p:cTn id="729" fill="hold">
                      <p:stCondLst>
                        <p:cond delay="indefinite"/>
                      </p:stCondLst>
                      <p:childTnLst>
                        <p:par>
                          <p:cTn id="730" fill="hold">
                            <p:stCondLst>
                              <p:cond delay="0"/>
                            </p:stCondLst>
                            <p:childTnLst>
                              <p:par>
                                <p:cTn id="731" presetID="1" presetClass="entr" presetSubtype="0" fill="hold" grpId="0" nodeType="clickEffect">
                                  <p:stCondLst>
                                    <p:cond delay="0"/>
                                  </p:stCondLst>
                                  <p:childTnLst>
                                    <p:set>
                                      <p:cBhvr>
                                        <p:cTn id="732" dur="1" fill="hold">
                                          <p:stCondLst>
                                            <p:cond delay="0"/>
                                          </p:stCondLst>
                                        </p:cTn>
                                        <p:tgtEl>
                                          <p:spTgt spid="151"/>
                                        </p:tgtEl>
                                        <p:attrNameLst>
                                          <p:attrName>style.visibility</p:attrName>
                                        </p:attrNameLst>
                                      </p:cBhvr>
                                      <p:to>
                                        <p:strVal val="visible"/>
                                      </p:to>
                                    </p:set>
                                  </p:childTnLst>
                                </p:cTn>
                              </p:par>
                            </p:childTnLst>
                          </p:cTn>
                        </p:par>
                      </p:childTnLst>
                    </p:cTn>
                  </p:par>
                  <p:par>
                    <p:cTn id="733" fill="hold">
                      <p:stCondLst>
                        <p:cond delay="indefinite"/>
                      </p:stCondLst>
                      <p:childTnLst>
                        <p:par>
                          <p:cTn id="734" fill="hold">
                            <p:stCondLst>
                              <p:cond delay="0"/>
                            </p:stCondLst>
                            <p:childTnLst>
                              <p:par>
                                <p:cTn id="735" presetID="1" presetClass="exit" presetSubtype="0" fill="hold" grpId="1" nodeType="clickEffect">
                                  <p:stCondLst>
                                    <p:cond delay="0"/>
                                  </p:stCondLst>
                                  <p:childTnLst>
                                    <p:set>
                                      <p:cBhvr>
                                        <p:cTn id="736" dur="1" fill="hold">
                                          <p:stCondLst>
                                            <p:cond delay="0"/>
                                          </p:stCondLst>
                                        </p:cTn>
                                        <p:tgtEl>
                                          <p:spTgt spid="151"/>
                                        </p:tgtEl>
                                        <p:attrNameLst>
                                          <p:attrName>style.visibility</p:attrName>
                                        </p:attrNameLst>
                                      </p:cBhvr>
                                      <p:to>
                                        <p:strVal val="hidden"/>
                                      </p:to>
                                    </p:set>
                                  </p:childTnLst>
                                </p:cTn>
                              </p:par>
                            </p:childTnLst>
                          </p:cTn>
                        </p:par>
                      </p:childTnLst>
                    </p:cTn>
                  </p:par>
                  <p:par>
                    <p:cTn id="737" fill="hold">
                      <p:stCondLst>
                        <p:cond delay="indefinite"/>
                      </p:stCondLst>
                      <p:childTnLst>
                        <p:par>
                          <p:cTn id="738" fill="hold">
                            <p:stCondLst>
                              <p:cond delay="0"/>
                            </p:stCondLst>
                            <p:childTnLst>
                              <p:par>
                                <p:cTn id="739" presetID="1" presetClass="entr" presetSubtype="0" fill="hold" grpId="0" nodeType="clickEffect">
                                  <p:stCondLst>
                                    <p:cond delay="0"/>
                                  </p:stCondLst>
                                  <p:childTnLst>
                                    <p:set>
                                      <p:cBhvr>
                                        <p:cTn id="740" dur="1" fill="hold">
                                          <p:stCondLst>
                                            <p:cond delay="0"/>
                                          </p:stCondLst>
                                        </p:cTn>
                                        <p:tgtEl>
                                          <p:spTgt spid="152"/>
                                        </p:tgtEl>
                                        <p:attrNameLst>
                                          <p:attrName>style.visibility</p:attrName>
                                        </p:attrNameLst>
                                      </p:cBhvr>
                                      <p:to>
                                        <p:strVal val="visible"/>
                                      </p:to>
                                    </p:set>
                                  </p:childTnLst>
                                </p:cTn>
                              </p:par>
                            </p:childTnLst>
                          </p:cTn>
                        </p:par>
                      </p:childTnLst>
                    </p:cTn>
                  </p:par>
                  <p:par>
                    <p:cTn id="741" fill="hold">
                      <p:stCondLst>
                        <p:cond delay="indefinite"/>
                      </p:stCondLst>
                      <p:childTnLst>
                        <p:par>
                          <p:cTn id="742" fill="hold">
                            <p:stCondLst>
                              <p:cond delay="0"/>
                            </p:stCondLst>
                            <p:childTnLst>
                              <p:par>
                                <p:cTn id="743" presetID="1" presetClass="exit" presetSubtype="0" fill="hold" grpId="1" nodeType="clickEffect">
                                  <p:stCondLst>
                                    <p:cond delay="0"/>
                                  </p:stCondLst>
                                  <p:childTnLst>
                                    <p:set>
                                      <p:cBhvr>
                                        <p:cTn id="744" dur="1" fill="hold">
                                          <p:stCondLst>
                                            <p:cond delay="0"/>
                                          </p:stCondLst>
                                        </p:cTn>
                                        <p:tgtEl>
                                          <p:spTgt spid="152"/>
                                        </p:tgtEl>
                                        <p:attrNameLst>
                                          <p:attrName>style.visibility</p:attrName>
                                        </p:attrNameLst>
                                      </p:cBhvr>
                                      <p:to>
                                        <p:strVal val="hidden"/>
                                      </p:to>
                                    </p:set>
                                  </p:childTnLst>
                                </p:cTn>
                              </p:par>
                            </p:childTnLst>
                          </p:cTn>
                        </p:par>
                      </p:childTnLst>
                    </p:cTn>
                  </p:par>
                  <p:par>
                    <p:cTn id="745" fill="hold">
                      <p:stCondLst>
                        <p:cond delay="indefinite"/>
                      </p:stCondLst>
                      <p:childTnLst>
                        <p:par>
                          <p:cTn id="746" fill="hold">
                            <p:stCondLst>
                              <p:cond delay="0"/>
                            </p:stCondLst>
                            <p:childTnLst>
                              <p:par>
                                <p:cTn id="747" presetID="1" presetClass="entr" presetSubtype="0" fill="hold" grpId="0" nodeType="clickEffect">
                                  <p:stCondLst>
                                    <p:cond delay="0"/>
                                  </p:stCondLst>
                                  <p:childTnLst>
                                    <p:set>
                                      <p:cBhvr>
                                        <p:cTn id="748" dur="1" fill="hold">
                                          <p:stCondLst>
                                            <p:cond delay="0"/>
                                          </p:stCondLst>
                                        </p:cTn>
                                        <p:tgtEl>
                                          <p:spTgt spid="153"/>
                                        </p:tgtEl>
                                        <p:attrNameLst>
                                          <p:attrName>style.visibility</p:attrName>
                                        </p:attrNameLst>
                                      </p:cBhvr>
                                      <p:to>
                                        <p:strVal val="visible"/>
                                      </p:to>
                                    </p:set>
                                  </p:childTnLst>
                                </p:cTn>
                              </p:par>
                            </p:childTnLst>
                          </p:cTn>
                        </p:par>
                      </p:childTnLst>
                    </p:cTn>
                  </p:par>
                  <p:par>
                    <p:cTn id="749" fill="hold">
                      <p:stCondLst>
                        <p:cond delay="indefinite"/>
                      </p:stCondLst>
                      <p:childTnLst>
                        <p:par>
                          <p:cTn id="750" fill="hold">
                            <p:stCondLst>
                              <p:cond delay="0"/>
                            </p:stCondLst>
                            <p:childTnLst>
                              <p:par>
                                <p:cTn id="751" presetID="1" presetClass="exit" presetSubtype="0" fill="hold" grpId="1" nodeType="clickEffect">
                                  <p:stCondLst>
                                    <p:cond delay="0"/>
                                  </p:stCondLst>
                                  <p:childTnLst>
                                    <p:set>
                                      <p:cBhvr>
                                        <p:cTn id="752" dur="1" fill="hold">
                                          <p:stCondLst>
                                            <p:cond delay="0"/>
                                          </p:stCondLst>
                                        </p:cTn>
                                        <p:tgtEl>
                                          <p:spTgt spid="153"/>
                                        </p:tgtEl>
                                        <p:attrNameLst>
                                          <p:attrName>style.visibility</p:attrName>
                                        </p:attrNameLst>
                                      </p:cBhvr>
                                      <p:to>
                                        <p:strVal val="hidden"/>
                                      </p:to>
                                    </p:set>
                                  </p:childTnLst>
                                </p:cTn>
                              </p:par>
                            </p:childTnLst>
                          </p:cTn>
                        </p:par>
                      </p:childTnLst>
                    </p:cTn>
                  </p:par>
                  <p:par>
                    <p:cTn id="753" fill="hold">
                      <p:stCondLst>
                        <p:cond delay="indefinite"/>
                      </p:stCondLst>
                      <p:childTnLst>
                        <p:par>
                          <p:cTn id="754" fill="hold">
                            <p:stCondLst>
                              <p:cond delay="0"/>
                            </p:stCondLst>
                            <p:childTnLst>
                              <p:par>
                                <p:cTn id="755" presetID="1" presetClass="entr" presetSubtype="0" fill="hold" grpId="0" nodeType="clickEffect">
                                  <p:stCondLst>
                                    <p:cond delay="0"/>
                                  </p:stCondLst>
                                  <p:childTnLst>
                                    <p:set>
                                      <p:cBhvr>
                                        <p:cTn id="756" dur="1" fill="hold">
                                          <p:stCondLst>
                                            <p:cond delay="0"/>
                                          </p:stCondLst>
                                        </p:cTn>
                                        <p:tgtEl>
                                          <p:spTgt spid="154"/>
                                        </p:tgtEl>
                                        <p:attrNameLst>
                                          <p:attrName>style.visibility</p:attrName>
                                        </p:attrNameLst>
                                      </p:cBhvr>
                                      <p:to>
                                        <p:strVal val="visible"/>
                                      </p:to>
                                    </p:set>
                                  </p:childTnLst>
                                </p:cTn>
                              </p:par>
                            </p:childTnLst>
                          </p:cTn>
                        </p:par>
                      </p:childTnLst>
                    </p:cTn>
                  </p:par>
                  <p:par>
                    <p:cTn id="757" fill="hold">
                      <p:stCondLst>
                        <p:cond delay="indefinite"/>
                      </p:stCondLst>
                      <p:childTnLst>
                        <p:par>
                          <p:cTn id="758" fill="hold">
                            <p:stCondLst>
                              <p:cond delay="0"/>
                            </p:stCondLst>
                            <p:childTnLst>
                              <p:par>
                                <p:cTn id="759" presetID="1" presetClass="exit" presetSubtype="0" fill="hold" grpId="1" nodeType="clickEffect">
                                  <p:stCondLst>
                                    <p:cond delay="0"/>
                                  </p:stCondLst>
                                  <p:childTnLst>
                                    <p:set>
                                      <p:cBhvr>
                                        <p:cTn id="760" dur="1" fill="hold">
                                          <p:stCondLst>
                                            <p:cond delay="0"/>
                                          </p:stCondLst>
                                        </p:cTn>
                                        <p:tgtEl>
                                          <p:spTgt spid="154"/>
                                        </p:tgtEl>
                                        <p:attrNameLst>
                                          <p:attrName>style.visibility</p:attrName>
                                        </p:attrNameLst>
                                      </p:cBhvr>
                                      <p:to>
                                        <p:strVal val="hidden"/>
                                      </p:to>
                                    </p:set>
                                  </p:childTnLst>
                                </p:cTn>
                              </p:par>
                            </p:childTnLst>
                          </p:cTn>
                        </p:par>
                      </p:childTnLst>
                    </p:cTn>
                  </p:par>
                  <p:par>
                    <p:cTn id="761" fill="hold">
                      <p:stCondLst>
                        <p:cond delay="indefinite"/>
                      </p:stCondLst>
                      <p:childTnLst>
                        <p:par>
                          <p:cTn id="762" fill="hold">
                            <p:stCondLst>
                              <p:cond delay="0"/>
                            </p:stCondLst>
                            <p:childTnLst>
                              <p:par>
                                <p:cTn id="763" presetID="1" presetClass="entr" presetSubtype="0" fill="hold" grpId="0" nodeType="clickEffect">
                                  <p:stCondLst>
                                    <p:cond delay="0"/>
                                  </p:stCondLst>
                                  <p:childTnLst>
                                    <p:set>
                                      <p:cBhvr>
                                        <p:cTn id="764" dur="1" fill="hold">
                                          <p:stCondLst>
                                            <p:cond delay="0"/>
                                          </p:stCondLst>
                                        </p:cTn>
                                        <p:tgtEl>
                                          <p:spTgt spid="170"/>
                                        </p:tgtEl>
                                        <p:attrNameLst>
                                          <p:attrName>style.visibility</p:attrName>
                                        </p:attrNameLst>
                                      </p:cBhvr>
                                      <p:to>
                                        <p:strVal val="visible"/>
                                      </p:to>
                                    </p:set>
                                  </p:childTnLst>
                                </p:cTn>
                              </p:par>
                            </p:childTnLst>
                          </p:cTn>
                        </p:par>
                      </p:childTnLst>
                    </p:cTn>
                  </p:par>
                  <p:par>
                    <p:cTn id="765" fill="hold">
                      <p:stCondLst>
                        <p:cond delay="indefinite"/>
                      </p:stCondLst>
                      <p:childTnLst>
                        <p:par>
                          <p:cTn id="766" fill="hold">
                            <p:stCondLst>
                              <p:cond delay="0"/>
                            </p:stCondLst>
                            <p:childTnLst>
                              <p:par>
                                <p:cTn id="767" presetID="1" presetClass="exit" presetSubtype="0" fill="hold" grpId="1" nodeType="clickEffect">
                                  <p:stCondLst>
                                    <p:cond delay="0"/>
                                  </p:stCondLst>
                                  <p:childTnLst>
                                    <p:set>
                                      <p:cBhvr>
                                        <p:cTn id="768" dur="1" fill="hold">
                                          <p:stCondLst>
                                            <p:cond delay="0"/>
                                          </p:stCondLst>
                                        </p:cTn>
                                        <p:tgtEl>
                                          <p:spTgt spid="170"/>
                                        </p:tgtEl>
                                        <p:attrNameLst>
                                          <p:attrName>style.visibility</p:attrName>
                                        </p:attrNameLst>
                                      </p:cBhvr>
                                      <p:to>
                                        <p:strVal val="hidden"/>
                                      </p:to>
                                    </p:set>
                                  </p:childTnLst>
                                </p:cTn>
                              </p:par>
                            </p:childTnLst>
                          </p:cTn>
                        </p:par>
                      </p:childTnLst>
                    </p:cTn>
                  </p:par>
                  <p:par>
                    <p:cTn id="769" fill="hold">
                      <p:stCondLst>
                        <p:cond delay="indefinite"/>
                      </p:stCondLst>
                      <p:childTnLst>
                        <p:par>
                          <p:cTn id="770" fill="hold">
                            <p:stCondLst>
                              <p:cond delay="0"/>
                            </p:stCondLst>
                            <p:childTnLst>
                              <p:par>
                                <p:cTn id="771" presetID="1" presetClass="entr" presetSubtype="0" fill="hold" grpId="0" nodeType="clickEffect">
                                  <p:stCondLst>
                                    <p:cond delay="0"/>
                                  </p:stCondLst>
                                  <p:childTnLst>
                                    <p:set>
                                      <p:cBhvr>
                                        <p:cTn id="772" dur="1" fill="hold">
                                          <p:stCondLst>
                                            <p:cond delay="0"/>
                                          </p:stCondLst>
                                        </p:cTn>
                                        <p:tgtEl>
                                          <p:spTgt spid="171"/>
                                        </p:tgtEl>
                                        <p:attrNameLst>
                                          <p:attrName>style.visibility</p:attrName>
                                        </p:attrNameLst>
                                      </p:cBhvr>
                                      <p:to>
                                        <p:strVal val="visible"/>
                                      </p:to>
                                    </p:set>
                                  </p:childTnLst>
                                </p:cTn>
                              </p:par>
                            </p:childTnLst>
                          </p:cTn>
                        </p:par>
                      </p:childTnLst>
                    </p:cTn>
                  </p:par>
                  <p:par>
                    <p:cTn id="773" fill="hold">
                      <p:stCondLst>
                        <p:cond delay="indefinite"/>
                      </p:stCondLst>
                      <p:childTnLst>
                        <p:par>
                          <p:cTn id="774" fill="hold">
                            <p:stCondLst>
                              <p:cond delay="0"/>
                            </p:stCondLst>
                            <p:childTnLst>
                              <p:par>
                                <p:cTn id="775" presetID="1" presetClass="exit" presetSubtype="0" fill="hold" grpId="1" nodeType="clickEffect">
                                  <p:stCondLst>
                                    <p:cond delay="0"/>
                                  </p:stCondLst>
                                  <p:childTnLst>
                                    <p:set>
                                      <p:cBhvr>
                                        <p:cTn id="776" dur="1" fill="hold">
                                          <p:stCondLst>
                                            <p:cond delay="0"/>
                                          </p:stCondLst>
                                        </p:cTn>
                                        <p:tgtEl>
                                          <p:spTgt spid="171"/>
                                        </p:tgtEl>
                                        <p:attrNameLst>
                                          <p:attrName>style.visibility</p:attrName>
                                        </p:attrNameLst>
                                      </p:cBhvr>
                                      <p:to>
                                        <p:strVal val="hidden"/>
                                      </p:to>
                                    </p:set>
                                  </p:childTnLst>
                                </p:cTn>
                              </p:par>
                            </p:childTnLst>
                          </p:cTn>
                        </p:par>
                      </p:childTnLst>
                    </p:cTn>
                  </p:par>
                  <p:par>
                    <p:cTn id="777" fill="hold">
                      <p:stCondLst>
                        <p:cond delay="indefinite"/>
                      </p:stCondLst>
                      <p:childTnLst>
                        <p:par>
                          <p:cTn id="778" fill="hold">
                            <p:stCondLst>
                              <p:cond delay="0"/>
                            </p:stCondLst>
                            <p:childTnLst>
                              <p:par>
                                <p:cTn id="779" presetID="1" presetClass="entr" presetSubtype="0" fill="hold" grpId="0" nodeType="clickEffect">
                                  <p:stCondLst>
                                    <p:cond delay="0"/>
                                  </p:stCondLst>
                                  <p:childTnLst>
                                    <p:set>
                                      <p:cBhvr>
                                        <p:cTn id="780" dur="1" fill="hold">
                                          <p:stCondLst>
                                            <p:cond delay="0"/>
                                          </p:stCondLst>
                                        </p:cTn>
                                        <p:tgtEl>
                                          <p:spTgt spid="172"/>
                                        </p:tgtEl>
                                        <p:attrNameLst>
                                          <p:attrName>style.visibility</p:attrName>
                                        </p:attrNameLst>
                                      </p:cBhvr>
                                      <p:to>
                                        <p:strVal val="visible"/>
                                      </p:to>
                                    </p:set>
                                  </p:childTnLst>
                                </p:cTn>
                              </p:par>
                            </p:childTnLst>
                          </p:cTn>
                        </p:par>
                      </p:childTnLst>
                    </p:cTn>
                  </p:par>
                  <p:par>
                    <p:cTn id="781" fill="hold">
                      <p:stCondLst>
                        <p:cond delay="indefinite"/>
                      </p:stCondLst>
                      <p:childTnLst>
                        <p:par>
                          <p:cTn id="782" fill="hold">
                            <p:stCondLst>
                              <p:cond delay="0"/>
                            </p:stCondLst>
                            <p:childTnLst>
                              <p:par>
                                <p:cTn id="783" presetID="1" presetClass="exit" presetSubtype="0" fill="hold" grpId="1" nodeType="clickEffect">
                                  <p:stCondLst>
                                    <p:cond delay="0"/>
                                  </p:stCondLst>
                                  <p:childTnLst>
                                    <p:set>
                                      <p:cBhvr>
                                        <p:cTn id="784" dur="1" fill="hold">
                                          <p:stCondLst>
                                            <p:cond delay="0"/>
                                          </p:stCondLst>
                                        </p:cTn>
                                        <p:tgtEl>
                                          <p:spTgt spid="172"/>
                                        </p:tgtEl>
                                        <p:attrNameLst>
                                          <p:attrName>style.visibility</p:attrName>
                                        </p:attrNameLst>
                                      </p:cBhvr>
                                      <p:to>
                                        <p:strVal val="hidden"/>
                                      </p:to>
                                    </p:set>
                                  </p:childTnLst>
                                </p:cTn>
                              </p:par>
                            </p:childTnLst>
                          </p:cTn>
                        </p:par>
                      </p:childTnLst>
                    </p:cTn>
                  </p:par>
                  <p:par>
                    <p:cTn id="785" fill="hold">
                      <p:stCondLst>
                        <p:cond delay="indefinite"/>
                      </p:stCondLst>
                      <p:childTnLst>
                        <p:par>
                          <p:cTn id="786" fill="hold">
                            <p:stCondLst>
                              <p:cond delay="0"/>
                            </p:stCondLst>
                            <p:childTnLst>
                              <p:par>
                                <p:cTn id="787" presetID="1" presetClass="entr" presetSubtype="0" fill="hold" grpId="0" nodeType="clickEffect">
                                  <p:stCondLst>
                                    <p:cond delay="0"/>
                                  </p:stCondLst>
                                  <p:childTnLst>
                                    <p:set>
                                      <p:cBhvr>
                                        <p:cTn id="788" dur="1" fill="hold">
                                          <p:stCondLst>
                                            <p:cond delay="0"/>
                                          </p:stCondLst>
                                        </p:cTn>
                                        <p:tgtEl>
                                          <p:spTgt spid="173"/>
                                        </p:tgtEl>
                                        <p:attrNameLst>
                                          <p:attrName>style.visibility</p:attrName>
                                        </p:attrNameLst>
                                      </p:cBhvr>
                                      <p:to>
                                        <p:strVal val="visible"/>
                                      </p:to>
                                    </p:set>
                                  </p:childTnLst>
                                </p:cTn>
                              </p:par>
                            </p:childTnLst>
                          </p:cTn>
                        </p:par>
                      </p:childTnLst>
                    </p:cTn>
                  </p:par>
                  <p:par>
                    <p:cTn id="789" fill="hold">
                      <p:stCondLst>
                        <p:cond delay="indefinite"/>
                      </p:stCondLst>
                      <p:childTnLst>
                        <p:par>
                          <p:cTn id="790" fill="hold">
                            <p:stCondLst>
                              <p:cond delay="0"/>
                            </p:stCondLst>
                            <p:childTnLst>
                              <p:par>
                                <p:cTn id="791" presetID="1" presetClass="exit" presetSubtype="0" fill="hold" grpId="1" nodeType="clickEffect">
                                  <p:stCondLst>
                                    <p:cond delay="0"/>
                                  </p:stCondLst>
                                  <p:childTnLst>
                                    <p:set>
                                      <p:cBhvr>
                                        <p:cTn id="792" dur="1" fill="hold">
                                          <p:stCondLst>
                                            <p:cond delay="0"/>
                                          </p:stCondLst>
                                        </p:cTn>
                                        <p:tgtEl>
                                          <p:spTgt spid="173"/>
                                        </p:tgtEl>
                                        <p:attrNameLst>
                                          <p:attrName>style.visibility</p:attrName>
                                        </p:attrNameLst>
                                      </p:cBhvr>
                                      <p:to>
                                        <p:strVal val="hidden"/>
                                      </p:to>
                                    </p:set>
                                  </p:childTnLst>
                                </p:cTn>
                              </p:par>
                            </p:childTnLst>
                          </p:cTn>
                        </p:par>
                      </p:childTnLst>
                    </p:cTn>
                  </p:par>
                </p:childTnLst>
              </p:cTn>
              <p:nextCondLst>
                <p:cond evt="onClick" delay="0">
                  <p:tgtEl>
                    <p:spTgt spid="4"/>
                  </p:tgtEl>
                </p:cond>
              </p:nextCondLst>
            </p:seq>
            <p:seq concurrent="1" nextAc="seek">
              <p:cTn id="793" restart="whenNotActive" fill="hold" evtFilter="cancelBubble" nodeType="interactiveSeq">
                <p:stCondLst>
                  <p:cond evt="onClick" delay="0">
                    <p:tgtEl>
                      <p:spTgt spid="69"/>
                    </p:tgtEl>
                  </p:cond>
                </p:stCondLst>
                <p:endSync evt="end" delay="0">
                  <p:rtn val="all"/>
                </p:endSync>
                <p:childTnLst>
                  <p:par>
                    <p:cTn id="794" fill="hold">
                      <p:stCondLst>
                        <p:cond delay="0"/>
                      </p:stCondLst>
                      <p:childTnLst>
                        <p:par>
                          <p:cTn id="795" fill="hold">
                            <p:stCondLst>
                              <p:cond delay="0"/>
                            </p:stCondLst>
                            <p:childTnLst>
                              <p:par>
                                <p:cTn id="796" presetID="10" presetClass="entr" presetSubtype="0" fill="hold" nodeType="clickEffect">
                                  <p:stCondLst>
                                    <p:cond delay="0"/>
                                  </p:stCondLst>
                                  <p:childTnLst>
                                    <p:set>
                                      <p:cBhvr>
                                        <p:cTn id="797" dur="1" fill="hold">
                                          <p:stCondLst>
                                            <p:cond delay="0"/>
                                          </p:stCondLst>
                                        </p:cTn>
                                        <p:tgtEl>
                                          <p:spTgt spid="71"/>
                                        </p:tgtEl>
                                        <p:attrNameLst>
                                          <p:attrName>style.visibility</p:attrName>
                                        </p:attrNameLst>
                                      </p:cBhvr>
                                      <p:to>
                                        <p:strVal val="visible"/>
                                      </p:to>
                                    </p:set>
                                    <p:animEffect transition="in" filter="fade">
                                      <p:cBhvr>
                                        <p:cTn id="798" dur="500"/>
                                        <p:tgtEl>
                                          <p:spTgt spid="71"/>
                                        </p:tgtEl>
                                      </p:cBhvr>
                                    </p:animEffect>
                                  </p:childTnLst>
                                </p:cTn>
                              </p:par>
                            </p:childTnLst>
                          </p:cTn>
                        </p:par>
                      </p:childTnLst>
                    </p:cTn>
                  </p:par>
                </p:childTnLst>
              </p:cTn>
              <p:nextCondLst>
                <p:cond evt="onClick" delay="0">
                  <p:tgtEl>
                    <p:spTgt spid="69"/>
                  </p:tgtEl>
                </p:cond>
              </p:nextCondLst>
            </p:seq>
            <p:seq concurrent="1" nextAc="seek">
              <p:cTn id="799" restart="whenNotActive" fill="hold" evtFilter="cancelBubble" nodeType="interactiveSeq">
                <p:stCondLst>
                  <p:cond evt="onClick" delay="0">
                    <p:tgtEl>
                      <p:spTgt spid="71"/>
                    </p:tgtEl>
                  </p:cond>
                </p:stCondLst>
                <p:endSync evt="end" delay="0">
                  <p:rtn val="all"/>
                </p:endSync>
                <p:childTnLst>
                  <p:par>
                    <p:cTn id="800" fill="hold">
                      <p:stCondLst>
                        <p:cond delay="0"/>
                      </p:stCondLst>
                      <p:childTnLst>
                        <p:par>
                          <p:cTn id="801" fill="hold">
                            <p:stCondLst>
                              <p:cond delay="0"/>
                            </p:stCondLst>
                            <p:childTnLst>
                              <p:par>
                                <p:cTn id="802" presetID="10" presetClass="exit" presetSubtype="0" fill="hold" nodeType="clickEffect">
                                  <p:stCondLst>
                                    <p:cond delay="0"/>
                                  </p:stCondLst>
                                  <p:childTnLst>
                                    <p:animEffect transition="out" filter="fade">
                                      <p:cBhvr>
                                        <p:cTn id="803" dur="500"/>
                                        <p:tgtEl>
                                          <p:spTgt spid="71"/>
                                        </p:tgtEl>
                                      </p:cBhvr>
                                    </p:animEffect>
                                    <p:set>
                                      <p:cBhvr>
                                        <p:cTn id="804" dur="1" fill="hold">
                                          <p:stCondLst>
                                            <p:cond delay="499"/>
                                          </p:stCondLst>
                                        </p:cTn>
                                        <p:tgtEl>
                                          <p:spTgt spid="71"/>
                                        </p:tgtEl>
                                        <p:attrNameLst>
                                          <p:attrName>style.visibility</p:attrName>
                                        </p:attrNameLst>
                                      </p:cBhvr>
                                      <p:to>
                                        <p:strVal val="hidden"/>
                                      </p:to>
                                    </p:set>
                                  </p:childTnLst>
                                </p:cTn>
                              </p:par>
                            </p:childTnLst>
                          </p:cTn>
                        </p:par>
                      </p:childTnLst>
                    </p:cTn>
                  </p:par>
                </p:childTnLst>
              </p:cTn>
              <p:nextCondLst>
                <p:cond evt="onClick" delay="0">
                  <p:tgtEl>
                    <p:spTgt spid="71"/>
                  </p:tgtEl>
                </p:cond>
              </p:nextCondLst>
            </p:seq>
            <p:seq concurrent="1" nextAc="seek">
              <p:cTn id="805" restart="whenNotActive" fill="hold" evtFilter="cancelBubble" nodeType="interactiveSeq">
                <p:stCondLst>
                  <p:cond evt="onClick" delay="0">
                    <p:tgtEl>
                      <p:spTgt spid="70"/>
                    </p:tgtEl>
                  </p:cond>
                </p:stCondLst>
                <p:endSync evt="end" delay="0">
                  <p:rtn val="all"/>
                </p:endSync>
                <p:childTnLst>
                  <p:par>
                    <p:cTn id="806" fill="hold">
                      <p:stCondLst>
                        <p:cond delay="0"/>
                      </p:stCondLst>
                      <p:childTnLst>
                        <p:par>
                          <p:cTn id="807" fill="hold">
                            <p:stCondLst>
                              <p:cond delay="0"/>
                            </p:stCondLst>
                            <p:childTnLst>
                              <p:par>
                                <p:cTn id="808" presetID="10" presetClass="entr" presetSubtype="0" fill="hold" nodeType="clickEffect">
                                  <p:stCondLst>
                                    <p:cond delay="0"/>
                                  </p:stCondLst>
                                  <p:childTnLst>
                                    <p:set>
                                      <p:cBhvr>
                                        <p:cTn id="809" dur="1" fill="hold">
                                          <p:stCondLst>
                                            <p:cond delay="0"/>
                                          </p:stCondLst>
                                        </p:cTn>
                                        <p:tgtEl>
                                          <p:spTgt spid="72"/>
                                        </p:tgtEl>
                                        <p:attrNameLst>
                                          <p:attrName>style.visibility</p:attrName>
                                        </p:attrNameLst>
                                      </p:cBhvr>
                                      <p:to>
                                        <p:strVal val="visible"/>
                                      </p:to>
                                    </p:set>
                                    <p:animEffect transition="in" filter="fade">
                                      <p:cBhvr>
                                        <p:cTn id="810" dur="500"/>
                                        <p:tgtEl>
                                          <p:spTgt spid="72"/>
                                        </p:tgtEl>
                                      </p:cBhvr>
                                    </p:animEffect>
                                  </p:childTnLst>
                                </p:cTn>
                              </p:par>
                            </p:childTnLst>
                          </p:cTn>
                        </p:par>
                      </p:childTnLst>
                    </p:cTn>
                  </p:par>
                </p:childTnLst>
              </p:cTn>
              <p:nextCondLst>
                <p:cond evt="onClick" delay="0">
                  <p:tgtEl>
                    <p:spTgt spid="70"/>
                  </p:tgtEl>
                </p:cond>
              </p:nextCondLst>
            </p:seq>
            <p:seq concurrent="1" nextAc="seek">
              <p:cTn id="811" restart="whenNotActive" fill="hold" evtFilter="cancelBubble" nodeType="interactiveSeq">
                <p:stCondLst>
                  <p:cond evt="onClick" delay="0">
                    <p:tgtEl>
                      <p:spTgt spid="72"/>
                    </p:tgtEl>
                  </p:cond>
                </p:stCondLst>
                <p:endSync evt="end" delay="0">
                  <p:rtn val="all"/>
                </p:endSync>
                <p:childTnLst>
                  <p:par>
                    <p:cTn id="812" fill="hold">
                      <p:stCondLst>
                        <p:cond delay="0"/>
                      </p:stCondLst>
                      <p:childTnLst>
                        <p:par>
                          <p:cTn id="813" fill="hold">
                            <p:stCondLst>
                              <p:cond delay="0"/>
                            </p:stCondLst>
                            <p:childTnLst>
                              <p:par>
                                <p:cTn id="814" presetID="10" presetClass="exit" presetSubtype="0" fill="hold" nodeType="clickEffect">
                                  <p:stCondLst>
                                    <p:cond delay="0"/>
                                  </p:stCondLst>
                                  <p:childTnLst>
                                    <p:animEffect transition="out" filter="fade">
                                      <p:cBhvr>
                                        <p:cTn id="815" dur="500"/>
                                        <p:tgtEl>
                                          <p:spTgt spid="72"/>
                                        </p:tgtEl>
                                      </p:cBhvr>
                                    </p:animEffect>
                                    <p:set>
                                      <p:cBhvr>
                                        <p:cTn id="816" dur="1" fill="hold">
                                          <p:stCondLst>
                                            <p:cond delay="499"/>
                                          </p:stCondLst>
                                        </p:cTn>
                                        <p:tgtEl>
                                          <p:spTgt spid="72"/>
                                        </p:tgtEl>
                                        <p:attrNameLst>
                                          <p:attrName>style.visibility</p:attrName>
                                        </p:attrNameLst>
                                      </p:cBhvr>
                                      <p:to>
                                        <p:strVal val="hidden"/>
                                      </p:to>
                                    </p:set>
                                  </p:childTnLst>
                                </p:cTn>
                              </p:par>
                            </p:childTnLst>
                          </p:cTn>
                        </p:par>
                      </p:childTnLst>
                    </p:cTn>
                  </p:par>
                </p:childTnLst>
              </p:cTn>
              <p:nextCondLst>
                <p:cond evt="onClick" delay="0">
                  <p:tgtEl>
                    <p:spTgt spid="72"/>
                  </p:tgtEl>
                </p:cond>
              </p:nextCondLst>
            </p:seq>
          </p:childTnLst>
        </p:cTn>
      </p:par>
    </p:tnLst>
    <p:bldLst>
      <p:bldP spid="134" grpId="0" animBg="1"/>
      <p:bldP spid="134" grpId="1" animBg="1"/>
      <p:bldP spid="135" grpId="0" animBg="1"/>
      <p:bldP spid="135" grpId="1" animBg="1"/>
      <p:bldP spid="136" grpId="0" animBg="1"/>
      <p:bldP spid="136" grpId="1" animBg="1"/>
      <p:bldP spid="137" grpId="0" animBg="1"/>
      <p:bldP spid="137" grpId="1" animBg="1"/>
      <p:bldP spid="138" grpId="0" animBg="1"/>
      <p:bldP spid="138" grpId="1" animBg="1"/>
      <p:bldP spid="139" grpId="0" animBg="1"/>
      <p:bldP spid="139" grpId="1" animBg="1"/>
      <p:bldP spid="140" grpId="0" animBg="1"/>
      <p:bldP spid="140" grpId="1" animBg="1"/>
      <p:bldP spid="141" grpId="0" animBg="1"/>
      <p:bldP spid="141" grpId="1" animBg="1"/>
      <p:bldP spid="142" grpId="0" animBg="1"/>
      <p:bldP spid="142" grpId="1" animBg="1"/>
      <p:bldP spid="143" grpId="0" animBg="1"/>
      <p:bldP spid="143" grpId="1" animBg="1"/>
      <p:bldP spid="144" grpId="0" animBg="1"/>
      <p:bldP spid="144" grpId="1" animBg="1"/>
      <p:bldP spid="145" grpId="0" animBg="1"/>
      <p:bldP spid="145" grpId="1" animBg="1"/>
      <p:bldP spid="146" grpId="0" animBg="1"/>
      <p:bldP spid="146" grpId="1" animBg="1"/>
      <p:bldP spid="147" grpId="0" animBg="1"/>
      <p:bldP spid="147" grpId="1" animBg="1"/>
      <p:bldP spid="148" grpId="0" animBg="1"/>
      <p:bldP spid="148" grpId="1" animBg="1"/>
      <p:bldP spid="149" grpId="0" animBg="1"/>
      <p:bldP spid="149" grpId="1" animBg="1"/>
      <p:bldP spid="150" grpId="0" animBg="1"/>
      <p:bldP spid="150" grpId="1" animBg="1"/>
      <p:bldP spid="151" grpId="0" animBg="1"/>
      <p:bldP spid="151" grpId="1" animBg="1"/>
      <p:bldP spid="152" grpId="0" animBg="1"/>
      <p:bldP spid="152" grpId="1" animBg="1"/>
      <p:bldP spid="153" grpId="0" animBg="1"/>
      <p:bldP spid="153" grpId="1" animBg="1"/>
      <p:bldP spid="154" grpId="0" animBg="1"/>
      <p:bldP spid="154" grpId="1" animBg="1"/>
      <p:bldP spid="155" grpId="0" animBg="1"/>
      <p:bldP spid="155" grpId="1" animBg="1"/>
      <p:bldP spid="156" grpId="0" animBg="1"/>
      <p:bldP spid="156" grpId="1" animBg="1"/>
      <p:bldP spid="157" grpId="0" animBg="1"/>
      <p:bldP spid="157" grpId="1" animBg="1"/>
      <p:bldP spid="158" grpId="0" animBg="1"/>
      <p:bldP spid="158" grpId="1" animBg="1"/>
      <p:bldP spid="159" grpId="0" animBg="1"/>
      <p:bldP spid="159" grpId="1" animBg="1"/>
      <p:bldP spid="160" grpId="0" animBg="1"/>
      <p:bldP spid="160" grpId="1" animBg="1"/>
      <p:bldP spid="161" grpId="0" animBg="1"/>
      <p:bldP spid="161" grpId="1" animBg="1"/>
      <p:bldP spid="162" grpId="0" animBg="1"/>
      <p:bldP spid="162" grpId="1" animBg="1"/>
      <p:bldP spid="163" grpId="0" animBg="1"/>
      <p:bldP spid="163" grpId="1" animBg="1"/>
      <p:bldP spid="164" grpId="0" animBg="1"/>
      <p:bldP spid="164" grpId="1" animBg="1"/>
      <p:bldP spid="165" grpId="0" animBg="1"/>
      <p:bldP spid="165" grpId="1" animBg="1"/>
      <p:bldP spid="166" grpId="0" animBg="1"/>
      <p:bldP spid="166" grpId="1" animBg="1"/>
      <p:bldP spid="167" grpId="0" animBg="1"/>
      <p:bldP spid="167" grpId="1" animBg="1"/>
      <p:bldP spid="168" grpId="0" animBg="1"/>
      <p:bldP spid="168" grpId="1" animBg="1"/>
      <p:bldP spid="169" grpId="0" animBg="1"/>
      <p:bldP spid="169" grpId="1" animBg="1"/>
      <p:bldP spid="170" grpId="0" animBg="1"/>
      <p:bldP spid="170" grpId="1" animBg="1"/>
      <p:bldP spid="171" grpId="0" animBg="1"/>
      <p:bldP spid="171" grpId="1" animBg="1"/>
      <p:bldP spid="172" grpId="0" animBg="1"/>
      <p:bldP spid="172" grpId="1" animBg="1"/>
      <p:bldP spid="173" grpId="0" animBg="1"/>
      <p:bldP spid="173" grpId="1" animBg="1"/>
      <p:bldP spid="81" grpId="0" animBg="1"/>
      <p:bldP spid="82" grpId="0" animBg="1"/>
      <p:bldP spid="83" grpId="0" animBg="1"/>
      <p:bldP spid="85" grpId="0" animBg="1"/>
      <p:bldP spid="86" grpId="0" animBg="1"/>
      <p:bldP spid="87" grpId="0" animBg="1"/>
      <p:bldP spid="88" grpId="0" animBg="1"/>
      <p:bldP spid="89" grpId="0" animBg="1"/>
      <p:bldP spid="90" grpId="0" animBg="1"/>
      <p:bldP spid="91" grpId="0" animBg="1"/>
      <p:bldP spid="92" grpId="0" animBg="1"/>
      <p:bldP spid="93" grpId="0" animBg="1"/>
      <p:bldP spid="94" grpId="0" animBg="1"/>
      <p:bldP spid="95" grpId="0" animBg="1"/>
      <p:bldP spid="96" grpId="0" animBg="1"/>
      <p:bldP spid="97" grpId="0" animBg="1"/>
      <p:bldP spid="98" grpId="0" animBg="1"/>
      <p:bldP spid="99" grpId="0" animBg="1"/>
      <p:bldP spid="100" grpId="0" animBg="1"/>
      <p:bldP spid="101" grpId="0" animBg="1"/>
      <p:bldP spid="102" grpId="0" animBg="1"/>
      <p:bldP spid="103" grpId="0" animBg="1"/>
      <p:bldP spid="104" grpId="0" animBg="1"/>
      <p:bldP spid="105" grpId="0" animBg="1"/>
      <p:bldP spid="106" grpId="0" animBg="1"/>
      <p:bldP spid="107" grpId="0" animBg="1"/>
      <p:bldP spid="108" grpId="0" animBg="1"/>
      <p:bldP spid="109" grpId="0" animBg="1"/>
      <p:bldP spid="111" grpId="0" animBg="1"/>
      <p:bldP spid="112" grpId="0" animBg="1"/>
      <p:bldP spid="113" grpId="0" animBg="1"/>
      <p:bldP spid="114" grpId="0" animBg="1"/>
      <p:bldP spid="115" grpId="0" animBg="1"/>
      <p:bldP spid="116" grpId="0" animBg="1"/>
      <p:bldP spid="117" grpId="0" animBg="1"/>
      <p:bldP spid="118" grpId="0" animBg="1"/>
      <p:bldP spid="119" grpId="0" animBg="1"/>
      <p:bldP spid="121" grpId="0" animBg="1"/>
      <p:bldP spid="122" grpId="0" animBg="1"/>
      <p:bldP spid="123" grpId="0" animBg="1"/>
      <p:bldP spid="124" grpId="0" animBg="1"/>
      <p:bldP spid="125" grpId="0" animBg="1"/>
      <p:bldP spid="126" grpId="0" animBg="1"/>
      <p:bldP spid="127" grpId="0" animBg="1"/>
      <p:bldP spid="128" grpId="0" animBg="1"/>
      <p:bldP spid="129" grpId="0" animBg="1"/>
      <p:bldP spid="130" grpId="0" animBg="1"/>
      <p:bldP spid="131" grpId="0" animBg="1"/>
      <p:bldP spid="132" grpId="0" animBg="1"/>
      <p:bldP spid="205" grpId="0" animBg="1"/>
      <p:bldP spid="206" grpId="0" animBg="1"/>
      <p:bldP spid="207" grpId="0" animBg="1"/>
      <p:bldP spid="208" grpId="0" animBg="1"/>
      <p:bldP spid="209" grpId="0" animBg="1"/>
      <p:bldP spid="210" grpId="0" animBg="1"/>
      <p:bldP spid="211" grpId="0" animBg="1"/>
      <p:bldP spid="212" grpId="0" animBg="1"/>
      <p:bldP spid="213" grpId="0" animBg="1"/>
      <p:bldP spid="214" grpId="0" animBg="1"/>
      <p:bldP spid="215" grpId="0" animBg="1"/>
      <p:bldP spid="216" grpId="0" animBg="1"/>
      <p:bldP spid="217" grpId="0" animBg="1"/>
      <p:bldP spid="219" grpId="0" animBg="1"/>
      <p:bldP spid="220" grpId="0" animBg="1"/>
      <p:bldP spid="221" grpId="0" animBg="1"/>
      <p:bldP spid="222" grpId="0" animBg="1"/>
      <p:bldP spid="223" grpId="0" animBg="1"/>
      <p:bldP spid="224" grpId="0" animBg="1"/>
      <p:bldP spid="225" grpId="0" animBg="1"/>
      <p:bldP spid="226" grpId="0" animBg="1"/>
      <p:bldP spid="227" grpId="0" animBg="1"/>
      <p:bldP spid="229" grpId="0" animBg="1"/>
      <p:bldP spid="230" grpId="0" animBg="1"/>
      <p:bldP spid="231" grpId="0" animBg="1"/>
      <p:bldP spid="232" grpId="0" animBg="1"/>
      <p:bldP spid="233" grpId="0" animBg="1"/>
      <p:bldP spid="234" grpId="0" animBg="1"/>
      <p:bldP spid="235" grpId="0" animBg="1"/>
      <p:bldP spid="236" grpId="0" animBg="1"/>
      <p:bldP spid="237" grpId="0" animBg="1"/>
      <p:bldP spid="238" grpId="0" animBg="1"/>
      <p:bldP spid="239" grpId="0" animBg="1"/>
      <p:bldP spid="240" grpId="0" animBg="1"/>
      <p:bldP spid="241" grpId="0" animBg="1"/>
      <p:bldP spid="242" grpId="0" animBg="1"/>
      <p:bldP spid="243" grpId="0" animBg="1"/>
      <p:bldP spid="244" grpId="0" animBg="1"/>
      <p:bldP spid="245" grpId="0" animBg="1"/>
      <p:bldP spid="246" grpId="0" animBg="1"/>
      <p:bldP spid="247" grpId="0" animBg="1"/>
      <p:bldP spid="248" grpId="0" animBg="1"/>
      <p:bldP spid="249" grpId="0" animBg="1"/>
      <p:bldP spid="250" grpId="0" animBg="1"/>
      <p:bldP spid="251" grpId="0" animBg="1"/>
      <p:bldP spid="252" grpId="0" animBg="1"/>
      <p:bldP spid="253" grpId="0" animBg="1"/>
      <p:bldP spid="255" grpId="0" animBg="1"/>
      <p:bldP spid="256" grpId="0" animBg="1"/>
      <p:bldP spid="257" grpId="0" animBg="1"/>
      <p:bldP spid="258" grpId="0" animBg="1"/>
      <p:bldP spid="259" grpId="0" animBg="1"/>
      <p:bldP spid="260"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فقاعة التفكير: على شكل سحابة 3">
            <a:extLst>
              <a:ext uri="{FF2B5EF4-FFF2-40B4-BE49-F238E27FC236}">
                <a16:creationId xmlns:a16="http://schemas.microsoft.com/office/drawing/2014/main" id="{F9F619B3-954A-489B-BA43-CB5C762ECD03}"/>
              </a:ext>
            </a:extLst>
          </p:cNvPr>
          <p:cNvSpPr/>
          <p:nvPr/>
        </p:nvSpPr>
        <p:spPr>
          <a:xfrm>
            <a:off x="2649894" y="1604864"/>
            <a:ext cx="6979298" cy="3209731"/>
          </a:xfrm>
          <a:prstGeom prst="cloudCallout">
            <a:avLst>
              <a:gd name="adj1" fmla="val -55555"/>
              <a:gd name="adj2" fmla="val -52035"/>
            </a:avLst>
          </a:prstGeom>
          <a:solidFill>
            <a:srgbClr val="BDE2F2"/>
          </a:solidFill>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soft" dir="t">
                <a:rot lat="0" lon="0" rev="15600000"/>
              </a:lightRig>
            </a:scene3d>
            <a:sp3d extrusionH="57150" prstMaterial="softEdge">
              <a:bevelT w="25400" h="38100"/>
            </a:sp3d>
          </a:bodyPr>
          <a:lstStyle/>
          <a:p>
            <a:pPr algn="ctr"/>
            <a:r>
              <a:rPr lang="ar-OM" sz="9600" b="1" dirty="0">
                <a:ln/>
                <a:solidFill>
                  <a:srgbClr val="6B4408"/>
                </a:solidFill>
                <a:latin typeface="Traditional Arabic" panose="02020603050405020304" pitchFamily="18" charset="-78"/>
                <a:cs typeface="Traditional Arabic" panose="02020603050405020304" pitchFamily="18" charset="-78"/>
              </a:rPr>
              <a:t>انْتهَتْ اللُّعْبَةُ</a:t>
            </a:r>
            <a:endParaRPr lang="en-US" sz="9600" b="1" dirty="0">
              <a:ln/>
              <a:solidFill>
                <a:srgbClr val="6B4408"/>
              </a:solidFill>
              <a:latin typeface="Traditional Arabic" panose="02020603050405020304" pitchFamily="18" charset="-78"/>
              <a:cs typeface="Traditional Arabic" panose="02020603050405020304" pitchFamily="18" charset="-78"/>
            </a:endParaRPr>
          </a:p>
        </p:txBody>
      </p:sp>
      <p:pic>
        <p:nvPicPr>
          <p:cNvPr id="6" name="صورة 5" descr="صورة تحتوي على سمك, كمبيوتر, شاشة عرض, لوحة المفاتيح&#10;&#10;تم إنشاء الوصف تلقائياً">
            <a:hlinkClick r:id="rId2" action="ppaction://hlinksldjump"/>
            <a:extLst>
              <a:ext uri="{FF2B5EF4-FFF2-40B4-BE49-F238E27FC236}">
                <a16:creationId xmlns:a16="http://schemas.microsoft.com/office/drawing/2014/main" id="{24D4D986-6669-41E8-93E4-02FA2358506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53339" y="-53823"/>
            <a:ext cx="4517115" cy="2774804"/>
          </a:xfrm>
          <a:prstGeom prst="rect">
            <a:avLst/>
          </a:prstGeom>
        </p:spPr>
      </p:pic>
    </p:spTree>
    <p:extLst>
      <p:ext uri="{BB962C8B-B14F-4D97-AF65-F5344CB8AC3E}">
        <p14:creationId xmlns:p14="http://schemas.microsoft.com/office/powerpoint/2010/main" val="298582886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15000"/>
            <a:lum/>
          </a:blip>
          <a:srcRect/>
          <a:stretch>
            <a:fillRect l="-12000" r="-12000"/>
          </a:stretch>
        </a:blipFill>
        <a:effectLst/>
      </p:bgPr>
    </p:bg>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D068D2C7-80A3-42D9-92CA-8327F259D721}"/>
              </a:ext>
            </a:extLst>
          </p:cNvPr>
          <p:cNvSpPr>
            <a:spLocks noGrp="1"/>
          </p:cNvSpPr>
          <p:nvPr>
            <p:ph type="title"/>
          </p:nvPr>
        </p:nvSpPr>
        <p:spPr>
          <a:xfrm>
            <a:off x="-602673" y="0"/>
            <a:ext cx="12441381" cy="1325563"/>
          </a:xfrm>
        </p:spPr>
        <p:txBody>
          <a:bodyPr>
            <a:normAutofit/>
          </a:bodyPr>
          <a:lstStyle/>
          <a:p>
            <a:r>
              <a:rPr lang="ar-OM" b="1" dirty="0"/>
              <a:t>التعليمات: </a:t>
            </a:r>
            <a:r>
              <a:rPr lang="ar-OM" dirty="0"/>
              <a:t>لهذه اللعبة عدة أيقونات</a:t>
            </a:r>
            <a:br>
              <a:rPr lang="ar-OM" dirty="0"/>
            </a:br>
            <a:r>
              <a:rPr lang="ar-OM" dirty="0"/>
              <a:t> ولكل واحدة لها حركة معينة:</a:t>
            </a:r>
            <a:endParaRPr lang="en-US" dirty="0"/>
          </a:p>
        </p:txBody>
      </p:sp>
      <p:graphicFrame>
        <p:nvGraphicFramePr>
          <p:cNvPr id="4" name="جدول 4">
            <a:extLst>
              <a:ext uri="{FF2B5EF4-FFF2-40B4-BE49-F238E27FC236}">
                <a16:creationId xmlns:a16="http://schemas.microsoft.com/office/drawing/2014/main" id="{46952D6A-CBD7-4F58-85E4-961F131A2606}"/>
              </a:ext>
            </a:extLst>
          </p:cNvPr>
          <p:cNvGraphicFramePr>
            <a:graphicFrameLocks noGrp="1"/>
          </p:cNvGraphicFramePr>
          <p:nvPr>
            <p:extLst>
              <p:ext uri="{D42A27DB-BD31-4B8C-83A1-F6EECF244321}">
                <p14:modId xmlns:p14="http://schemas.microsoft.com/office/powerpoint/2010/main" val="2474243607"/>
              </p:ext>
            </p:extLst>
          </p:nvPr>
        </p:nvGraphicFramePr>
        <p:xfrm>
          <a:off x="0" y="1281295"/>
          <a:ext cx="12192000" cy="5576705"/>
        </p:xfrm>
        <a:graphic>
          <a:graphicData uri="http://schemas.openxmlformats.org/drawingml/2006/table">
            <a:tbl>
              <a:tblPr firstRow="1" bandRow="1">
                <a:tableStyleId>{5C22544A-7EE6-4342-B048-85BDC9FD1C3A}</a:tableStyleId>
              </a:tblPr>
              <a:tblGrid>
                <a:gridCol w="10689432">
                  <a:extLst>
                    <a:ext uri="{9D8B030D-6E8A-4147-A177-3AD203B41FA5}">
                      <a16:colId xmlns:a16="http://schemas.microsoft.com/office/drawing/2014/main" val="416114182"/>
                    </a:ext>
                  </a:extLst>
                </a:gridCol>
                <a:gridCol w="1502568">
                  <a:extLst>
                    <a:ext uri="{9D8B030D-6E8A-4147-A177-3AD203B41FA5}">
                      <a16:colId xmlns:a16="http://schemas.microsoft.com/office/drawing/2014/main" val="197435577"/>
                    </a:ext>
                  </a:extLst>
                </a:gridCol>
              </a:tblGrid>
              <a:tr h="639853">
                <a:tc>
                  <a:txBody>
                    <a:bodyPr/>
                    <a:lstStyle/>
                    <a:p>
                      <a:r>
                        <a:rPr lang="ar-OM" sz="1800" b="1" dirty="0">
                          <a:solidFill>
                            <a:schemeClr val="tx1"/>
                          </a:solidFill>
                        </a:rPr>
                        <a:t>تعود بك إلى شريحة التعليمات.</a:t>
                      </a:r>
                      <a:endParaRPr lang="en-US" sz="1800" b="1" dirty="0">
                        <a:solidFill>
                          <a:schemeClr val="tx1"/>
                        </a:solidFill>
                      </a:endParaRP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endParaRPr lang="en-US" sz="1800" b="1" dirty="0">
                        <a:solidFill>
                          <a:schemeClr val="tx1"/>
                        </a:solidFill>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blipFill>
                      <a:blip r:embed="rId3"/>
                      <a:stretch>
                        <a:fillRect/>
                      </a:stretch>
                    </a:blipFill>
                  </a:tcPr>
                </a:tc>
                <a:extLst>
                  <a:ext uri="{0D108BD9-81ED-4DB2-BD59-A6C34878D82A}">
                    <a16:rowId xmlns:a16="http://schemas.microsoft.com/office/drawing/2014/main" val="1751706729"/>
                  </a:ext>
                </a:extLst>
              </a:tr>
              <a:tr h="639853">
                <a:tc>
                  <a:txBody>
                    <a:bodyPr/>
                    <a:lstStyle/>
                    <a:p>
                      <a:r>
                        <a:rPr lang="ar-OM" sz="1800" b="1" dirty="0">
                          <a:solidFill>
                            <a:schemeClr val="tx1"/>
                          </a:solidFill>
                        </a:rPr>
                        <a:t>تظهر لك صورة هدية وعند النقر على الصورة ترجع بك للعبة مرة أخرى وبالطبع تختار الهدية المناسبة التي تناسب مقدار ما أنت تحب أن تكافئ عليه اللاعب.</a:t>
                      </a:r>
                      <a:endParaRPr lang="en-US" sz="1800" b="1" dirty="0">
                        <a:solidFill>
                          <a:schemeClr val="tx1"/>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endParaRPr lang="en-US" sz="1800" b="1" dirty="0">
                        <a:solidFill>
                          <a:schemeClr val="tx1"/>
                        </a:solidFill>
                      </a:endParaRPr>
                    </a:p>
                  </a:txBody>
                  <a:tcPr>
                    <a:lnL w="12700" cmpd="sng">
                      <a:noFill/>
                    </a:lnL>
                    <a:lnR w="12700" cmpd="sng">
                      <a:noFill/>
                    </a:lnR>
                    <a:lnT w="38100" cmpd="sng">
                      <a:noFill/>
                    </a:lnT>
                    <a:lnB w="12700" cmpd="sng">
                      <a:noFill/>
                    </a:lnB>
                    <a:lnTlToBr w="12700" cmpd="sng">
                      <a:noFill/>
                      <a:prstDash val="solid"/>
                    </a:lnTlToBr>
                    <a:lnBlToTr w="12700" cmpd="sng">
                      <a:noFill/>
                      <a:prstDash val="solid"/>
                    </a:lnBlToTr>
                    <a:blipFill>
                      <a:blip r:embed="rId4"/>
                      <a:stretch>
                        <a:fillRect/>
                      </a:stretch>
                    </a:blipFill>
                  </a:tcPr>
                </a:tc>
                <a:extLst>
                  <a:ext uri="{0D108BD9-81ED-4DB2-BD59-A6C34878D82A}">
                    <a16:rowId xmlns:a16="http://schemas.microsoft.com/office/drawing/2014/main" val="4058226640"/>
                  </a:ext>
                </a:extLst>
              </a:tr>
              <a:tr h="639853">
                <a:tc>
                  <a:txBody>
                    <a:bodyPr/>
                    <a:lstStyle/>
                    <a:p>
                      <a:r>
                        <a:rPr lang="ar-OM" sz="1800" b="1" dirty="0">
                          <a:solidFill>
                            <a:schemeClr val="tx1"/>
                          </a:solidFill>
                        </a:rPr>
                        <a:t>تظهر لك الميزان بمعنى المحاكمة أي العقاب المناسب وعند النقر على الصورة ترجع بك للعبة والعقاب بما تراه مناسبا لهذا اللاعب.</a:t>
                      </a:r>
                      <a:endParaRPr lang="en-US" sz="1800" b="1" dirty="0">
                        <a:solidFill>
                          <a:schemeClr val="tx1"/>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endParaRPr lang="en-US" sz="1800" b="1" dirty="0">
                        <a:solidFill>
                          <a:schemeClr val="tx1"/>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blipFill>
                      <a:blip r:embed="rId5"/>
                      <a:stretch>
                        <a:fillRect/>
                      </a:stretch>
                    </a:blipFill>
                  </a:tcPr>
                </a:tc>
                <a:extLst>
                  <a:ext uri="{0D108BD9-81ED-4DB2-BD59-A6C34878D82A}">
                    <a16:rowId xmlns:a16="http://schemas.microsoft.com/office/drawing/2014/main" val="2411303366"/>
                  </a:ext>
                </a:extLst>
              </a:tr>
              <a:tr h="639853">
                <a:tc>
                  <a:txBody>
                    <a:bodyPr/>
                    <a:lstStyle/>
                    <a:p>
                      <a:r>
                        <a:rPr lang="ar-OM" sz="1800" b="1" dirty="0">
                          <a:solidFill>
                            <a:schemeClr val="tx1"/>
                          </a:solidFill>
                        </a:rPr>
                        <a:t>تحمل الحروف أو المقاطع لقراءتها أو الكلمة.</a:t>
                      </a:r>
                      <a:endParaRPr lang="en-US" sz="1800" b="1" dirty="0">
                        <a:solidFill>
                          <a:schemeClr val="tx1"/>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endParaRPr lang="en-US" sz="1800" b="1" dirty="0">
                        <a:solidFill>
                          <a:schemeClr val="tx1"/>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blipFill>
                      <a:blip r:embed="rId6"/>
                      <a:stretch>
                        <a:fillRect/>
                      </a:stretch>
                    </a:blipFill>
                  </a:tcPr>
                </a:tc>
                <a:extLst>
                  <a:ext uri="{0D108BD9-81ED-4DB2-BD59-A6C34878D82A}">
                    <a16:rowId xmlns:a16="http://schemas.microsoft.com/office/drawing/2014/main" val="2952187998"/>
                  </a:ext>
                </a:extLst>
              </a:tr>
              <a:tr h="639853">
                <a:tc>
                  <a:txBody>
                    <a:bodyPr/>
                    <a:lstStyle/>
                    <a:p>
                      <a:r>
                        <a:rPr lang="ar-OM" sz="1800" b="1" dirty="0">
                          <a:solidFill>
                            <a:schemeClr val="tx1"/>
                          </a:solidFill>
                        </a:rPr>
                        <a:t>تحسب لك عدد السمك الذي تصيده.</a:t>
                      </a:r>
                      <a:endParaRPr lang="en-US" sz="1800" b="1" dirty="0">
                        <a:solidFill>
                          <a:schemeClr val="tx1"/>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endParaRPr lang="en-US" sz="1800" b="1" dirty="0">
                        <a:solidFill>
                          <a:schemeClr val="tx1"/>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blipFill>
                      <a:blip r:embed="rId7"/>
                      <a:stretch>
                        <a:fillRect/>
                      </a:stretch>
                    </a:blipFill>
                  </a:tcPr>
                </a:tc>
                <a:extLst>
                  <a:ext uri="{0D108BD9-81ED-4DB2-BD59-A6C34878D82A}">
                    <a16:rowId xmlns:a16="http://schemas.microsoft.com/office/drawing/2014/main" val="266490291"/>
                  </a:ext>
                </a:extLst>
              </a:tr>
              <a:tr h="639853">
                <a:tc>
                  <a:txBody>
                    <a:bodyPr/>
                    <a:lstStyle/>
                    <a:p>
                      <a:r>
                        <a:rPr lang="ar-OM" sz="1800" b="1" dirty="0">
                          <a:solidFill>
                            <a:schemeClr val="tx1"/>
                          </a:solidFill>
                        </a:rPr>
                        <a:t>تذهب بك للتعليمات.</a:t>
                      </a:r>
                      <a:endParaRPr lang="en-US" sz="1800" b="1" dirty="0">
                        <a:solidFill>
                          <a:schemeClr val="tx1"/>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endParaRPr lang="en-US" sz="1800" b="1" dirty="0">
                        <a:solidFill>
                          <a:schemeClr val="tx1"/>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blipFill>
                      <a:blip r:embed="rId8"/>
                      <a:stretch>
                        <a:fillRect/>
                      </a:stretch>
                    </a:blipFill>
                  </a:tcPr>
                </a:tc>
                <a:extLst>
                  <a:ext uri="{0D108BD9-81ED-4DB2-BD59-A6C34878D82A}">
                    <a16:rowId xmlns:a16="http://schemas.microsoft.com/office/drawing/2014/main" val="2793078067"/>
                  </a:ext>
                </a:extLst>
              </a:tr>
              <a:tr h="639853">
                <a:tc>
                  <a:txBody>
                    <a:bodyPr/>
                    <a:lstStyle/>
                    <a:p>
                      <a:r>
                        <a:rPr lang="ar-OM" sz="1800" b="1" dirty="0">
                          <a:solidFill>
                            <a:schemeClr val="tx1"/>
                          </a:solidFill>
                        </a:rPr>
                        <a:t>أيقونة بداية اللعبة التي تذهب بك لشريحة اللعبة الأولى (الأصوات القصيرة) ثم تضغط السهم أو زر الدخول لمرور السمكات في حال اللاعب الواحد أو لاعبين أو أكثر، فمثلا لاعب واحد كلما قرأ الحرف الذي على السمكة تنقر على السمكة التي تحسب، في حال أنه لم يستطيع قراءة سمكة تنقر للعودة ليلعب اللاعب الثاني عبر النقر على لعبة 1 المقابلة وهكذا وسوف تجد عند عودتك للاعب الأول عدد الأسماك التي اصطادها فيبدأ بالاصطياد من جديد وبالنقر على سمكة الحساب تكمل عد السمك الجديد على السمك القديم. في حال اللعب بفريقين كل فريق يمثل أيقونة لاعب فمثلا يقرأ الأول سمكته وعند ظهور الثانية يقرأها اللاعب الثاني وهكذا ونعود للفريق الثاني أو اللاعب الثاني في حال أن اللاعب لم يستطيع أن يصطاد سمكته. </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endParaRPr lang="en-US" sz="1800" b="1" dirty="0">
                        <a:solidFill>
                          <a:schemeClr val="tx1"/>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blipFill dpi="0" rotWithShape="1">
                      <a:blip r:embed="rId9">
                        <a:alphaModFix amt="95000"/>
                      </a:blip>
                      <a:srcRect/>
                      <a:stretch>
                        <a:fillRect/>
                      </a:stretch>
                    </a:blipFill>
                  </a:tcPr>
                </a:tc>
                <a:extLst>
                  <a:ext uri="{0D108BD9-81ED-4DB2-BD59-A6C34878D82A}">
                    <a16:rowId xmlns:a16="http://schemas.microsoft.com/office/drawing/2014/main" val="3118131326"/>
                  </a:ext>
                </a:extLst>
              </a:tr>
            </a:tbl>
          </a:graphicData>
        </a:graphic>
      </p:graphicFrame>
      <p:pic>
        <p:nvPicPr>
          <p:cNvPr id="3" name="صورة 2" descr="صورة تحتوي على سمك, كمبيوتر, شاشة عرض, لوحة المفاتيح&#10;&#10;تم إنشاء الوصف تلقائياً">
            <a:hlinkClick r:id="rId10" action="ppaction://hlinksldjump"/>
            <a:extLst>
              <a:ext uri="{FF2B5EF4-FFF2-40B4-BE49-F238E27FC236}">
                <a16:creationId xmlns:a16="http://schemas.microsoft.com/office/drawing/2014/main" id="{E12EFABD-7911-4D7C-A960-9BDC5FFB358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3657600" cy="1469552"/>
          </a:xfrm>
          <a:prstGeom prst="rect">
            <a:avLst/>
          </a:prstGeom>
        </p:spPr>
      </p:pic>
      <p:graphicFrame>
        <p:nvGraphicFramePr>
          <p:cNvPr id="6" name="جدول 6">
            <a:extLst>
              <a:ext uri="{FF2B5EF4-FFF2-40B4-BE49-F238E27FC236}">
                <a16:creationId xmlns:a16="http://schemas.microsoft.com/office/drawing/2014/main" id="{124F9FB0-92A7-4C53-B368-7D6CB41F4F76}"/>
              </a:ext>
            </a:extLst>
          </p:cNvPr>
          <p:cNvGraphicFramePr>
            <a:graphicFrameLocks noGrp="1"/>
          </p:cNvGraphicFramePr>
          <p:nvPr>
            <p:extLst>
              <p:ext uri="{D42A27DB-BD31-4B8C-83A1-F6EECF244321}">
                <p14:modId xmlns:p14="http://schemas.microsoft.com/office/powerpoint/2010/main" val="1134625189"/>
              </p:ext>
            </p:extLst>
          </p:nvPr>
        </p:nvGraphicFramePr>
        <p:xfrm>
          <a:off x="1100902" y="3429000"/>
          <a:ext cx="6845473" cy="927275"/>
        </p:xfrm>
        <a:graphic>
          <a:graphicData uri="http://schemas.openxmlformats.org/drawingml/2006/table">
            <a:tbl>
              <a:tblPr firstRow="1" bandRow="1">
                <a:tableStyleId>{5C22544A-7EE6-4342-B048-85BDC9FD1C3A}</a:tableStyleId>
              </a:tblPr>
              <a:tblGrid>
                <a:gridCol w="5133108">
                  <a:extLst>
                    <a:ext uri="{9D8B030D-6E8A-4147-A177-3AD203B41FA5}">
                      <a16:colId xmlns:a16="http://schemas.microsoft.com/office/drawing/2014/main" val="380998427"/>
                    </a:ext>
                  </a:extLst>
                </a:gridCol>
                <a:gridCol w="1712365">
                  <a:extLst>
                    <a:ext uri="{9D8B030D-6E8A-4147-A177-3AD203B41FA5}">
                      <a16:colId xmlns:a16="http://schemas.microsoft.com/office/drawing/2014/main" val="3819214285"/>
                    </a:ext>
                  </a:extLst>
                </a:gridCol>
              </a:tblGrid>
              <a:tr h="927275">
                <a:tc>
                  <a:txBody>
                    <a:bodyPr/>
                    <a:lstStyle/>
                    <a:p>
                      <a:r>
                        <a:rPr lang="ar-OM" dirty="0">
                          <a:solidFill>
                            <a:schemeClr val="tx1"/>
                          </a:solidFill>
                        </a:rPr>
                        <a:t>هذه السمكة تذهب باللاعب حيث مربعات التدريب وعند النقر عليها يسمع صوت قراءة الحرف بالحركة التي عليه، فيتدرب على النطق ثم يبدأ اللعب بعد التدريب مع المشرف على اللعبة.</a:t>
                      </a:r>
                      <a:endParaRPr lang="en-US" dirty="0">
                        <a:solidFill>
                          <a:schemeClr val="tx1"/>
                        </a:solidFill>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endParaRPr lang="en-US"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blipFill>
                      <a:blip r:embed="rId11"/>
                      <a:stretch>
                        <a:fillRect/>
                      </a:stretch>
                    </a:blipFill>
                  </a:tcPr>
                </a:tc>
                <a:extLst>
                  <a:ext uri="{0D108BD9-81ED-4DB2-BD59-A6C34878D82A}">
                    <a16:rowId xmlns:a16="http://schemas.microsoft.com/office/drawing/2014/main" val="3375878750"/>
                  </a:ext>
                </a:extLst>
              </a:tr>
            </a:tbl>
          </a:graphicData>
        </a:graphic>
      </p:graphicFrame>
    </p:spTree>
    <p:extLst>
      <p:ext uri="{BB962C8B-B14F-4D97-AF65-F5344CB8AC3E}">
        <p14:creationId xmlns:p14="http://schemas.microsoft.com/office/powerpoint/2010/main" val="227606101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شكل حر: شكل 26">
            <a:extLst>
              <a:ext uri="{FF2B5EF4-FFF2-40B4-BE49-F238E27FC236}">
                <a16:creationId xmlns:a16="http://schemas.microsoft.com/office/drawing/2014/main" id="{D58104A7-A0AF-45C7-B624-534CD72E9AE0}"/>
              </a:ext>
            </a:extLst>
          </p:cNvPr>
          <p:cNvSpPr/>
          <p:nvPr/>
        </p:nvSpPr>
        <p:spPr>
          <a:xfrm>
            <a:off x="503633" y="607368"/>
            <a:ext cx="1757956" cy="1298377"/>
          </a:xfrm>
          <a:custGeom>
            <a:avLst/>
            <a:gdLst>
              <a:gd name="connsiteX0" fmla="*/ 0 w 1250156"/>
              <a:gd name="connsiteY0" fmla="*/ 0 h 750093"/>
              <a:gd name="connsiteX1" fmla="*/ 1250156 w 1250156"/>
              <a:gd name="connsiteY1" fmla="*/ 0 h 750093"/>
              <a:gd name="connsiteX2" fmla="*/ 1250156 w 1250156"/>
              <a:gd name="connsiteY2" fmla="*/ 750093 h 750093"/>
              <a:gd name="connsiteX3" fmla="*/ 0 w 1250156"/>
              <a:gd name="connsiteY3" fmla="*/ 750093 h 750093"/>
              <a:gd name="connsiteX4" fmla="*/ 0 w 1250156"/>
              <a:gd name="connsiteY4" fmla="*/ 0 h 7500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0156" h="750093">
                <a:moveTo>
                  <a:pt x="0" y="0"/>
                </a:moveTo>
                <a:lnTo>
                  <a:pt x="1250156" y="0"/>
                </a:lnTo>
                <a:lnTo>
                  <a:pt x="1250156" y="750093"/>
                </a:lnTo>
                <a:lnTo>
                  <a:pt x="0" y="750093"/>
                </a:lnTo>
                <a:lnTo>
                  <a:pt x="0" y="0"/>
                </a:lnTo>
                <a:close/>
              </a:path>
            </a:pathLst>
          </a:custGeom>
          <a:blipFill>
            <a:blip r:embed="rId7"/>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ar-OM" sz="5400" b="1" kern="1200" dirty="0">
                <a:ln w="10160">
                  <a:solidFill>
                    <a:srgbClr val="002060"/>
                  </a:solidFill>
                  <a:prstDash val="solid"/>
                </a:ln>
                <a:solidFill>
                  <a:srgbClr val="FFFFFF"/>
                </a:solidFill>
                <a:effectLst>
                  <a:outerShdw blurRad="38100" dist="22860" dir="5400000" algn="tl" rotWithShape="0">
                    <a:srgbClr val="000000">
                      <a:alpha val="30000"/>
                    </a:srgbClr>
                  </a:outerShdw>
                </a:effectLst>
              </a:rPr>
              <a:t>رَ</a:t>
            </a:r>
            <a:r>
              <a:rPr lang="ar-OM" sz="5400" b="1" dirty="0">
                <a:ln w="10160">
                  <a:solidFill>
                    <a:srgbClr val="002060"/>
                  </a:solidFill>
                  <a:prstDash val="solid"/>
                </a:ln>
                <a:solidFill>
                  <a:srgbClr val="FF0000"/>
                </a:solidFill>
                <a:effectLst>
                  <a:outerShdw blurRad="38100" dist="22860" dir="5400000" algn="tl" rotWithShape="0">
                    <a:srgbClr val="000000">
                      <a:alpha val="30000"/>
                    </a:srgbClr>
                  </a:outerShdw>
                </a:effectLst>
              </a:rPr>
              <a:t>مِي</a:t>
            </a:r>
            <a:r>
              <a:rPr lang="ar-OM" sz="5400" b="1" kern="1200" dirty="0">
                <a:ln w="10160">
                  <a:solidFill>
                    <a:srgbClr val="002060"/>
                  </a:solidFill>
                  <a:prstDash val="solid"/>
                </a:ln>
                <a:solidFill>
                  <a:srgbClr val="FFFFFF"/>
                </a:solidFill>
                <a:effectLst>
                  <a:outerShdw blurRad="38100" dist="22860" dir="5400000" algn="tl" rotWithShape="0">
                    <a:srgbClr val="000000">
                      <a:alpha val="30000"/>
                    </a:srgbClr>
                  </a:outerShdw>
                </a:effectLst>
              </a:rPr>
              <a:t>مٌ</a:t>
            </a:r>
          </a:p>
        </p:txBody>
      </p:sp>
      <p:sp>
        <p:nvSpPr>
          <p:cNvPr id="28" name="شكل حر: شكل 27">
            <a:extLst>
              <a:ext uri="{FF2B5EF4-FFF2-40B4-BE49-F238E27FC236}">
                <a16:creationId xmlns:a16="http://schemas.microsoft.com/office/drawing/2014/main" id="{633692BB-2F36-40B5-8F0C-413FA25096B7}"/>
              </a:ext>
            </a:extLst>
          </p:cNvPr>
          <p:cNvSpPr/>
          <p:nvPr/>
        </p:nvSpPr>
        <p:spPr>
          <a:xfrm>
            <a:off x="2772678" y="519880"/>
            <a:ext cx="1757956" cy="1298377"/>
          </a:xfrm>
          <a:custGeom>
            <a:avLst/>
            <a:gdLst>
              <a:gd name="connsiteX0" fmla="*/ 0 w 1250156"/>
              <a:gd name="connsiteY0" fmla="*/ 0 h 750093"/>
              <a:gd name="connsiteX1" fmla="*/ 1250156 w 1250156"/>
              <a:gd name="connsiteY1" fmla="*/ 0 h 750093"/>
              <a:gd name="connsiteX2" fmla="*/ 1250156 w 1250156"/>
              <a:gd name="connsiteY2" fmla="*/ 750093 h 750093"/>
              <a:gd name="connsiteX3" fmla="*/ 0 w 1250156"/>
              <a:gd name="connsiteY3" fmla="*/ 750093 h 750093"/>
              <a:gd name="connsiteX4" fmla="*/ 0 w 1250156"/>
              <a:gd name="connsiteY4" fmla="*/ 0 h 7500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0156" h="750093">
                <a:moveTo>
                  <a:pt x="0" y="0"/>
                </a:moveTo>
                <a:lnTo>
                  <a:pt x="1250156" y="0"/>
                </a:lnTo>
                <a:lnTo>
                  <a:pt x="1250156" y="750093"/>
                </a:lnTo>
                <a:lnTo>
                  <a:pt x="0" y="750093"/>
                </a:lnTo>
                <a:lnTo>
                  <a:pt x="0" y="0"/>
                </a:lnTo>
                <a:close/>
              </a:path>
            </a:pathLst>
          </a:custGeom>
          <a:blipFill>
            <a:blip r:embed="rId7"/>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ar-OM" sz="5400" b="1" kern="1200" dirty="0">
                <a:ln w="10160">
                  <a:solidFill>
                    <a:srgbClr val="002060"/>
                  </a:solidFill>
                  <a:prstDash val="solid"/>
                </a:ln>
                <a:solidFill>
                  <a:srgbClr val="FFFFFF"/>
                </a:solidFill>
                <a:effectLst>
                  <a:outerShdw blurRad="38100" dist="22860" dir="5400000" algn="tl" rotWithShape="0">
                    <a:srgbClr val="000000">
                      <a:alpha val="30000"/>
                    </a:srgbClr>
                  </a:outerShdw>
                </a:effectLst>
              </a:rPr>
              <a:t>مَ</a:t>
            </a:r>
            <a:r>
              <a:rPr lang="ar-OM" sz="5400" b="1" dirty="0">
                <a:ln w="10160">
                  <a:solidFill>
                    <a:srgbClr val="002060"/>
                  </a:solidFill>
                  <a:prstDash val="solid"/>
                </a:ln>
                <a:solidFill>
                  <a:srgbClr val="FF0000"/>
                </a:solidFill>
                <a:effectLst>
                  <a:outerShdw blurRad="38100" dist="22860" dir="5400000" algn="tl" rotWithShape="0">
                    <a:srgbClr val="000000">
                      <a:alpha val="30000"/>
                    </a:srgbClr>
                  </a:outerShdw>
                </a:effectLst>
              </a:rPr>
              <a:t>را</a:t>
            </a:r>
            <a:r>
              <a:rPr lang="ar-OM" sz="5400" b="1" kern="1200" dirty="0">
                <a:ln w="10160">
                  <a:solidFill>
                    <a:srgbClr val="002060"/>
                  </a:solidFill>
                  <a:prstDash val="solid"/>
                </a:ln>
                <a:solidFill>
                  <a:srgbClr val="FFFFFF"/>
                </a:solidFill>
                <a:effectLst>
                  <a:outerShdw blurRad="38100" dist="22860" dir="5400000" algn="tl" rotWithShape="0">
                    <a:srgbClr val="000000">
                      <a:alpha val="30000"/>
                    </a:srgbClr>
                  </a:outerShdw>
                </a:effectLst>
              </a:rPr>
              <a:t>مُ</a:t>
            </a:r>
          </a:p>
        </p:txBody>
      </p:sp>
      <p:sp>
        <p:nvSpPr>
          <p:cNvPr id="30" name="شكل حر: شكل 29">
            <a:extLst>
              <a:ext uri="{FF2B5EF4-FFF2-40B4-BE49-F238E27FC236}">
                <a16:creationId xmlns:a16="http://schemas.microsoft.com/office/drawing/2014/main" id="{C7A96D5C-4B04-4535-BD96-B70350F27245}"/>
              </a:ext>
            </a:extLst>
          </p:cNvPr>
          <p:cNvSpPr/>
          <p:nvPr/>
        </p:nvSpPr>
        <p:spPr>
          <a:xfrm>
            <a:off x="7625050" y="501841"/>
            <a:ext cx="1757956" cy="1298377"/>
          </a:xfrm>
          <a:custGeom>
            <a:avLst/>
            <a:gdLst>
              <a:gd name="connsiteX0" fmla="*/ 0 w 1250156"/>
              <a:gd name="connsiteY0" fmla="*/ 0 h 750093"/>
              <a:gd name="connsiteX1" fmla="*/ 1250156 w 1250156"/>
              <a:gd name="connsiteY1" fmla="*/ 0 h 750093"/>
              <a:gd name="connsiteX2" fmla="*/ 1250156 w 1250156"/>
              <a:gd name="connsiteY2" fmla="*/ 750093 h 750093"/>
              <a:gd name="connsiteX3" fmla="*/ 0 w 1250156"/>
              <a:gd name="connsiteY3" fmla="*/ 750093 h 750093"/>
              <a:gd name="connsiteX4" fmla="*/ 0 w 1250156"/>
              <a:gd name="connsiteY4" fmla="*/ 0 h 7500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0156" h="750093">
                <a:moveTo>
                  <a:pt x="0" y="0"/>
                </a:moveTo>
                <a:lnTo>
                  <a:pt x="1250156" y="0"/>
                </a:lnTo>
                <a:lnTo>
                  <a:pt x="1250156" y="750093"/>
                </a:lnTo>
                <a:lnTo>
                  <a:pt x="0" y="750093"/>
                </a:lnTo>
                <a:lnTo>
                  <a:pt x="0" y="0"/>
                </a:lnTo>
                <a:close/>
              </a:path>
            </a:pathLst>
          </a:custGeom>
          <a:blipFill>
            <a:blip r:embed="rId7"/>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ar-OM" sz="5400" b="1" dirty="0">
                <a:ln w="10160">
                  <a:solidFill>
                    <a:srgbClr val="002060"/>
                  </a:solidFill>
                  <a:prstDash val="solid"/>
                </a:ln>
                <a:solidFill>
                  <a:srgbClr val="FF0000"/>
                </a:solidFill>
                <a:effectLst>
                  <a:outerShdw blurRad="38100" dist="22860" dir="5400000" algn="tl" rotWithShape="0">
                    <a:srgbClr val="000000">
                      <a:alpha val="30000"/>
                    </a:srgbClr>
                  </a:outerShdw>
                </a:effectLst>
              </a:rPr>
              <a:t>مَا</a:t>
            </a:r>
            <a:r>
              <a:rPr lang="ar-OM" sz="5400" b="1" kern="1200" dirty="0">
                <a:ln w="10160">
                  <a:solidFill>
                    <a:srgbClr val="002060"/>
                  </a:solidFill>
                  <a:prstDash val="solid"/>
                </a:ln>
                <a:solidFill>
                  <a:srgbClr val="FFFFFF"/>
                </a:solidFill>
                <a:effectLst>
                  <a:outerShdw blurRad="38100" dist="22860" dir="5400000" algn="tl" rotWithShape="0">
                    <a:srgbClr val="000000">
                      <a:alpha val="30000"/>
                    </a:srgbClr>
                  </a:outerShdw>
                </a:effectLst>
              </a:rPr>
              <a:t>رَ</a:t>
            </a:r>
          </a:p>
        </p:txBody>
      </p:sp>
      <p:sp>
        <p:nvSpPr>
          <p:cNvPr id="31" name="شكل حر: شكل 30">
            <a:extLst>
              <a:ext uri="{FF2B5EF4-FFF2-40B4-BE49-F238E27FC236}">
                <a16:creationId xmlns:a16="http://schemas.microsoft.com/office/drawing/2014/main" id="{FCB54960-8EFA-4845-911F-E43D10431407}"/>
              </a:ext>
            </a:extLst>
          </p:cNvPr>
          <p:cNvSpPr/>
          <p:nvPr/>
        </p:nvSpPr>
        <p:spPr>
          <a:xfrm>
            <a:off x="10033078" y="494695"/>
            <a:ext cx="1757956" cy="1298377"/>
          </a:xfrm>
          <a:custGeom>
            <a:avLst/>
            <a:gdLst>
              <a:gd name="connsiteX0" fmla="*/ 0 w 1250156"/>
              <a:gd name="connsiteY0" fmla="*/ 0 h 750093"/>
              <a:gd name="connsiteX1" fmla="*/ 1250156 w 1250156"/>
              <a:gd name="connsiteY1" fmla="*/ 0 h 750093"/>
              <a:gd name="connsiteX2" fmla="*/ 1250156 w 1250156"/>
              <a:gd name="connsiteY2" fmla="*/ 750093 h 750093"/>
              <a:gd name="connsiteX3" fmla="*/ 0 w 1250156"/>
              <a:gd name="connsiteY3" fmla="*/ 750093 h 750093"/>
              <a:gd name="connsiteX4" fmla="*/ 0 w 1250156"/>
              <a:gd name="connsiteY4" fmla="*/ 0 h 7500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0156" h="750093">
                <a:moveTo>
                  <a:pt x="0" y="0"/>
                </a:moveTo>
                <a:lnTo>
                  <a:pt x="1250156" y="0"/>
                </a:lnTo>
                <a:lnTo>
                  <a:pt x="1250156" y="750093"/>
                </a:lnTo>
                <a:lnTo>
                  <a:pt x="0" y="750093"/>
                </a:lnTo>
                <a:lnTo>
                  <a:pt x="0" y="0"/>
                </a:lnTo>
                <a:close/>
              </a:path>
            </a:pathLst>
          </a:custGeom>
          <a:blipFill>
            <a:blip r:embed="rId7"/>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ar-OM" sz="5400" b="1" dirty="0">
                <a:ln w="10160">
                  <a:solidFill>
                    <a:srgbClr val="002060"/>
                  </a:solidFill>
                  <a:prstDash val="solid"/>
                </a:ln>
                <a:solidFill>
                  <a:srgbClr val="FF0000"/>
                </a:solidFill>
                <a:effectLst>
                  <a:outerShdw blurRad="38100" dist="22860" dir="5400000" algn="tl" rotWithShape="0">
                    <a:srgbClr val="000000">
                      <a:alpha val="30000"/>
                    </a:srgbClr>
                  </a:outerShdw>
                </a:effectLst>
              </a:rPr>
              <a:t>رَامِي</a:t>
            </a:r>
          </a:p>
        </p:txBody>
      </p:sp>
      <p:sp>
        <p:nvSpPr>
          <p:cNvPr id="32" name="شكل حر: شكل 31">
            <a:extLst>
              <a:ext uri="{FF2B5EF4-FFF2-40B4-BE49-F238E27FC236}">
                <a16:creationId xmlns:a16="http://schemas.microsoft.com/office/drawing/2014/main" id="{00431273-E2B4-4533-B548-29AEA1C0A129}"/>
              </a:ext>
            </a:extLst>
          </p:cNvPr>
          <p:cNvSpPr/>
          <p:nvPr/>
        </p:nvSpPr>
        <p:spPr>
          <a:xfrm>
            <a:off x="503633" y="1782375"/>
            <a:ext cx="1757956" cy="1298377"/>
          </a:xfrm>
          <a:custGeom>
            <a:avLst/>
            <a:gdLst>
              <a:gd name="connsiteX0" fmla="*/ 0 w 1250156"/>
              <a:gd name="connsiteY0" fmla="*/ 0 h 750093"/>
              <a:gd name="connsiteX1" fmla="*/ 1250156 w 1250156"/>
              <a:gd name="connsiteY1" fmla="*/ 0 h 750093"/>
              <a:gd name="connsiteX2" fmla="*/ 1250156 w 1250156"/>
              <a:gd name="connsiteY2" fmla="*/ 750093 h 750093"/>
              <a:gd name="connsiteX3" fmla="*/ 0 w 1250156"/>
              <a:gd name="connsiteY3" fmla="*/ 750093 h 750093"/>
              <a:gd name="connsiteX4" fmla="*/ 0 w 1250156"/>
              <a:gd name="connsiteY4" fmla="*/ 0 h 7500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0156" h="750093">
                <a:moveTo>
                  <a:pt x="0" y="0"/>
                </a:moveTo>
                <a:lnTo>
                  <a:pt x="1250156" y="0"/>
                </a:lnTo>
                <a:lnTo>
                  <a:pt x="1250156" y="750093"/>
                </a:lnTo>
                <a:lnTo>
                  <a:pt x="0" y="750093"/>
                </a:lnTo>
                <a:lnTo>
                  <a:pt x="0" y="0"/>
                </a:lnTo>
                <a:close/>
              </a:path>
            </a:pathLst>
          </a:custGeom>
          <a:blipFill>
            <a:blip r:embed="rId7"/>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ar-OM" sz="5400" b="1" kern="1200" dirty="0">
                <a:ln w="10160">
                  <a:solidFill>
                    <a:srgbClr val="002060"/>
                  </a:solidFill>
                  <a:prstDash val="solid"/>
                </a:ln>
                <a:solidFill>
                  <a:srgbClr val="FFFFFF"/>
                </a:solidFill>
                <a:effectLst>
                  <a:outerShdw blurRad="38100" dist="22860" dir="5400000" algn="tl" rotWithShape="0">
                    <a:srgbClr val="000000">
                      <a:alpha val="30000"/>
                    </a:srgbClr>
                  </a:outerShdw>
                </a:effectLst>
              </a:rPr>
              <a:t>رَمَمَ</a:t>
            </a:r>
          </a:p>
        </p:txBody>
      </p:sp>
      <p:sp>
        <p:nvSpPr>
          <p:cNvPr id="33" name="شكل حر: شكل 32">
            <a:extLst>
              <a:ext uri="{FF2B5EF4-FFF2-40B4-BE49-F238E27FC236}">
                <a16:creationId xmlns:a16="http://schemas.microsoft.com/office/drawing/2014/main" id="{58242888-5CF6-4443-A43B-31199E55C2B1}"/>
              </a:ext>
            </a:extLst>
          </p:cNvPr>
          <p:cNvSpPr/>
          <p:nvPr/>
        </p:nvSpPr>
        <p:spPr>
          <a:xfrm>
            <a:off x="2612027" y="1694400"/>
            <a:ext cx="1757956" cy="1298377"/>
          </a:xfrm>
          <a:custGeom>
            <a:avLst/>
            <a:gdLst>
              <a:gd name="connsiteX0" fmla="*/ 0 w 1250156"/>
              <a:gd name="connsiteY0" fmla="*/ 0 h 750093"/>
              <a:gd name="connsiteX1" fmla="*/ 1250156 w 1250156"/>
              <a:gd name="connsiteY1" fmla="*/ 0 h 750093"/>
              <a:gd name="connsiteX2" fmla="*/ 1250156 w 1250156"/>
              <a:gd name="connsiteY2" fmla="*/ 750093 h 750093"/>
              <a:gd name="connsiteX3" fmla="*/ 0 w 1250156"/>
              <a:gd name="connsiteY3" fmla="*/ 750093 h 750093"/>
              <a:gd name="connsiteX4" fmla="*/ 0 w 1250156"/>
              <a:gd name="connsiteY4" fmla="*/ 0 h 7500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0156" h="750093">
                <a:moveTo>
                  <a:pt x="0" y="0"/>
                </a:moveTo>
                <a:lnTo>
                  <a:pt x="1250156" y="0"/>
                </a:lnTo>
                <a:lnTo>
                  <a:pt x="1250156" y="750093"/>
                </a:lnTo>
                <a:lnTo>
                  <a:pt x="0" y="750093"/>
                </a:lnTo>
                <a:lnTo>
                  <a:pt x="0" y="0"/>
                </a:lnTo>
                <a:close/>
              </a:path>
            </a:pathLst>
          </a:custGeom>
          <a:blipFill>
            <a:blip r:embed="rId7"/>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ar-OM" sz="5400" b="1" dirty="0">
                <a:ln w="10160">
                  <a:solidFill>
                    <a:srgbClr val="002060"/>
                  </a:solidFill>
                  <a:prstDash val="solid"/>
                </a:ln>
                <a:solidFill>
                  <a:srgbClr val="FF0000"/>
                </a:solidFill>
                <a:effectLst>
                  <a:outerShdw blurRad="38100" dist="22860" dir="5400000" algn="tl" rotWithShape="0">
                    <a:srgbClr val="000000">
                      <a:alpha val="30000"/>
                    </a:srgbClr>
                  </a:outerShdw>
                </a:effectLst>
              </a:rPr>
              <a:t>رُو</a:t>
            </a:r>
            <a:r>
              <a:rPr lang="ar-OM" sz="5400" b="1" kern="1200" dirty="0">
                <a:ln w="10160">
                  <a:solidFill>
                    <a:srgbClr val="002060"/>
                  </a:solidFill>
                  <a:prstDash val="solid"/>
                </a:ln>
                <a:solidFill>
                  <a:srgbClr val="FFFFFF"/>
                </a:solidFill>
                <a:effectLst>
                  <a:outerShdw blurRad="38100" dist="22860" dir="5400000" algn="tl" rotWithShape="0">
                    <a:srgbClr val="000000">
                      <a:alpha val="30000"/>
                    </a:srgbClr>
                  </a:outerShdw>
                </a:effectLst>
              </a:rPr>
              <a:t>مٌ</a:t>
            </a:r>
          </a:p>
        </p:txBody>
      </p:sp>
      <p:sp>
        <p:nvSpPr>
          <p:cNvPr id="34" name="شكل حر: شكل 33">
            <a:extLst>
              <a:ext uri="{FF2B5EF4-FFF2-40B4-BE49-F238E27FC236}">
                <a16:creationId xmlns:a16="http://schemas.microsoft.com/office/drawing/2014/main" id="{E73E5008-F22B-442D-A7DB-2E6A3A72C40F}"/>
              </a:ext>
            </a:extLst>
          </p:cNvPr>
          <p:cNvSpPr/>
          <p:nvPr/>
        </p:nvSpPr>
        <p:spPr>
          <a:xfrm>
            <a:off x="5217022" y="1752223"/>
            <a:ext cx="1757956" cy="1298377"/>
          </a:xfrm>
          <a:custGeom>
            <a:avLst/>
            <a:gdLst>
              <a:gd name="connsiteX0" fmla="*/ 0 w 1250156"/>
              <a:gd name="connsiteY0" fmla="*/ 0 h 750093"/>
              <a:gd name="connsiteX1" fmla="*/ 1250156 w 1250156"/>
              <a:gd name="connsiteY1" fmla="*/ 0 h 750093"/>
              <a:gd name="connsiteX2" fmla="*/ 1250156 w 1250156"/>
              <a:gd name="connsiteY2" fmla="*/ 750093 h 750093"/>
              <a:gd name="connsiteX3" fmla="*/ 0 w 1250156"/>
              <a:gd name="connsiteY3" fmla="*/ 750093 h 750093"/>
              <a:gd name="connsiteX4" fmla="*/ 0 w 1250156"/>
              <a:gd name="connsiteY4" fmla="*/ 0 h 7500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0156" h="750093">
                <a:moveTo>
                  <a:pt x="0" y="0"/>
                </a:moveTo>
                <a:lnTo>
                  <a:pt x="1250156" y="0"/>
                </a:lnTo>
                <a:lnTo>
                  <a:pt x="1250156" y="750093"/>
                </a:lnTo>
                <a:lnTo>
                  <a:pt x="0" y="750093"/>
                </a:lnTo>
                <a:lnTo>
                  <a:pt x="0" y="0"/>
                </a:lnTo>
                <a:close/>
              </a:path>
            </a:pathLst>
          </a:custGeom>
          <a:blipFill>
            <a:blip r:embed="rId7"/>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ar-OM" sz="5400" b="1" kern="1200" dirty="0">
                <a:ln w="10160">
                  <a:solidFill>
                    <a:srgbClr val="002060"/>
                  </a:solidFill>
                  <a:prstDash val="solid"/>
                </a:ln>
                <a:solidFill>
                  <a:srgbClr val="FFFFFF"/>
                </a:solidFill>
                <a:effectLst>
                  <a:outerShdw blurRad="38100" dist="22860" dir="5400000" algn="tl" rotWithShape="0">
                    <a:srgbClr val="000000">
                      <a:alpha val="30000"/>
                    </a:srgbClr>
                  </a:outerShdw>
                </a:effectLst>
              </a:rPr>
              <a:t>مَبْ</a:t>
            </a:r>
            <a:r>
              <a:rPr lang="ar-OM" sz="5400" b="1" dirty="0">
                <a:ln w="10160">
                  <a:solidFill>
                    <a:srgbClr val="002060"/>
                  </a:solidFill>
                  <a:prstDash val="solid"/>
                </a:ln>
                <a:solidFill>
                  <a:srgbClr val="FF0000"/>
                </a:solidFill>
                <a:effectLst>
                  <a:outerShdw blurRad="38100" dist="22860" dir="5400000" algn="tl" rotWithShape="0">
                    <a:srgbClr val="000000">
                      <a:alpha val="30000"/>
                    </a:srgbClr>
                  </a:outerShdw>
                </a:effectLst>
              </a:rPr>
              <a:t>رُو</a:t>
            </a:r>
            <a:r>
              <a:rPr lang="ar-OM" sz="5400" b="1" kern="1200" dirty="0">
                <a:ln w="10160">
                  <a:solidFill>
                    <a:srgbClr val="002060"/>
                  </a:solidFill>
                  <a:prstDash val="solid"/>
                </a:ln>
                <a:solidFill>
                  <a:srgbClr val="FFFFFF"/>
                </a:solidFill>
                <a:effectLst>
                  <a:outerShdw blurRad="38100" dist="22860" dir="5400000" algn="tl" rotWithShape="0">
                    <a:srgbClr val="000000">
                      <a:alpha val="30000"/>
                    </a:srgbClr>
                  </a:outerShdw>
                </a:effectLst>
              </a:rPr>
              <a:t>رٌ</a:t>
            </a:r>
          </a:p>
        </p:txBody>
      </p:sp>
      <p:sp>
        <p:nvSpPr>
          <p:cNvPr id="35" name="شكل حر: شكل 34">
            <a:extLst>
              <a:ext uri="{FF2B5EF4-FFF2-40B4-BE49-F238E27FC236}">
                <a16:creationId xmlns:a16="http://schemas.microsoft.com/office/drawing/2014/main" id="{6D74DE05-AF15-451B-9A55-50247EDC0B72}"/>
              </a:ext>
            </a:extLst>
          </p:cNvPr>
          <p:cNvSpPr/>
          <p:nvPr/>
        </p:nvSpPr>
        <p:spPr>
          <a:xfrm>
            <a:off x="7625050" y="1713958"/>
            <a:ext cx="1757956" cy="1298377"/>
          </a:xfrm>
          <a:custGeom>
            <a:avLst/>
            <a:gdLst>
              <a:gd name="connsiteX0" fmla="*/ 0 w 1250156"/>
              <a:gd name="connsiteY0" fmla="*/ 0 h 750093"/>
              <a:gd name="connsiteX1" fmla="*/ 1250156 w 1250156"/>
              <a:gd name="connsiteY1" fmla="*/ 0 h 750093"/>
              <a:gd name="connsiteX2" fmla="*/ 1250156 w 1250156"/>
              <a:gd name="connsiteY2" fmla="*/ 750093 h 750093"/>
              <a:gd name="connsiteX3" fmla="*/ 0 w 1250156"/>
              <a:gd name="connsiteY3" fmla="*/ 750093 h 750093"/>
              <a:gd name="connsiteX4" fmla="*/ 0 w 1250156"/>
              <a:gd name="connsiteY4" fmla="*/ 0 h 7500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0156" h="750093">
                <a:moveTo>
                  <a:pt x="0" y="0"/>
                </a:moveTo>
                <a:lnTo>
                  <a:pt x="1250156" y="0"/>
                </a:lnTo>
                <a:lnTo>
                  <a:pt x="1250156" y="750093"/>
                </a:lnTo>
                <a:lnTo>
                  <a:pt x="0" y="750093"/>
                </a:lnTo>
                <a:lnTo>
                  <a:pt x="0" y="0"/>
                </a:lnTo>
                <a:close/>
              </a:path>
            </a:pathLst>
          </a:custGeom>
          <a:blipFill>
            <a:blip r:embed="rId7"/>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ar-OM" sz="5400" b="1" kern="1200" dirty="0">
                <a:ln w="10160">
                  <a:solidFill>
                    <a:srgbClr val="002060"/>
                  </a:solidFill>
                  <a:prstDash val="solid"/>
                </a:ln>
                <a:solidFill>
                  <a:srgbClr val="FFFFFF"/>
                </a:solidFill>
                <a:effectLst>
                  <a:outerShdw blurRad="38100" dist="22860" dir="5400000" algn="tl" rotWithShape="0">
                    <a:srgbClr val="000000">
                      <a:alpha val="30000"/>
                    </a:srgbClr>
                  </a:outerShdw>
                </a:effectLst>
              </a:rPr>
              <a:t>بَرْ</a:t>
            </a:r>
          </a:p>
        </p:txBody>
      </p:sp>
      <p:sp>
        <p:nvSpPr>
          <p:cNvPr id="36" name="شكل حر: شكل 35">
            <a:extLst>
              <a:ext uri="{FF2B5EF4-FFF2-40B4-BE49-F238E27FC236}">
                <a16:creationId xmlns:a16="http://schemas.microsoft.com/office/drawing/2014/main" id="{7D52343F-12C6-4BB3-812B-95D02F07F151}"/>
              </a:ext>
            </a:extLst>
          </p:cNvPr>
          <p:cNvSpPr/>
          <p:nvPr/>
        </p:nvSpPr>
        <p:spPr>
          <a:xfrm>
            <a:off x="9930411" y="1632336"/>
            <a:ext cx="1757956" cy="1298377"/>
          </a:xfrm>
          <a:custGeom>
            <a:avLst/>
            <a:gdLst>
              <a:gd name="connsiteX0" fmla="*/ 0 w 1250156"/>
              <a:gd name="connsiteY0" fmla="*/ 0 h 750093"/>
              <a:gd name="connsiteX1" fmla="*/ 1250156 w 1250156"/>
              <a:gd name="connsiteY1" fmla="*/ 0 h 750093"/>
              <a:gd name="connsiteX2" fmla="*/ 1250156 w 1250156"/>
              <a:gd name="connsiteY2" fmla="*/ 750093 h 750093"/>
              <a:gd name="connsiteX3" fmla="*/ 0 w 1250156"/>
              <a:gd name="connsiteY3" fmla="*/ 750093 h 750093"/>
              <a:gd name="connsiteX4" fmla="*/ 0 w 1250156"/>
              <a:gd name="connsiteY4" fmla="*/ 0 h 7500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0156" h="750093">
                <a:moveTo>
                  <a:pt x="0" y="0"/>
                </a:moveTo>
                <a:lnTo>
                  <a:pt x="1250156" y="0"/>
                </a:lnTo>
                <a:lnTo>
                  <a:pt x="1250156" y="750093"/>
                </a:lnTo>
                <a:lnTo>
                  <a:pt x="0" y="750093"/>
                </a:lnTo>
                <a:lnTo>
                  <a:pt x="0" y="0"/>
                </a:lnTo>
                <a:close/>
              </a:path>
            </a:pathLst>
          </a:custGeom>
          <a:blipFill>
            <a:blip r:embed="rId7"/>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ar-OM" sz="5400" b="1" dirty="0">
                <a:ln w="10160">
                  <a:solidFill>
                    <a:srgbClr val="002060"/>
                  </a:solidFill>
                  <a:prstDash val="solid"/>
                </a:ln>
                <a:solidFill>
                  <a:srgbClr val="FF0000"/>
                </a:solidFill>
                <a:effectLst>
                  <a:outerShdw blurRad="38100" dist="22860" dir="5400000" algn="tl" rotWithShape="0">
                    <a:srgbClr val="000000">
                      <a:alpha val="30000"/>
                    </a:srgbClr>
                  </a:outerShdw>
                </a:effectLst>
              </a:rPr>
              <a:t>بَا</a:t>
            </a:r>
            <a:r>
              <a:rPr lang="ar-OM" sz="5400" b="1" kern="1200" dirty="0">
                <a:ln w="10160">
                  <a:solidFill>
                    <a:srgbClr val="002060"/>
                  </a:solidFill>
                  <a:prstDash val="solid"/>
                </a:ln>
                <a:solidFill>
                  <a:srgbClr val="FFFFFF"/>
                </a:solidFill>
                <a:effectLst>
                  <a:outerShdw blurRad="38100" dist="22860" dir="5400000" algn="tl" rotWithShape="0">
                    <a:srgbClr val="000000">
                      <a:alpha val="30000"/>
                    </a:srgbClr>
                  </a:outerShdw>
                </a:effectLst>
              </a:rPr>
              <a:t>رْ</a:t>
            </a:r>
          </a:p>
        </p:txBody>
      </p:sp>
      <p:sp>
        <p:nvSpPr>
          <p:cNvPr id="37" name="شكل حر: شكل 36">
            <a:extLst>
              <a:ext uri="{FF2B5EF4-FFF2-40B4-BE49-F238E27FC236}">
                <a16:creationId xmlns:a16="http://schemas.microsoft.com/office/drawing/2014/main" id="{4165268A-7771-46CF-ACE4-D3104918639A}"/>
              </a:ext>
            </a:extLst>
          </p:cNvPr>
          <p:cNvSpPr/>
          <p:nvPr/>
        </p:nvSpPr>
        <p:spPr>
          <a:xfrm>
            <a:off x="503633" y="2957382"/>
            <a:ext cx="1757956" cy="1298377"/>
          </a:xfrm>
          <a:custGeom>
            <a:avLst/>
            <a:gdLst>
              <a:gd name="connsiteX0" fmla="*/ 0 w 1250156"/>
              <a:gd name="connsiteY0" fmla="*/ 0 h 750093"/>
              <a:gd name="connsiteX1" fmla="*/ 1250156 w 1250156"/>
              <a:gd name="connsiteY1" fmla="*/ 0 h 750093"/>
              <a:gd name="connsiteX2" fmla="*/ 1250156 w 1250156"/>
              <a:gd name="connsiteY2" fmla="*/ 750093 h 750093"/>
              <a:gd name="connsiteX3" fmla="*/ 0 w 1250156"/>
              <a:gd name="connsiteY3" fmla="*/ 750093 h 750093"/>
              <a:gd name="connsiteX4" fmla="*/ 0 w 1250156"/>
              <a:gd name="connsiteY4" fmla="*/ 0 h 7500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0156" h="750093">
                <a:moveTo>
                  <a:pt x="0" y="0"/>
                </a:moveTo>
                <a:lnTo>
                  <a:pt x="1250156" y="0"/>
                </a:lnTo>
                <a:lnTo>
                  <a:pt x="1250156" y="750093"/>
                </a:lnTo>
                <a:lnTo>
                  <a:pt x="0" y="750093"/>
                </a:lnTo>
                <a:lnTo>
                  <a:pt x="0" y="0"/>
                </a:lnTo>
                <a:close/>
              </a:path>
            </a:pathLst>
          </a:custGeom>
          <a:blipFill>
            <a:blip r:embed="rId7"/>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ar-OM" sz="5400" b="1" kern="1200" dirty="0">
                <a:ln w="10160">
                  <a:solidFill>
                    <a:srgbClr val="002060"/>
                  </a:solidFill>
                  <a:prstDash val="solid"/>
                </a:ln>
                <a:solidFill>
                  <a:srgbClr val="FFFFFF"/>
                </a:solidFill>
                <a:effectLst>
                  <a:outerShdw blurRad="38100" dist="22860" dir="5400000" algn="tl" rotWithShape="0">
                    <a:srgbClr val="000000">
                      <a:alpha val="30000"/>
                    </a:srgbClr>
                  </a:outerShdw>
                </a:effectLst>
              </a:rPr>
              <a:t>مَ</a:t>
            </a:r>
            <a:r>
              <a:rPr lang="ar-OM" sz="5400" b="1" dirty="0">
                <a:ln w="10160">
                  <a:solidFill>
                    <a:srgbClr val="002060"/>
                  </a:solidFill>
                  <a:prstDash val="solid"/>
                </a:ln>
                <a:solidFill>
                  <a:srgbClr val="FF0000"/>
                </a:solidFill>
                <a:effectLst>
                  <a:outerShdw blurRad="38100" dist="22860" dir="5400000" algn="tl" rotWithShape="0">
                    <a:srgbClr val="000000">
                      <a:alpha val="30000"/>
                    </a:srgbClr>
                  </a:outerShdw>
                </a:effectLst>
              </a:rPr>
              <a:t>لُو</a:t>
            </a:r>
            <a:r>
              <a:rPr lang="ar-OM" sz="5400" b="1" kern="1200" dirty="0">
                <a:ln w="10160">
                  <a:solidFill>
                    <a:srgbClr val="002060"/>
                  </a:solidFill>
                  <a:prstDash val="solid"/>
                </a:ln>
                <a:solidFill>
                  <a:srgbClr val="FFFFFF"/>
                </a:solidFill>
                <a:effectLst>
                  <a:outerShdw blurRad="38100" dist="22860" dir="5400000" algn="tl" rotWithShape="0">
                    <a:srgbClr val="000000">
                      <a:alpha val="30000"/>
                    </a:srgbClr>
                  </a:outerShdw>
                </a:effectLst>
              </a:rPr>
              <a:t>مُ</a:t>
            </a:r>
          </a:p>
        </p:txBody>
      </p:sp>
      <p:sp>
        <p:nvSpPr>
          <p:cNvPr id="38" name="شكل حر: شكل 37">
            <a:extLst>
              <a:ext uri="{FF2B5EF4-FFF2-40B4-BE49-F238E27FC236}">
                <a16:creationId xmlns:a16="http://schemas.microsoft.com/office/drawing/2014/main" id="{101F785B-C591-4164-A0CF-E927DC62B024}"/>
              </a:ext>
            </a:extLst>
          </p:cNvPr>
          <p:cNvSpPr/>
          <p:nvPr/>
        </p:nvSpPr>
        <p:spPr>
          <a:xfrm>
            <a:off x="2661666" y="2885014"/>
            <a:ext cx="1757956" cy="1298377"/>
          </a:xfrm>
          <a:custGeom>
            <a:avLst/>
            <a:gdLst>
              <a:gd name="connsiteX0" fmla="*/ 0 w 1250156"/>
              <a:gd name="connsiteY0" fmla="*/ 0 h 750093"/>
              <a:gd name="connsiteX1" fmla="*/ 1250156 w 1250156"/>
              <a:gd name="connsiteY1" fmla="*/ 0 h 750093"/>
              <a:gd name="connsiteX2" fmla="*/ 1250156 w 1250156"/>
              <a:gd name="connsiteY2" fmla="*/ 750093 h 750093"/>
              <a:gd name="connsiteX3" fmla="*/ 0 w 1250156"/>
              <a:gd name="connsiteY3" fmla="*/ 750093 h 750093"/>
              <a:gd name="connsiteX4" fmla="*/ 0 w 1250156"/>
              <a:gd name="connsiteY4" fmla="*/ 0 h 7500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0156" h="750093">
                <a:moveTo>
                  <a:pt x="0" y="0"/>
                </a:moveTo>
                <a:lnTo>
                  <a:pt x="1250156" y="0"/>
                </a:lnTo>
                <a:lnTo>
                  <a:pt x="1250156" y="750093"/>
                </a:lnTo>
                <a:lnTo>
                  <a:pt x="0" y="750093"/>
                </a:lnTo>
                <a:lnTo>
                  <a:pt x="0" y="0"/>
                </a:lnTo>
                <a:close/>
              </a:path>
            </a:pathLst>
          </a:custGeom>
          <a:blipFill>
            <a:blip r:embed="rId7"/>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ar-OM" sz="5400" b="1" dirty="0">
                <a:ln w="10160">
                  <a:solidFill>
                    <a:srgbClr val="002060"/>
                  </a:solidFill>
                  <a:prstDash val="solid"/>
                </a:ln>
                <a:solidFill>
                  <a:srgbClr val="FF0000"/>
                </a:solidFill>
                <a:effectLst>
                  <a:outerShdw blurRad="38100" dist="22860" dir="5400000" algn="tl" rotWithShape="0">
                    <a:srgbClr val="000000">
                      <a:alpha val="30000"/>
                    </a:srgbClr>
                  </a:outerShdw>
                </a:effectLst>
              </a:rPr>
              <a:t>لَ</a:t>
            </a:r>
            <a:r>
              <a:rPr lang="ar-OM" sz="5400" b="1" kern="1200" dirty="0">
                <a:ln w="10160">
                  <a:solidFill>
                    <a:srgbClr val="002060"/>
                  </a:solidFill>
                  <a:prstDash val="solid"/>
                </a:ln>
                <a:solidFill>
                  <a:srgbClr val="FFFFFF"/>
                </a:solidFill>
                <a:effectLst>
                  <a:outerShdw blurRad="38100" dist="22860" dir="5400000" algn="tl" rotWithShape="0">
                    <a:srgbClr val="000000">
                      <a:alpha val="30000"/>
                    </a:srgbClr>
                  </a:outerShdw>
                </a:effectLst>
              </a:rPr>
              <a:t>امٌ </a:t>
            </a:r>
          </a:p>
        </p:txBody>
      </p:sp>
      <p:sp>
        <p:nvSpPr>
          <p:cNvPr id="39" name="شكل حر: شكل 38">
            <a:extLst>
              <a:ext uri="{FF2B5EF4-FFF2-40B4-BE49-F238E27FC236}">
                <a16:creationId xmlns:a16="http://schemas.microsoft.com/office/drawing/2014/main" id="{DD805FAB-66C1-4A98-965D-BEC8205C747F}"/>
              </a:ext>
            </a:extLst>
          </p:cNvPr>
          <p:cNvSpPr/>
          <p:nvPr/>
        </p:nvSpPr>
        <p:spPr>
          <a:xfrm>
            <a:off x="5217022" y="2918596"/>
            <a:ext cx="1757956" cy="1298377"/>
          </a:xfrm>
          <a:custGeom>
            <a:avLst/>
            <a:gdLst>
              <a:gd name="connsiteX0" fmla="*/ 0 w 1250156"/>
              <a:gd name="connsiteY0" fmla="*/ 0 h 750093"/>
              <a:gd name="connsiteX1" fmla="*/ 1250156 w 1250156"/>
              <a:gd name="connsiteY1" fmla="*/ 0 h 750093"/>
              <a:gd name="connsiteX2" fmla="*/ 1250156 w 1250156"/>
              <a:gd name="connsiteY2" fmla="*/ 750093 h 750093"/>
              <a:gd name="connsiteX3" fmla="*/ 0 w 1250156"/>
              <a:gd name="connsiteY3" fmla="*/ 750093 h 750093"/>
              <a:gd name="connsiteX4" fmla="*/ 0 w 1250156"/>
              <a:gd name="connsiteY4" fmla="*/ 0 h 7500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0156" h="750093">
                <a:moveTo>
                  <a:pt x="0" y="0"/>
                </a:moveTo>
                <a:lnTo>
                  <a:pt x="1250156" y="0"/>
                </a:lnTo>
                <a:lnTo>
                  <a:pt x="1250156" y="750093"/>
                </a:lnTo>
                <a:lnTo>
                  <a:pt x="0" y="750093"/>
                </a:lnTo>
                <a:lnTo>
                  <a:pt x="0" y="0"/>
                </a:lnTo>
                <a:close/>
              </a:path>
            </a:pathLst>
          </a:custGeom>
          <a:blipFill>
            <a:blip r:embed="rId7"/>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ar-OM" sz="5400" b="1" kern="1200" dirty="0">
                <a:ln w="10160">
                  <a:solidFill>
                    <a:srgbClr val="002060"/>
                  </a:solidFill>
                  <a:prstDash val="solid"/>
                </a:ln>
                <a:solidFill>
                  <a:srgbClr val="FFFFFF"/>
                </a:solidFill>
                <a:effectLst>
                  <a:outerShdw blurRad="38100" dist="22860" dir="5400000" algn="tl" rotWithShape="0">
                    <a:srgbClr val="000000">
                      <a:alpha val="30000"/>
                    </a:srgbClr>
                  </a:outerShdw>
                </a:effectLst>
              </a:rPr>
              <a:t>لَمَمْ</a:t>
            </a:r>
          </a:p>
        </p:txBody>
      </p:sp>
      <p:sp>
        <p:nvSpPr>
          <p:cNvPr id="40" name="شكل حر: شكل 39">
            <a:extLst>
              <a:ext uri="{FF2B5EF4-FFF2-40B4-BE49-F238E27FC236}">
                <a16:creationId xmlns:a16="http://schemas.microsoft.com/office/drawing/2014/main" id="{E574CD9D-A326-43AB-A64E-D7326DBC280F}"/>
              </a:ext>
            </a:extLst>
          </p:cNvPr>
          <p:cNvSpPr/>
          <p:nvPr/>
        </p:nvSpPr>
        <p:spPr>
          <a:xfrm>
            <a:off x="7625050" y="2889105"/>
            <a:ext cx="1757956" cy="1298377"/>
          </a:xfrm>
          <a:custGeom>
            <a:avLst/>
            <a:gdLst>
              <a:gd name="connsiteX0" fmla="*/ 0 w 1250156"/>
              <a:gd name="connsiteY0" fmla="*/ 0 h 750093"/>
              <a:gd name="connsiteX1" fmla="*/ 1250156 w 1250156"/>
              <a:gd name="connsiteY1" fmla="*/ 0 h 750093"/>
              <a:gd name="connsiteX2" fmla="*/ 1250156 w 1250156"/>
              <a:gd name="connsiteY2" fmla="*/ 750093 h 750093"/>
              <a:gd name="connsiteX3" fmla="*/ 0 w 1250156"/>
              <a:gd name="connsiteY3" fmla="*/ 750093 h 750093"/>
              <a:gd name="connsiteX4" fmla="*/ 0 w 1250156"/>
              <a:gd name="connsiteY4" fmla="*/ 0 h 7500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0156" h="750093">
                <a:moveTo>
                  <a:pt x="0" y="0"/>
                </a:moveTo>
                <a:lnTo>
                  <a:pt x="1250156" y="0"/>
                </a:lnTo>
                <a:lnTo>
                  <a:pt x="1250156" y="750093"/>
                </a:lnTo>
                <a:lnTo>
                  <a:pt x="0" y="750093"/>
                </a:lnTo>
                <a:lnTo>
                  <a:pt x="0" y="0"/>
                </a:lnTo>
                <a:close/>
              </a:path>
            </a:pathLst>
          </a:custGeom>
          <a:blipFill>
            <a:blip r:embed="rId7"/>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ar-OM" sz="5400" b="1" kern="1200" dirty="0">
                <a:ln w="10160">
                  <a:solidFill>
                    <a:srgbClr val="002060"/>
                  </a:solidFill>
                  <a:prstDash val="solid"/>
                </a:ln>
                <a:solidFill>
                  <a:srgbClr val="FFFFFF"/>
                </a:solidFill>
                <a:effectLst>
                  <a:outerShdw blurRad="38100" dist="22860" dir="5400000" algn="tl" rotWithShape="0">
                    <a:srgbClr val="000000">
                      <a:alpha val="30000"/>
                    </a:srgbClr>
                  </a:outerShdw>
                </a:effectLst>
              </a:rPr>
              <a:t>مَلَلْ</a:t>
            </a:r>
          </a:p>
        </p:txBody>
      </p:sp>
      <p:sp>
        <p:nvSpPr>
          <p:cNvPr id="41" name="شكل حر: شكل 40">
            <a:extLst>
              <a:ext uri="{FF2B5EF4-FFF2-40B4-BE49-F238E27FC236}">
                <a16:creationId xmlns:a16="http://schemas.microsoft.com/office/drawing/2014/main" id="{216459CF-8940-407D-810F-26A489892E52}"/>
              </a:ext>
            </a:extLst>
          </p:cNvPr>
          <p:cNvSpPr/>
          <p:nvPr/>
        </p:nvSpPr>
        <p:spPr>
          <a:xfrm>
            <a:off x="9958382" y="2898567"/>
            <a:ext cx="1757956" cy="1298377"/>
          </a:xfrm>
          <a:custGeom>
            <a:avLst/>
            <a:gdLst>
              <a:gd name="connsiteX0" fmla="*/ 0 w 1250156"/>
              <a:gd name="connsiteY0" fmla="*/ 0 h 750093"/>
              <a:gd name="connsiteX1" fmla="*/ 1250156 w 1250156"/>
              <a:gd name="connsiteY1" fmla="*/ 0 h 750093"/>
              <a:gd name="connsiteX2" fmla="*/ 1250156 w 1250156"/>
              <a:gd name="connsiteY2" fmla="*/ 750093 h 750093"/>
              <a:gd name="connsiteX3" fmla="*/ 0 w 1250156"/>
              <a:gd name="connsiteY3" fmla="*/ 750093 h 750093"/>
              <a:gd name="connsiteX4" fmla="*/ 0 w 1250156"/>
              <a:gd name="connsiteY4" fmla="*/ 0 h 7500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0156" h="750093">
                <a:moveTo>
                  <a:pt x="0" y="0"/>
                </a:moveTo>
                <a:lnTo>
                  <a:pt x="1250156" y="0"/>
                </a:lnTo>
                <a:lnTo>
                  <a:pt x="1250156" y="750093"/>
                </a:lnTo>
                <a:lnTo>
                  <a:pt x="0" y="750093"/>
                </a:lnTo>
                <a:lnTo>
                  <a:pt x="0" y="0"/>
                </a:lnTo>
                <a:close/>
              </a:path>
            </a:pathLst>
          </a:custGeom>
          <a:blipFill>
            <a:blip r:embed="rId7"/>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ar-OM" sz="5400" b="1" kern="1200" dirty="0">
                <a:ln w="10160">
                  <a:solidFill>
                    <a:srgbClr val="002060"/>
                  </a:solidFill>
                  <a:prstDash val="solid"/>
                </a:ln>
                <a:solidFill>
                  <a:srgbClr val="FFFFFF"/>
                </a:solidFill>
                <a:effectLst>
                  <a:outerShdw blurRad="38100" dist="22860" dir="5400000" algn="tl" rotWithShape="0">
                    <a:srgbClr val="000000">
                      <a:alpha val="30000"/>
                    </a:srgbClr>
                  </a:outerShdw>
                </a:effectLst>
              </a:rPr>
              <a:t>رَمْلٌ</a:t>
            </a:r>
          </a:p>
        </p:txBody>
      </p:sp>
      <p:sp>
        <p:nvSpPr>
          <p:cNvPr id="42" name="شكل حر: شكل 41">
            <a:extLst>
              <a:ext uri="{FF2B5EF4-FFF2-40B4-BE49-F238E27FC236}">
                <a16:creationId xmlns:a16="http://schemas.microsoft.com/office/drawing/2014/main" id="{BB721AFB-0D45-4724-BFA7-572D4FEE5E77}"/>
              </a:ext>
            </a:extLst>
          </p:cNvPr>
          <p:cNvSpPr/>
          <p:nvPr/>
        </p:nvSpPr>
        <p:spPr>
          <a:xfrm>
            <a:off x="503633" y="4132389"/>
            <a:ext cx="1757956" cy="1298377"/>
          </a:xfrm>
          <a:custGeom>
            <a:avLst/>
            <a:gdLst>
              <a:gd name="connsiteX0" fmla="*/ 0 w 1250156"/>
              <a:gd name="connsiteY0" fmla="*/ 0 h 750093"/>
              <a:gd name="connsiteX1" fmla="*/ 1250156 w 1250156"/>
              <a:gd name="connsiteY1" fmla="*/ 0 h 750093"/>
              <a:gd name="connsiteX2" fmla="*/ 1250156 w 1250156"/>
              <a:gd name="connsiteY2" fmla="*/ 750093 h 750093"/>
              <a:gd name="connsiteX3" fmla="*/ 0 w 1250156"/>
              <a:gd name="connsiteY3" fmla="*/ 750093 h 750093"/>
              <a:gd name="connsiteX4" fmla="*/ 0 w 1250156"/>
              <a:gd name="connsiteY4" fmla="*/ 0 h 7500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0156" h="750093">
                <a:moveTo>
                  <a:pt x="0" y="0"/>
                </a:moveTo>
                <a:lnTo>
                  <a:pt x="1250156" y="0"/>
                </a:lnTo>
                <a:lnTo>
                  <a:pt x="1250156" y="750093"/>
                </a:lnTo>
                <a:lnTo>
                  <a:pt x="0" y="750093"/>
                </a:lnTo>
                <a:lnTo>
                  <a:pt x="0" y="0"/>
                </a:lnTo>
                <a:close/>
              </a:path>
            </a:pathLst>
          </a:custGeom>
          <a:blipFill>
            <a:blip r:embed="rId7"/>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ar-OM" sz="5400" b="1" kern="1200" dirty="0">
                <a:ln w="10160">
                  <a:solidFill>
                    <a:srgbClr val="002060"/>
                  </a:solidFill>
                  <a:prstDash val="solid"/>
                </a:ln>
                <a:solidFill>
                  <a:srgbClr val="FFFFFF"/>
                </a:solidFill>
                <a:effectLst>
                  <a:outerShdw blurRad="38100" dist="22860" dir="5400000" algn="tl" rotWithShape="0">
                    <a:srgbClr val="000000">
                      <a:alpha val="30000"/>
                    </a:srgbClr>
                  </a:outerShdw>
                </a:effectLst>
              </a:rPr>
              <a:t>رَمَلَ</a:t>
            </a:r>
            <a:endParaRPr lang="en-US" sz="5400" b="1" kern="1200" dirty="0">
              <a:ln w="10160">
                <a:solidFill>
                  <a:srgbClr val="002060"/>
                </a:solidFill>
                <a:prstDash val="solid"/>
              </a:ln>
              <a:solidFill>
                <a:srgbClr val="FFFFFF"/>
              </a:solidFill>
              <a:effectLst>
                <a:outerShdw blurRad="38100" dist="22860" dir="5400000" algn="tl" rotWithShape="0">
                  <a:srgbClr val="000000">
                    <a:alpha val="30000"/>
                  </a:srgbClr>
                </a:outerShdw>
              </a:effectLst>
            </a:endParaRPr>
          </a:p>
        </p:txBody>
      </p:sp>
      <p:sp>
        <p:nvSpPr>
          <p:cNvPr id="43" name="شكل حر: شكل 42">
            <a:extLst>
              <a:ext uri="{FF2B5EF4-FFF2-40B4-BE49-F238E27FC236}">
                <a16:creationId xmlns:a16="http://schemas.microsoft.com/office/drawing/2014/main" id="{3B83ECE7-4B91-4837-8BF4-8FE9D9DA1966}"/>
              </a:ext>
            </a:extLst>
          </p:cNvPr>
          <p:cNvSpPr/>
          <p:nvPr/>
        </p:nvSpPr>
        <p:spPr>
          <a:xfrm>
            <a:off x="2772678" y="4084969"/>
            <a:ext cx="1757956" cy="1298377"/>
          </a:xfrm>
          <a:custGeom>
            <a:avLst/>
            <a:gdLst>
              <a:gd name="connsiteX0" fmla="*/ 0 w 1250156"/>
              <a:gd name="connsiteY0" fmla="*/ 0 h 750093"/>
              <a:gd name="connsiteX1" fmla="*/ 1250156 w 1250156"/>
              <a:gd name="connsiteY1" fmla="*/ 0 h 750093"/>
              <a:gd name="connsiteX2" fmla="*/ 1250156 w 1250156"/>
              <a:gd name="connsiteY2" fmla="*/ 750093 h 750093"/>
              <a:gd name="connsiteX3" fmla="*/ 0 w 1250156"/>
              <a:gd name="connsiteY3" fmla="*/ 750093 h 750093"/>
              <a:gd name="connsiteX4" fmla="*/ 0 w 1250156"/>
              <a:gd name="connsiteY4" fmla="*/ 0 h 7500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0156" h="750093">
                <a:moveTo>
                  <a:pt x="0" y="0"/>
                </a:moveTo>
                <a:lnTo>
                  <a:pt x="1250156" y="0"/>
                </a:lnTo>
                <a:lnTo>
                  <a:pt x="1250156" y="750093"/>
                </a:lnTo>
                <a:lnTo>
                  <a:pt x="0" y="750093"/>
                </a:lnTo>
                <a:lnTo>
                  <a:pt x="0" y="0"/>
                </a:lnTo>
                <a:close/>
              </a:path>
            </a:pathLst>
          </a:custGeom>
          <a:blipFill>
            <a:blip r:embed="rId7"/>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ar-OM" sz="5400" b="1" kern="1200" dirty="0">
                <a:ln w="10160">
                  <a:solidFill>
                    <a:srgbClr val="002060"/>
                  </a:solidFill>
                  <a:prstDash val="solid"/>
                </a:ln>
                <a:solidFill>
                  <a:srgbClr val="FFFFFF"/>
                </a:solidFill>
                <a:effectLst>
                  <a:outerShdw blurRad="38100" dist="22860" dir="5400000" algn="tl" rotWithShape="0">
                    <a:srgbClr val="000000">
                      <a:alpha val="30000"/>
                    </a:srgbClr>
                  </a:outerShdw>
                </a:effectLst>
              </a:rPr>
              <a:t>بُلْبُلْ</a:t>
            </a:r>
            <a:endParaRPr lang="en-US" sz="5400" b="1" kern="1200" dirty="0">
              <a:ln w="10160">
                <a:solidFill>
                  <a:srgbClr val="002060"/>
                </a:solidFill>
                <a:prstDash val="solid"/>
              </a:ln>
              <a:solidFill>
                <a:srgbClr val="FFFFFF"/>
              </a:solidFill>
              <a:effectLst>
                <a:outerShdw blurRad="38100" dist="22860" dir="5400000" algn="tl" rotWithShape="0">
                  <a:srgbClr val="000000">
                    <a:alpha val="30000"/>
                  </a:srgbClr>
                </a:outerShdw>
              </a:effectLst>
            </a:endParaRPr>
          </a:p>
        </p:txBody>
      </p:sp>
      <p:sp>
        <p:nvSpPr>
          <p:cNvPr id="44" name="شكل حر: شكل 43">
            <a:extLst>
              <a:ext uri="{FF2B5EF4-FFF2-40B4-BE49-F238E27FC236}">
                <a16:creationId xmlns:a16="http://schemas.microsoft.com/office/drawing/2014/main" id="{A28318A7-D661-445C-A93C-EF0010F5964F}"/>
              </a:ext>
            </a:extLst>
          </p:cNvPr>
          <p:cNvSpPr/>
          <p:nvPr/>
        </p:nvSpPr>
        <p:spPr>
          <a:xfrm>
            <a:off x="5217022" y="4084969"/>
            <a:ext cx="1757956" cy="1298377"/>
          </a:xfrm>
          <a:custGeom>
            <a:avLst/>
            <a:gdLst>
              <a:gd name="connsiteX0" fmla="*/ 0 w 1250156"/>
              <a:gd name="connsiteY0" fmla="*/ 0 h 750093"/>
              <a:gd name="connsiteX1" fmla="*/ 1250156 w 1250156"/>
              <a:gd name="connsiteY1" fmla="*/ 0 h 750093"/>
              <a:gd name="connsiteX2" fmla="*/ 1250156 w 1250156"/>
              <a:gd name="connsiteY2" fmla="*/ 750093 h 750093"/>
              <a:gd name="connsiteX3" fmla="*/ 0 w 1250156"/>
              <a:gd name="connsiteY3" fmla="*/ 750093 h 750093"/>
              <a:gd name="connsiteX4" fmla="*/ 0 w 1250156"/>
              <a:gd name="connsiteY4" fmla="*/ 0 h 7500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0156" h="750093">
                <a:moveTo>
                  <a:pt x="0" y="0"/>
                </a:moveTo>
                <a:lnTo>
                  <a:pt x="1250156" y="0"/>
                </a:lnTo>
                <a:lnTo>
                  <a:pt x="1250156" y="750093"/>
                </a:lnTo>
                <a:lnTo>
                  <a:pt x="0" y="750093"/>
                </a:lnTo>
                <a:lnTo>
                  <a:pt x="0" y="0"/>
                </a:lnTo>
                <a:close/>
              </a:path>
            </a:pathLst>
          </a:custGeom>
          <a:blipFill>
            <a:blip r:embed="rId7"/>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ar-OM" sz="5400" b="1" kern="1200" dirty="0">
                <a:ln w="10160">
                  <a:solidFill>
                    <a:srgbClr val="002060"/>
                  </a:solidFill>
                  <a:prstDash val="solid"/>
                </a:ln>
                <a:solidFill>
                  <a:srgbClr val="FFFFFF"/>
                </a:solidFill>
                <a:effectLst>
                  <a:outerShdw blurRad="38100" dist="22860" dir="5400000" algn="tl" rotWithShape="0">
                    <a:srgbClr val="000000">
                      <a:alpha val="30000"/>
                    </a:srgbClr>
                  </a:outerShdw>
                </a:effectLst>
              </a:rPr>
              <a:t>بِ</a:t>
            </a:r>
            <a:r>
              <a:rPr lang="ar-OM" sz="5400" b="1" dirty="0">
                <a:ln w="10160">
                  <a:solidFill>
                    <a:srgbClr val="002060"/>
                  </a:solidFill>
                  <a:prstDash val="solid"/>
                </a:ln>
                <a:solidFill>
                  <a:srgbClr val="FF0000"/>
                </a:solidFill>
                <a:effectLst>
                  <a:outerShdw blurRad="38100" dist="22860" dir="5400000" algn="tl" rotWithShape="0">
                    <a:srgbClr val="000000">
                      <a:alpha val="30000"/>
                    </a:srgbClr>
                  </a:outerShdw>
                </a:effectLst>
              </a:rPr>
              <a:t>لَ</a:t>
            </a:r>
            <a:r>
              <a:rPr lang="ar-OM" sz="5400" b="1" kern="1200" dirty="0">
                <a:ln w="10160">
                  <a:solidFill>
                    <a:srgbClr val="002060"/>
                  </a:solidFill>
                  <a:prstDash val="solid"/>
                </a:ln>
                <a:solidFill>
                  <a:srgbClr val="FFFFFF"/>
                </a:solidFill>
                <a:effectLst>
                  <a:outerShdw blurRad="38100" dist="22860" dir="5400000" algn="tl" rotWithShape="0">
                    <a:srgbClr val="000000">
                      <a:alpha val="30000"/>
                    </a:srgbClr>
                  </a:outerShdw>
                </a:effectLst>
              </a:rPr>
              <a:t>الْ</a:t>
            </a:r>
            <a:endParaRPr lang="en-US" sz="5400" b="1" kern="1200" dirty="0">
              <a:ln w="10160">
                <a:solidFill>
                  <a:srgbClr val="002060"/>
                </a:solidFill>
                <a:prstDash val="solid"/>
              </a:ln>
              <a:solidFill>
                <a:srgbClr val="FFFFFF"/>
              </a:solidFill>
              <a:effectLst>
                <a:outerShdw blurRad="38100" dist="22860" dir="5400000" algn="tl" rotWithShape="0">
                  <a:srgbClr val="000000">
                    <a:alpha val="30000"/>
                  </a:srgbClr>
                </a:outerShdw>
              </a:effectLst>
            </a:endParaRPr>
          </a:p>
        </p:txBody>
      </p:sp>
      <p:sp>
        <p:nvSpPr>
          <p:cNvPr id="45" name="شكل حر: شكل 44">
            <a:extLst>
              <a:ext uri="{FF2B5EF4-FFF2-40B4-BE49-F238E27FC236}">
                <a16:creationId xmlns:a16="http://schemas.microsoft.com/office/drawing/2014/main" id="{3BD8D252-0666-4AF1-9FF4-E06D4E6E46A7}"/>
              </a:ext>
            </a:extLst>
          </p:cNvPr>
          <p:cNvSpPr/>
          <p:nvPr/>
        </p:nvSpPr>
        <p:spPr>
          <a:xfrm>
            <a:off x="7625050" y="4064252"/>
            <a:ext cx="1757956" cy="1298377"/>
          </a:xfrm>
          <a:custGeom>
            <a:avLst/>
            <a:gdLst>
              <a:gd name="connsiteX0" fmla="*/ 0 w 1250156"/>
              <a:gd name="connsiteY0" fmla="*/ 0 h 750093"/>
              <a:gd name="connsiteX1" fmla="*/ 1250156 w 1250156"/>
              <a:gd name="connsiteY1" fmla="*/ 0 h 750093"/>
              <a:gd name="connsiteX2" fmla="*/ 1250156 w 1250156"/>
              <a:gd name="connsiteY2" fmla="*/ 750093 h 750093"/>
              <a:gd name="connsiteX3" fmla="*/ 0 w 1250156"/>
              <a:gd name="connsiteY3" fmla="*/ 750093 h 750093"/>
              <a:gd name="connsiteX4" fmla="*/ 0 w 1250156"/>
              <a:gd name="connsiteY4" fmla="*/ 0 h 7500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0156" h="750093">
                <a:moveTo>
                  <a:pt x="0" y="0"/>
                </a:moveTo>
                <a:lnTo>
                  <a:pt x="1250156" y="0"/>
                </a:lnTo>
                <a:lnTo>
                  <a:pt x="1250156" y="750093"/>
                </a:lnTo>
                <a:lnTo>
                  <a:pt x="0" y="750093"/>
                </a:lnTo>
                <a:lnTo>
                  <a:pt x="0" y="0"/>
                </a:lnTo>
                <a:close/>
              </a:path>
            </a:pathLst>
          </a:custGeom>
          <a:blipFill>
            <a:blip r:embed="rId7"/>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ar-OM" sz="5400" b="1" kern="1200" dirty="0">
                <a:ln w="10160">
                  <a:solidFill>
                    <a:srgbClr val="002060"/>
                  </a:solidFill>
                  <a:prstDash val="solid"/>
                </a:ln>
                <a:solidFill>
                  <a:srgbClr val="FFFFFF"/>
                </a:solidFill>
                <a:effectLst>
                  <a:outerShdw blurRad="38100" dist="22860" dir="5400000" algn="tl" rotWithShape="0">
                    <a:srgbClr val="000000">
                      <a:alpha val="30000"/>
                    </a:srgbClr>
                  </a:outerShdw>
                </a:effectLst>
              </a:rPr>
              <a:t>بَلَلَ</a:t>
            </a:r>
            <a:endParaRPr lang="en-US" sz="5400" b="1" kern="1200" dirty="0">
              <a:ln w="10160">
                <a:solidFill>
                  <a:srgbClr val="002060"/>
                </a:solidFill>
                <a:prstDash val="solid"/>
              </a:ln>
              <a:solidFill>
                <a:srgbClr val="FFFFFF"/>
              </a:solidFill>
              <a:effectLst>
                <a:outerShdw blurRad="38100" dist="22860" dir="5400000" algn="tl" rotWithShape="0">
                  <a:srgbClr val="000000">
                    <a:alpha val="30000"/>
                  </a:srgbClr>
                </a:outerShdw>
              </a:effectLst>
            </a:endParaRPr>
          </a:p>
        </p:txBody>
      </p:sp>
      <p:sp>
        <p:nvSpPr>
          <p:cNvPr id="46" name="شكل حر: شكل 45">
            <a:extLst>
              <a:ext uri="{FF2B5EF4-FFF2-40B4-BE49-F238E27FC236}">
                <a16:creationId xmlns:a16="http://schemas.microsoft.com/office/drawing/2014/main" id="{F41A0277-173B-4593-9930-9518059AC6F8}"/>
              </a:ext>
            </a:extLst>
          </p:cNvPr>
          <p:cNvSpPr/>
          <p:nvPr/>
        </p:nvSpPr>
        <p:spPr>
          <a:xfrm>
            <a:off x="9958382" y="4068356"/>
            <a:ext cx="1757956" cy="1298377"/>
          </a:xfrm>
          <a:custGeom>
            <a:avLst/>
            <a:gdLst>
              <a:gd name="connsiteX0" fmla="*/ 0 w 1250156"/>
              <a:gd name="connsiteY0" fmla="*/ 0 h 750093"/>
              <a:gd name="connsiteX1" fmla="*/ 1250156 w 1250156"/>
              <a:gd name="connsiteY1" fmla="*/ 0 h 750093"/>
              <a:gd name="connsiteX2" fmla="*/ 1250156 w 1250156"/>
              <a:gd name="connsiteY2" fmla="*/ 750093 h 750093"/>
              <a:gd name="connsiteX3" fmla="*/ 0 w 1250156"/>
              <a:gd name="connsiteY3" fmla="*/ 750093 h 750093"/>
              <a:gd name="connsiteX4" fmla="*/ 0 w 1250156"/>
              <a:gd name="connsiteY4" fmla="*/ 0 h 7500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0156" h="750093">
                <a:moveTo>
                  <a:pt x="0" y="0"/>
                </a:moveTo>
                <a:lnTo>
                  <a:pt x="1250156" y="0"/>
                </a:lnTo>
                <a:lnTo>
                  <a:pt x="1250156" y="750093"/>
                </a:lnTo>
                <a:lnTo>
                  <a:pt x="0" y="750093"/>
                </a:lnTo>
                <a:lnTo>
                  <a:pt x="0" y="0"/>
                </a:lnTo>
                <a:close/>
              </a:path>
            </a:pathLst>
          </a:custGeom>
          <a:blipFill>
            <a:blip r:embed="rId7"/>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ar-OM" sz="5400" b="1" kern="1200" dirty="0">
                <a:ln w="10160">
                  <a:solidFill>
                    <a:srgbClr val="002060"/>
                  </a:solidFill>
                  <a:prstDash val="solid"/>
                </a:ln>
                <a:solidFill>
                  <a:srgbClr val="FFFFFF"/>
                </a:solidFill>
                <a:effectLst>
                  <a:outerShdw blurRad="38100" dist="22860" dir="5400000" algn="tl" rotWithShape="0">
                    <a:srgbClr val="000000">
                      <a:alpha val="30000"/>
                    </a:srgbClr>
                  </a:outerShdw>
                </a:effectLst>
              </a:rPr>
              <a:t>بَرَمَ</a:t>
            </a:r>
            <a:endParaRPr lang="en-US" sz="5400" b="1" kern="1200" dirty="0">
              <a:ln w="10160">
                <a:solidFill>
                  <a:srgbClr val="002060"/>
                </a:solidFill>
                <a:prstDash val="solid"/>
              </a:ln>
              <a:solidFill>
                <a:srgbClr val="FFFFFF"/>
              </a:solidFill>
              <a:effectLst>
                <a:outerShdw blurRad="38100" dist="22860" dir="5400000" algn="tl" rotWithShape="0">
                  <a:srgbClr val="000000">
                    <a:alpha val="30000"/>
                  </a:srgbClr>
                </a:outerShdw>
              </a:effectLst>
            </a:endParaRPr>
          </a:p>
        </p:txBody>
      </p:sp>
      <p:sp>
        <p:nvSpPr>
          <p:cNvPr id="47" name="شكل حر: شكل 46">
            <a:extLst>
              <a:ext uri="{FF2B5EF4-FFF2-40B4-BE49-F238E27FC236}">
                <a16:creationId xmlns:a16="http://schemas.microsoft.com/office/drawing/2014/main" id="{309BD8E7-B508-4C31-A8C5-6B15137435E9}"/>
              </a:ext>
            </a:extLst>
          </p:cNvPr>
          <p:cNvSpPr/>
          <p:nvPr/>
        </p:nvSpPr>
        <p:spPr>
          <a:xfrm>
            <a:off x="397394" y="5273332"/>
            <a:ext cx="1757956" cy="1298377"/>
          </a:xfrm>
          <a:custGeom>
            <a:avLst/>
            <a:gdLst>
              <a:gd name="connsiteX0" fmla="*/ 0 w 1250156"/>
              <a:gd name="connsiteY0" fmla="*/ 0 h 750093"/>
              <a:gd name="connsiteX1" fmla="*/ 1250156 w 1250156"/>
              <a:gd name="connsiteY1" fmla="*/ 0 h 750093"/>
              <a:gd name="connsiteX2" fmla="*/ 1250156 w 1250156"/>
              <a:gd name="connsiteY2" fmla="*/ 750093 h 750093"/>
              <a:gd name="connsiteX3" fmla="*/ 0 w 1250156"/>
              <a:gd name="connsiteY3" fmla="*/ 750093 h 750093"/>
              <a:gd name="connsiteX4" fmla="*/ 0 w 1250156"/>
              <a:gd name="connsiteY4" fmla="*/ 0 h 7500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0156" h="750093">
                <a:moveTo>
                  <a:pt x="0" y="0"/>
                </a:moveTo>
                <a:lnTo>
                  <a:pt x="1250156" y="0"/>
                </a:lnTo>
                <a:lnTo>
                  <a:pt x="1250156" y="750093"/>
                </a:lnTo>
                <a:lnTo>
                  <a:pt x="0" y="750093"/>
                </a:lnTo>
                <a:lnTo>
                  <a:pt x="0" y="0"/>
                </a:lnTo>
                <a:close/>
              </a:path>
            </a:pathLst>
          </a:custGeom>
          <a:blipFill>
            <a:blip r:embed="rId7"/>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ar-OM" sz="5400" b="1" dirty="0">
                <a:ln w="10160">
                  <a:solidFill>
                    <a:srgbClr val="002060"/>
                  </a:solidFill>
                  <a:prstDash val="solid"/>
                </a:ln>
                <a:solidFill>
                  <a:srgbClr val="FF0000"/>
                </a:solidFill>
                <a:effectLst>
                  <a:outerShdw blurRad="38100" dist="22860" dir="5400000" algn="tl" rotWithShape="0">
                    <a:srgbClr val="000000">
                      <a:alpha val="30000"/>
                    </a:srgbClr>
                  </a:outerShdw>
                </a:effectLst>
              </a:rPr>
              <a:t>رَا</a:t>
            </a:r>
            <a:r>
              <a:rPr lang="ar-OM" sz="5400" b="1" kern="1200" dirty="0">
                <a:ln w="10160">
                  <a:solidFill>
                    <a:srgbClr val="002060"/>
                  </a:solidFill>
                  <a:prstDash val="solid"/>
                </a:ln>
                <a:solidFill>
                  <a:srgbClr val="FFFFFF"/>
                </a:solidFill>
                <a:effectLst>
                  <a:outerShdw blurRad="38100" dist="22860" dir="5400000" algn="tl" rotWithShape="0">
                    <a:srgbClr val="000000">
                      <a:alpha val="30000"/>
                    </a:srgbClr>
                  </a:outerShdw>
                </a:effectLst>
              </a:rPr>
              <a:t>بَ</a:t>
            </a:r>
            <a:endParaRPr lang="en-US" sz="5400" b="1" kern="1200" dirty="0">
              <a:ln w="10160">
                <a:solidFill>
                  <a:srgbClr val="002060"/>
                </a:solidFill>
                <a:prstDash val="solid"/>
              </a:ln>
              <a:solidFill>
                <a:srgbClr val="FFFFFF"/>
              </a:solidFill>
              <a:effectLst>
                <a:outerShdw blurRad="38100" dist="22860" dir="5400000" algn="tl" rotWithShape="0">
                  <a:srgbClr val="000000">
                    <a:alpha val="30000"/>
                  </a:srgbClr>
                </a:outerShdw>
              </a:effectLst>
            </a:endParaRPr>
          </a:p>
        </p:txBody>
      </p:sp>
      <p:sp>
        <p:nvSpPr>
          <p:cNvPr id="48" name="شكل حر: شكل 47">
            <a:extLst>
              <a:ext uri="{FF2B5EF4-FFF2-40B4-BE49-F238E27FC236}">
                <a16:creationId xmlns:a16="http://schemas.microsoft.com/office/drawing/2014/main" id="{9C56EC5D-EC16-42A1-9A43-4EB5855C4AD2}"/>
              </a:ext>
            </a:extLst>
          </p:cNvPr>
          <p:cNvSpPr/>
          <p:nvPr/>
        </p:nvSpPr>
        <p:spPr>
          <a:xfrm>
            <a:off x="2772678" y="5273332"/>
            <a:ext cx="1757956" cy="1298377"/>
          </a:xfrm>
          <a:custGeom>
            <a:avLst/>
            <a:gdLst>
              <a:gd name="connsiteX0" fmla="*/ 0 w 1250156"/>
              <a:gd name="connsiteY0" fmla="*/ 0 h 750093"/>
              <a:gd name="connsiteX1" fmla="*/ 1250156 w 1250156"/>
              <a:gd name="connsiteY1" fmla="*/ 0 h 750093"/>
              <a:gd name="connsiteX2" fmla="*/ 1250156 w 1250156"/>
              <a:gd name="connsiteY2" fmla="*/ 750093 h 750093"/>
              <a:gd name="connsiteX3" fmla="*/ 0 w 1250156"/>
              <a:gd name="connsiteY3" fmla="*/ 750093 h 750093"/>
              <a:gd name="connsiteX4" fmla="*/ 0 w 1250156"/>
              <a:gd name="connsiteY4" fmla="*/ 0 h 7500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0156" h="750093">
                <a:moveTo>
                  <a:pt x="0" y="0"/>
                </a:moveTo>
                <a:lnTo>
                  <a:pt x="1250156" y="0"/>
                </a:lnTo>
                <a:lnTo>
                  <a:pt x="1250156" y="750093"/>
                </a:lnTo>
                <a:lnTo>
                  <a:pt x="0" y="750093"/>
                </a:lnTo>
                <a:lnTo>
                  <a:pt x="0" y="0"/>
                </a:lnTo>
                <a:close/>
              </a:path>
            </a:pathLst>
          </a:custGeom>
          <a:blipFill>
            <a:blip r:embed="rId7"/>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ar-OM" sz="5400" b="1" kern="1200" dirty="0">
                <a:ln w="10160">
                  <a:solidFill>
                    <a:srgbClr val="002060"/>
                  </a:solidFill>
                  <a:prstDash val="solid"/>
                </a:ln>
                <a:solidFill>
                  <a:srgbClr val="FFFFFF"/>
                </a:solidFill>
                <a:effectLst>
                  <a:outerShdw blurRad="38100" dist="22860" dir="5400000" algn="tl" rotWithShape="0">
                    <a:srgbClr val="000000">
                      <a:alpha val="30000"/>
                    </a:srgbClr>
                  </a:outerShdw>
                </a:effectLst>
              </a:rPr>
              <a:t>مَبْلُولُ</a:t>
            </a:r>
            <a:endParaRPr lang="en-US" sz="5400" b="1" kern="1200" dirty="0">
              <a:ln w="10160">
                <a:solidFill>
                  <a:srgbClr val="002060"/>
                </a:solidFill>
                <a:prstDash val="solid"/>
              </a:ln>
              <a:solidFill>
                <a:srgbClr val="FFFFFF"/>
              </a:solidFill>
              <a:effectLst>
                <a:outerShdw blurRad="38100" dist="22860" dir="5400000" algn="tl" rotWithShape="0">
                  <a:srgbClr val="000000">
                    <a:alpha val="30000"/>
                  </a:srgbClr>
                </a:outerShdw>
              </a:effectLst>
            </a:endParaRPr>
          </a:p>
        </p:txBody>
      </p:sp>
      <p:sp>
        <p:nvSpPr>
          <p:cNvPr id="49" name="شكل حر: شكل 48">
            <a:extLst>
              <a:ext uri="{FF2B5EF4-FFF2-40B4-BE49-F238E27FC236}">
                <a16:creationId xmlns:a16="http://schemas.microsoft.com/office/drawing/2014/main" id="{2D4B912B-6E79-40EA-9CE3-4B73430DB92E}"/>
              </a:ext>
            </a:extLst>
          </p:cNvPr>
          <p:cNvSpPr/>
          <p:nvPr/>
        </p:nvSpPr>
        <p:spPr>
          <a:xfrm>
            <a:off x="5158662" y="5252223"/>
            <a:ext cx="1757956" cy="1298377"/>
          </a:xfrm>
          <a:custGeom>
            <a:avLst/>
            <a:gdLst>
              <a:gd name="connsiteX0" fmla="*/ 0 w 1250156"/>
              <a:gd name="connsiteY0" fmla="*/ 0 h 750093"/>
              <a:gd name="connsiteX1" fmla="*/ 1250156 w 1250156"/>
              <a:gd name="connsiteY1" fmla="*/ 0 h 750093"/>
              <a:gd name="connsiteX2" fmla="*/ 1250156 w 1250156"/>
              <a:gd name="connsiteY2" fmla="*/ 750093 h 750093"/>
              <a:gd name="connsiteX3" fmla="*/ 0 w 1250156"/>
              <a:gd name="connsiteY3" fmla="*/ 750093 h 750093"/>
              <a:gd name="connsiteX4" fmla="*/ 0 w 1250156"/>
              <a:gd name="connsiteY4" fmla="*/ 0 h 7500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0156" h="750093">
                <a:moveTo>
                  <a:pt x="0" y="0"/>
                </a:moveTo>
                <a:lnTo>
                  <a:pt x="1250156" y="0"/>
                </a:lnTo>
                <a:lnTo>
                  <a:pt x="1250156" y="750093"/>
                </a:lnTo>
                <a:lnTo>
                  <a:pt x="0" y="750093"/>
                </a:lnTo>
                <a:lnTo>
                  <a:pt x="0" y="0"/>
                </a:lnTo>
                <a:close/>
              </a:path>
            </a:pathLst>
          </a:custGeom>
          <a:blipFill>
            <a:blip r:embed="rId7"/>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ar-OM" sz="5400" b="1" dirty="0">
                <a:ln w="10160">
                  <a:solidFill>
                    <a:srgbClr val="002060"/>
                  </a:solidFill>
                  <a:prstDash val="solid"/>
                </a:ln>
                <a:solidFill>
                  <a:srgbClr val="FF0000"/>
                </a:solidFill>
                <a:effectLst>
                  <a:outerShdw blurRad="38100" dist="22860" dir="5400000" algn="tl" rotWithShape="0">
                    <a:srgbClr val="000000">
                      <a:alpha val="30000"/>
                    </a:srgbClr>
                  </a:outerShdw>
                </a:effectLst>
              </a:rPr>
              <a:t>بَالِي</a:t>
            </a:r>
            <a:endParaRPr lang="en-US" sz="5400" b="1" dirty="0">
              <a:ln w="10160">
                <a:solidFill>
                  <a:srgbClr val="002060"/>
                </a:solidFill>
                <a:prstDash val="solid"/>
              </a:ln>
              <a:solidFill>
                <a:srgbClr val="FF0000"/>
              </a:solidFill>
              <a:effectLst>
                <a:outerShdw blurRad="38100" dist="22860" dir="5400000" algn="tl" rotWithShape="0">
                  <a:srgbClr val="000000">
                    <a:alpha val="30000"/>
                  </a:srgbClr>
                </a:outerShdw>
              </a:effectLst>
            </a:endParaRPr>
          </a:p>
        </p:txBody>
      </p:sp>
      <p:sp>
        <p:nvSpPr>
          <p:cNvPr id="50" name="شكل حر: شكل 49">
            <a:extLst>
              <a:ext uri="{FF2B5EF4-FFF2-40B4-BE49-F238E27FC236}">
                <a16:creationId xmlns:a16="http://schemas.microsoft.com/office/drawing/2014/main" id="{509B0418-93F4-44C9-BE85-96CB3C197890}"/>
              </a:ext>
            </a:extLst>
          </p:cNvPr>
          <p:cNvSpPr/>
          <p:nvPr/>
        </p:nvSpPr>
        <p:spPr>
          <a:xfrm>
            <a:off x="7625050" y="5239399"/>
            <a:ext cx="1757956" cy="1298377"/>
          </a:xfrm>
          <a:custGeom>
            <a:avLst/>
            <a:gdLst>
              <a:gd name="connsiteX0" fmla="*/ 0 w 1250156"/>
              <a:gd name="connsiteY0" fmla="*/ 0 h 750093"/>
              <a:gd name="connsiteX1" fmla="*/ 1250156 w 1250156"/>
              <a:gd name="connsiteY1" fmla="*/ 0 h 750093"/>
              <a:gd name="connsiteX2" fmla="*/ 1250156 w 1250156"/>
              <a:gd name="connsiteY2" fmla="*/ 750093 h 750093"/>
              <a:gd name="connsiteX3" fmla="*/ 0 w 1250156"/>
              <a:gd name="connsiteY3" fmla="*/ 750093 h 750093"/>
              <a:gd name="connsiteX4" fmla="*/ 0 w 1250156"/>
              <a:gd name="connsiteY4" fmla="*/ 0 h 7500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0156" h="750093">
                <a:moveTo>
                  <a:pt x="0" y="0"/>
                </a:moveTo>
                <a:lnTo>
                  <a:pt x="1250156" y="0"/>
                </a:lnTo>
                <a:lnTo>
                  <a:pt x="1250156" y="750093"/>
                </a:lnTo>
                <a:lnTo>
                  <a:pt x="0" y="750093"/>
                </a:lnTo>
                <a:lnTo>
                  <a:pt x="0" y="0"/>
                </a:lnTo>
                <a:close/>
              </a:path>
            </a:pathLst>
          </a:custGeom>
          <a:blipFill>
            <a:blip r:embed="rId7"/>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ar-OM" sz="5400" b="1" kern="1200" dirty="0">
                <a:ln w="10160">
                  <a:solidFill>
                    <a:srgbClr val="002060"/>
                  </a:solidFill>
                  <a:prstDash val="solid"/>
                </a:ln>
                <a:solidFill>
                  <a:srgbClr val="FFFFFF"/>
                </a:solidFill>
                <a:effectLst>
                  <a:outerShdw blurRad="38100" dist="22860" dir="5400000" algn="tl" rotWithShape="0">
                    <a:srgbClr val="000000">
                      <a:alpha val="30000"/>
                    </a:srgbClr>
                  </a:outerShdw>
                </a:effectLst>
              </a:rPr>
              <a:t>رَبْ</a:t>
            </a:r>
            <a:endParaRPr lang="en-US" sz="5400" b="1" kern="1200" dirty="0">
              <a:ln w="10160">
                <a:solidFill>
                  <a:srgbClr val="002060"/>
                </a:solidFill>
                <a:prstDash val="solid"/>
              </a:ln>
              <a:solidFill>
                <a:srgbClr val="FFFFFF"/>
              </a:solidFill>
              <a:effectLst>
                <a:outerShdw blurRad="38100" dist="22860" dir="5400000" algn="tl" rotWithShape="0">
                  <a:srgbClr val="000000">
                    <a:alpha val="30000"/>
                  </a:srgbClr>
                </a:outerShdw>
              </a:effectLst>
            </a:endParaRPr>
          </a:p>
        </p:txBody>
      </p:sp>
      <p:sp>
        <p:nvSpPr>
          <p:cNvPr id="51" name="شكل حر: شكل 50">
            <a:extLst>
              <a:ext uri="{FF2B5EF4-FFF2-40B4-BE49-F238E27FC236}">
                <a16:creationId xmlns:a16="http://schemas.microsoft.com/office/drawing/2014/main" id="{9097CF4B-EE7E-41F4-A343-58CEF389F6E5}"/>
              </a:ext>
            </a:extLst>
          </p:cNvPr>
          <p:cNvSpPr/>
          <p:nvPr/>
        </p:nvSpPr>
        <p:spPr>
          <a:xfrm>
            <a:off x="9958382" y="5238145"/>
            <a:ext cx="1757956" cy="1298377"/>
          </a:xfrm>
          <a:custGeom>
            <a:avLst/>
            <a:gdLst>
              <a:gd name="connsiteX0" fmla="*/ 0 w 1250156"/>
              <a:gd name="connsiteY0" fmla="*/ 0 h 750093"/>
              <a:gd name="connsiteX1" fmla="*/ 1250156 w 1250156"/>
              <a:gd name="connsiteY1" fmla="*/ 0 h 750093"/>
              <a:gd name="connsiteX2" fmla="*/ 1250156 w 1250156"/>
              <a:gd name="connsiteY2" fmla="*/ 750093 h 750093"/>
              <a:gd name="connsiteX3" fmla="*/ 0 w 1250156"/>
              <a:gd name="connsiteY3" fmla="*/ 750093 h 750093"/>
              <a:gd name="connsiteX4" fmla="*/ 0 w 1250156"/>
              <a:gd name="connsiteY4" fmla="*/ 0 h 7500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0156" h="750093">
                <a:moveTo>
                  <a:pt x="0" y="0"/>
                </a:moveTo>
                <a:lnTo>
                  <a:pt x="1250156" y="0"/>
                </a:lnTo>
                <a:lnTo>
                  <a:pt x="1250156" y="750093"/>
                </a:lnTo>
                <a:lnTo>
                  <a:pt x="0" y="750093"/>
                </a:lnTo>
                <a:lnTo>
                  <a:pt x="0" y="0"/>
                </a:lnTo>
                <a:close/>
              </a:path>
            </a:pathLst>
          </a:custGeom>
          <a:blipFill>
            <a:blip r:embed="rId7"/>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ar-OM" sz="5400" b="1" kern="1200" dirty="0">
                <a:ln w="10160">
                  <a:solidFill>
                    <a:srgbClr val="002060"/>
                  </a:solidFill>
                  <a:prstDash val="solid"/>
                </a:ln>
                <a:solidFill>
                  <a:srgbClr val="FFFFFF"/>
                </a:solidFill>
                <a:effectLst>
                  <a:outerShdw blurRad="38100" dist="22860" dir="5400000" algn="tl" rotWithShape="0">
                    <a:srgbClr val="000000">
                      <a:alpha val="30000"/>
                    </a:srgbClr>
                  </a:outerShdw>
                </a:effectLst>
              </a:rPr>
              <a:t>مُبْرَمُ</a:t>
            </a:r>
            <a:endParaRPr lang="en-US" sz="5400" b="1" kern="1200" dirty="0">
              <a:ln w="10160">
                <a:solidFill>
                  <a:srgbClr val="002060"/>
                </a:solidFill>
                <a:prstDash val="solid"/>
              </a:ln>
              <a:solidFill>
                <a:srgbClr val="FFFFFF"/>
              </a:solidFill>
              <a:effectLst>
                <a:outerShdw blurRad="38100" dist="22860" dir="5400000" algn="tl" rotWithShape="0">
                  <a:srgbClr val="000000">
                    <a:alpha val="30000"/>
                  </a:srgbClr>
                </a:outerShdw>
              </a:effectLst>
            </a:endParaRPr>
          </a:p>
        </p:txBody>
      </p:sp>
      <p:pic>
        <p:nvPicPr>
          <p:cNvPr id="55" name="صوت مسجّل">
            <a:hlinkClick r:id="" action="ppaction://media"/>
            <a:extLst>
              <a:ext uri="{FF2B5EF4-FFF2-40B4-BE49-F238E27FC236}">
                <a16:creationId xmlns:a16="http://schemas.microsoft.com/office/drawing/2014/main" id="{1279340C-7686-43C5-AF65-EDA70CC41F70}"/>
              </a:ext>
            </a:extLst>
          </p:cNvPr>
          <p:cNvPicPr>
            <a:picLocks noChangeAspect="1"/>
          </p:cNvPicPr>
          <p:nvPr>
            <a:audioFile r:link="rId1"/>
            <p:extLst>
              <p:ext uri="{DAA4B4D4-6D71-4841-9C94-3DE7FCFB9230}">
                <p14:media xmlns:p14="http://schemas.microsoft.com/office/powerpoint/2010/main" r:embed="rId2">
                  <p14:trim st="828" end="8826.1632"/>
                </p14:media>
              </p:ext>
            </p:extLst>
          </p:nvPr>
        </p:nvPicPr>
        <p:blipFill>
          <a:blip r:embed="rId8"/>
          <a:stretch>
            <a:fillRect/>
          </a:stretch>
        </p:blipFill>
        <p:spPr>
          <a:xfrm>
            <a:off x="579833" y="-1253439"/>
            <a:ext cx="609600" cy="609600"/>
          </a:xfrm>
          <a:prstGeom prst="rect">
            <a:avLst/>
          </a:prstGeom>
        </p:spPr>
      </p:pic>
      <p:pic>
        <p:nvPicPr>
          <p:cNvPr id="56" name="صوت مسجّل">
            <a:hlinkClick r:id="" action="ppaction://media"/>
            <a:extLst>
              <a:ext uri="{FF2B5EF4-FFF2-40B4-BE49-F238E27FC236}">
                <a16:creationId xmlns:a16="http://schemas.microsoft.com/office/drawing/2014/main" id="{CD0346DE-7BBE-41A4-8937-333639D8EFA1}"/>
              </a:ext>
            </a:extLst>
          </p:cNvPr>
          <p:cNvPicPr>
            <a:picLocks noChangeAspect="1"/>
          </p:cNvPicPr>
          <p:nvPr>
            <a:audioFile r:link="rId1"/>
            <p:extLst>
              <p:ext uri="{DAA4B4D4-6D71-4841-9C94-3DE7FCFB9230}">
                <p14:media xmlns:p14="http://schemas.microsoft.com/office/powerpoint/2010/main" r:embed="rId2">
                  <p14:trim st="2960" end="6812.1632"/>
                </p14:media>
              </p:ext>
            </p:extLst>
          </p:nvPr>
        </p:nvPicPr>
        <p:blipFill>
          <a:blip r:embed="rId8"/>
          <a:stretch>
            <a:fillRect/>
          </a:stretch>
        </p:blipFill>
        <p:spPr>
          <a:xfrm>
            <a:off x="579833" y="-1253439"/>
            <a:ext cx="609600" cy="609600"/>
          </a:xfrm>
          <a:prstGeom prst="rect">
            <a:avLst/>
          </a:prstGeom>
        </p:spPr>
      </p:pic>
      <p:pic>
        <p:nvPicPr>
          <p:cNvPr id="57" name="صوت مسجّل">
            <a:hlinkClick r:id="" action="ppaction://media"/>
            <a:extLst>
              <a:ext uri="{FF2B5EF4-FFF2-40B4-BE49-F238E27FC236}">
                <a16:creationId xmlns:a16="http://schemas.microsoft.com/office/drawing/2014/main" id="{BF3C6FB0-57A1-4D7A-A2F5-9CB7944FE65B}"/>
              </a:ext>
            </a:extLst>
          </p:cNvPr>
          <p:cNvPicPr>
            <a:picLocks noChangeAspect="1"/>
          </p:cNvPicPr>
          <p:nvPr>
            <a:audioFile r:link="rId1"/>
            <p:extLst>
              <p:ext uri="{DAA4B4D4-6D71-4841-9C94-3DE7FCFB9230}">
                <p14:media xmlns:p14="http://schemas.microsoft.com/office/powerpoint/2010/main" r:embed="rId2">
                  <p14:trim st="4899" end="5083.1632"/>
                </p14:media>
              </p:ext>
            </p:extLst>
          </p:nvPr>
        </p:nvPicPr>
        <p:blipFill>
          <a:blip r:embed="rId8"/>
          <a:stretch>
            <a:fillRect/>
          </a:stretch>
        </p:blipFill>
        <p:spPr>
          <a:xfrm>
            <a:off x="579833" y="-1253439"/>
            <a:ext cx="609600" cy="609600"/>
          </a:xfrm>
          <a:prstGeom prst="rect">
            <a:avLst/>
          </a:prstGeom>
        </p:spPr>
      </p:pic>
      <p:pic>
        <p:nvPicPr>
          <p:cNvPr id="58" name="صوت مسجّل">
            <a:hlinkClick r:id="" action="ppaction://media"/>
            <a:extLst>
              <a:ext uri="{FF2B5EF4-FFF2-40B4-BE49-F238E27FC236}">
                <a16:creationId xmlns:a16="http://schemas.microsoft.com/office/drawing/2014/main" id="{B570F3DB-CFE2-47D3-B5A1-14606CA0B237}"/>
              </a:ext>
            </a:extLst>
          </p:cNvPr>
          <p:cNvPicPr>
            <a:picLocks noChangeAspect="1"/>
          </p:cNvPicPr>
          <p:nvPr>
            <a:audioFile r:link="rId1"/>
            <p:extLst>
              <p:ext uri="{DAA4B4D4-6D71-4841-9C94-3DE7FCFB9230}">
                <p14:media xmlns:p14="http://schemas.microsoft.com/office/powerpoint/2010/main" r:embed="rId2">
                  <p14:trim st="6708" end="3144.1632"/>
                </p14:media>
              </p:ext>
            </p:extLst>
          </p:nvPr>
        </p:nvPicPr>
        <p:blipFill>
          <a:blip r:embed="rId8"/>
          <a:stretch>
            <a:fillRect/>
          </a:stretch>
        </p:blipFill>
        <p:spPr>
          <a:xfrm>
            <a:off x="579833" y="-1253439"/>
            <a:ext cx="609600" cy="609600"/>
          </a:xfrm>
          <a:prstGeom prst="rect">
            <a:avLst/>
          </a:prstGeom>
        </p:spPr>
      </p:pic>
      <p:pic>
        <p:nvPicPr>
          <p:cNvPr id="59" name="صوت مسجّل">
            <a:hlinkClick r:id="" action="ppaction://media"/>
            <a:extLst>
              <a:ext uri="{FF2B5EF4-FFF2-40B4-BE49-F238E27FC236}">
                <a16:creationId xmlns:a16="http://schemas.microsoft.com/office/drawing/2014/main" id="{7369D90C-BD0C-4032-B384-F0F2D128E07B}"/>
              </a:ext>
            </a:extLst>
          </p:cNvPr>
          <p:cNvPicPr>
            <a:picLocks noChangeAspect="1"/>
          </p:cNvPicPr>
          <p:nvPr>
            <a:audioFile r:link="rId1"/>
            <p:extLst>
              <p:ext uri="{DAA4B4D4-6D71-4841-9C94-3DE7FCFB9230}">
                <p14:media xmlns:p14="http://schemas.microsoft.com/office/powerpoint/2010/main" r:embed="rId2">
                  <p14:trim st="8648" end="1222.1632"/>
                </p14:media>
              </p:ext>
            </p:extLst>
          </p:nvPr>
        </p:nvPicPr>
        <p:blipFill>
          <a:blip r:embed="rId8"/>
          <a:stretch>
            <a:fillRect/>
          </a:stretch>
        </p:blipFill>
        <p:spPr>
          <a:xfrm>
            <a:off x="579833" y="-1253439"/>
            <a:ext cx="609600" cy="609600"/>
          </a:xfrm>
          <a:prstGeom prst="rect">
            <a:avLst/>
          </a:prstGeom>
        </p:spPr>
      </p:pic>
      <p:pic>
        <p:nvPicPr>
          <p:cNvPr id="60" name="صوت مسجّل">
            <a:hlinkClick r:id="" action="ppaction://media"/>
            <a:extLst>
              <a:ext uri="{FF2B5EF4-FFF2-40B4-BE49-F238E27FC236}">
                <a16:creationId xmlns:a16="http://schemas.microsoft.com/office/drawing/2014/main" id="{522AE676-E889-412C-A8B3-13FDD1AB74AE}"/>
              </a:ext>
            </a:extLst>
          </p:cNvPr>
          <p:cNvPicPr>
            <a:picLocks noChangeAspect="1"/>
          </p:cNvPicPr>
          <p:nvPr>
            <a:audioFile r:link="rId1"/>
            <p:extLst>
              <p:ext uri="{DAA4B4D4-6D71-4841-9C94-3DE7FCFB9230}">
                <p14:media xmlns:p14="http://schemas.microsoft.com/office/powerpoint/2010/main" r:embed="rId3">
                  <p14:trim st="630" end="24343.3015"/>
                </p14:media>
              </p:ext>
            </p:extLst>
          </p:nvPr>
        </p:nvPicPr>
        <p:blipFill>
          <a:blip r:embed="rId8"/>
          <a:stretch>
            <a:fillRect/>
          </a:stretch>
        </p:blipFill>
        <p:spPr>
          <a:xfrm>
            <a:off x="579833" y="-1253439"/>
            <a:ext cx="609600" cy="609600"/>
          </a:xfrm>
          <a:prstGeom prst="rect">
            <a:avLst/>
          </a:prstGeom>
        </p:spPr>
      </p:pic>
      <p:pic>
        <p:nvPicPr>
          <p:cNvPr id="61" name="صوت مسجّل">
            <a:hlinkClick r:id="" action="ppaction://media"/>
            <a:extLst>
              <a:ext uri="{FF2B5EF4-FFF2-40B4-BE49-F238E27FC236}">
                <a16:creationId xmlns:a16="http://schemas.microsoft.com/office/drawing/2014/main" id="{C1DA3445-9AD2-441F-ACED-4151F5712E15}"/>
              </a:ext>
            </a:extLst>
          </p:cNvPr>
          <p:cNvPicPr>
            <a:picLocks noChangeAspect="1"/>
          </p:cNvPicPr>
          <p:nvPr>
            <a:audioFile r:link="rId1"/>
            <p:extLst>
              <p:ext uri="{DAA4B4D4-6D71-4841-9C94-3DE7FCFB9230}">
                <p14:media xmlns:p14="http://schemas.microsoft.com/office/powerpoint/2010/main" r:embed="rId3">
                  <p14:trim st="2578" end="22025.3015"/>
                </p14:media>
              </p:ext>
            </p:extLst>
          </p:nvPr>
        </p:nvPicPr>
        <p:blipFill>
          <a:blip r:embed="rId8"/>
          <a:stretch>
            <a:fillRect/>
          </a:stretch>
        </p:blipFill>
        <p:spPr>
          <a:xfrm>
            <a:off x="579833" y="-1253439"/>
            <a:ext cx="609600" cy="609600"/>
          </a:xfrm>
          <a:prstGeom prst="rect">
            <a:avLst/>
          </a:prstGeom>
        </p:spPr>
      </p:pic>
      <p:pic>
        <p:nvPicPr>
          <p:cNvPr id="62" name="صوت مسجّل">
            <a:hlinkClick r:id="" action="ppaction://media"/>
            <a:extLst>
              <a:ext uri="{FF2B5EF4-FFF2-40B4-BE49-F238E27FC236}">
                <a16:creationId xmlns:a16="http://schemas.microsoft.com/office/drawing/2014/main" id="{864396F0-8B60-4184-A195-73F6A51E0174}"/>
              </a:ext>
            </a:extLst>
          </p:cNvPr>
          <p:cNvPicPr>
            <a:picLocks noChangeAspect="1"/>
          </p:cNvPicPr>
          <p:nvPr>
            <a:audioFile r:link="rId1"/>
            <p:extLst>
              <p:ext uri="{DAA4B4D4-6D71-4841-9C94-3DE7FCFB9230}">
                <p14:media xmlns:p14="http://schemas.microsoft.com/office/powerpoint/2010/main" r:embed="rId3">
                  <p14:trim st="5153" end="18873.3015"/>
                </p14:media>
              </p:ext>
            </p:extLst>
          </p:nvPr>
        </p:nvPicPr>
        <p:blipFill>
          <a:blip r:embed="rId8"/>
          <a:stretch>
            <a:fillRect/>
          </a:stretch>
        </p:blipFill>
        <p:spPr>
          <a:xfrm>
            <a:off x="579833" y="-1253439"/>
            <a:ext cx="609600" cy="609600"/>
          </a:xfrm>
          <a:prstGeom prst="rect">
            <a:avLst/>
          </a:prstGeom>
        </p:spPr>
      </p:pic>
      <p:pic>
        <p:nvPicPr>
          <p:cNvPr id="63" name="صوت مسجّل">
            <a:hlinkClick r:id="" action="ppaction://media"/>
            <a:extLst>
              <a:ext uri="{FF2B5EF4-FFF2-40B4-BE49-F238E27FC236}">
                <a16:creationId xmlns:a16="http://schemas.microsoft.com/office/drawing/2014/main" id="{6B04B9CD-8B20-41F1-813B-A2228E85F080}"/>
              </a:ext>
            </a:extLst>
          </p:cNvPr>
          <p:cNvPicPr>
            <a:picLocks noChangeAspect="1"/>
          </p:cNvPicPr>
          <p:nvPr>
            <a:audioFile r:link="rId1"/>
            <p:extLst>
              <p:ext uri="{DAA4B4D4-6D71-4841-9C94-3DE7FCFB9230}">
                <p14:media xmlns:p14="http://schemas.microsoft.com/office/powerpoint/2010/main" r:embed="rId3">
                  <p14:trim st="11564" end="13050.3015"/>
                </p14:media>
              </p:ext>
            </p:extLst>
          </p:nvPr>
        </p:nvPicPr>
        <p:blipFill>
          <a:blip r:embed="rId8"/>
          <a:stretch>
            <a:fillRect/>
          </a:stretch>
        </p:blipFill>
        <p:spPr>
          <a:xfrm>
            <a:off x="579833" y="-1253439"/>
            <a:ext cx="609600" cy="609600"/>
          </a:xfrm>
          <a:prstGeom prst="rect">
            <a:avLst/>
          </a:prstGeom>
        </p:spPr>
      </p:pic>
      <p:pic>
        <p:nvPicPr>
          <p:cNvPr id="64" name="صوت مسجّل">
            <a:hlinkClick r:id="" action="ppaction://media"/>
            <a:extLst>
              <a:ext uri="{FF2B5EF4-FFF2-40B4-BE49-F238E27FC236}">
                <a16:creationId xmlns:a16="http://schemas.microsoft.com/office/drawing/2014/main" id="{41F161F5-E524-4AF7-B212-A525347E97E2}"/>
              </a:ext>
            </a:extLst>
          </p:cNvPr>
          <p:cNvPicPr>
            <a:picLocks noChangeAspect="1"/>
          </p:cNvPicPr>
          <p:nvPr>
            <a:audioFile r:link="rId1"/>
            <p:extLst>
              <p:ext uri="{DAA4B4D4-6D71-4841-9C94-3DE7FCFB9230}">
                <p14:media xmlns:p14="http://schemas.microsoft.com/office/powerpoint/2010/main" r:embed="rId3">
                  <p14:trim st="13571" end="11342.3015"/>
                </p14:media>
              </p:ext>
            </p:extLst>
          </p:nvPr>
        </p:nvPicPr>
        <p:blipFill>
          <a:blip r:embed="rId8"/>
          <a:stretch>
            <a:fillRect/>
          </a:stretch>
        </p:blipFill>
        <p:spPr>
          <a:xfrm>
            <a:off x="579833" y="-1253439"/>
            <a:ext cx="609600" cy="609600"/>
          </a:xfrm>
          <a:prstGeom prst="rect">
            <a:avLst/>
          </a:prstGeom>
        </p:spPr>
      </p:pic>
      <p:pic>
        <p:nvPicPr>
          <p:cNvPr id="65" name="صوت مسجّل">
            <a:hlinkClick r:id="" action="ppaction://media"/>
            <a:extLst>
              <a:ext uri="{FF2B5EF4-FFF2-40B4-BE49-F238E27FC236}">
                <a16:creationId xmlns:a16="http://schemas.microsoft.com/office/drawing/2014/main" id="{B0D9C412-77AF-4774-A151-F59170061A3A}"/>
              </a:ext>
            </a:extLst>
          </p:cNvPr>
          <p:cNvPicPr>
            <a:picLocks noChangeAspect="1"/>
          </p:cNvPicPr>
          <p:nvPr>
            <a:audioFile r:link="rId1"/>
            <p:extLst>
              <p:ext uri="{DAA4B4D4-6D71-4841-9C94-3DE7FCFB9230}">
                <p14:media xmlns:p14="http://schemas.microsoft.com/office/powerpoint/2010/main" r:embed="rId3">
                  <p14:trim st="15706" end="8574.3015"/>
                </p14:media>
              </p:ext>
            </p:extLst>
          </p:nvPr>
        </p:nvPicPr>
        <p:blipFill>
          <a:blip r:embed="rId8"/>
          <a:stretch>
            <a:fillRect/>
          </a:stretch>
        </p:blipFill>
        <p:spPr>
          <a:xfrm>
            <a:off x="579833" y="-1253439"/>
            <a:ext cx="609600" cy="609600"/>
          </a:xfrm>
          <a:prstGeom prst="rect">
            <a:avLst/>
          </a:prstGeom>
        </p:spPr>
      </p:pic>
      <p:pic>
        <p:nvPicPr>
          <p:cNvPr id="66" name="صوت مسجّل">
            <a:hlinkClick r:id="" action="ppaction://media"/>
            <a:extLst>
              <a:ext uri="{FF2B5EF4-FFF2-40B4-BE49-F238E27FC236}">
                <a16:creationId xmlns:a16="http://schemas.microsoft.com/office/drawing/2014/main" id="{599281F1-9334-4420-B780-6B78D26F2540}"/>
              </a:ext>
            </a:extLst>
          </p:cNvPr>
          <p:cNvPicPr>
            <a:picLocks noChangeAspect="1"/>
          </p:cNvPicPr>
          <p:nvPr>
            <a:audioFile r:link="rId1"/>
            <p:extLst>
              <p:ext uri="{DAA4B4D4-6D71-4841-9C94-3DE7FCFB9230}">
                <p14:media xmlns:p14="http://schemas.microsoft.com/office/powerpoint/2010/main" r:embed="rId3">
                  <p14:trim st="17905" end="6394.3015"/>
                </p14:media>
              </p:ext>
            </p:extLst>
          </p:nvPr>
        </p:nvPicPr>
        <p:blipFill>
          <a:blip r:embed="rId8"/>
          <a:stretch>
            <a:fillRect/>
          </a:stretch>
        </p:blipFill>
        <p:spPr>
          <a:xfrm>
            <a:off x="503633" y="-1329639"/>
            <a:ext cx="762000" cy="762000"/>
          </a:xfrm>
          <a:prstGeom prst="rect">
            <a:avLst/>
          </a:prstGeom>
        </p:spPr>
      </p:pic>
      <p:pic>
        <p:nvPicPr>
          <p:cNvPr id="67" name="صوت مسجّل">
            <a:hlinkClick r:id="" action="ppaction://media"/>
            <a:extLst>
              <a:ext uri="{FF2B5EF4-FFF2-40B4-BE49-F238E27FC236}">
                <a16:creationId xmlns:a16="http://schemas.microsoft.com/office/drawing/2014/main" id="{E7BC1553-7FF6-4B95-8A01-F598627C115C}"/>
              </a:ext>
            </a:extLst>
          </p:cNvPr>
          <p:cNvPicPr>
            <a:picLocks noChangeAspect="1"/>
          </p:cNvPicPr>
          <p:nvPr>
            <a:audioFile r:link="rId1"/>
            <p:extLst>
              <p:ext uri="{DAA4B4D4-6D71-4841-9C94-3DE7FCFB9230}">
                <p14:media xmlns:p14="http://schemas.microsoft.com/office/powerpoint/2010/main" r:embed="rId3">
                  <p14:trim st="20047" end="4447.3015"/>
                </p14:media>
              </p:ext>
            </p:extLst>
          </p:nvPr>
        </p:nvPicPr>
        <p:blipFill>
          <a:blip r:embed="rId8"/>
          <a:stretch>
            <a:fillRect/>
          </a:stretch>
        </p:blipFill>
        <p:spPr>
          <a:xfrm>
            <a:off x="579833" y="-1253439"/>
            <a:ext cx="609600" cy="609600"/>
          </a:xfrm>
          <a:prstGeom prst="rect">
            <a:avLst/>
          </a:prstGeom>
        </p:spPr>
      </p:pic>
      <p:pic>
        <p:nvPicPr>
          <p:cNvPr id="68" name="صوت مسجّل">
            <a:hlinkClick r:id="" action="ppaction://media"/>
            <a:extLst>
              <a:ext uri="{FF2B5EF4-FFF2-40B4-BE49-F238E27FC236}">
                <a16:creationId xmlns:a16="http://schemas.microsoft.com/office/drawing/2014/main" id="{21582BBA-397A-4B33-ABFE-68A5305A88AA}"/>
              </a:ext>
            </a:extLst>
          </p:cNvPr>
          <p:cNvPicPr>
            <a:picLocks noChangeAspect="1"/>
          </p:cNvPicPr>
          <p:nvPr>
            <a:audioFile r:link="rId1"/>
            <p:extLst>
              <p:ext uri="{DAA4B4D4-6D71-4841-9C94-3DE7FCFB9230}">
                <p14:media xmlns:p14="http://schemas.microsoft.com/office/powerpoint/2010/main" r:embed="rId3">
                  <p14:trim st="21929" end="2631.3015"/>
                </p14:media>
              </p:ext>
            </p:extLst>
          </p:nvPr>
        </p:nvPicPr>
        <p:blipFill>
          <a:blip r:embed="rId8"/>
          <a:stretch>
            <a:fillRect/>
          </a:stretch>
        </p:blipFill>
        <p:spPr>
          <a:xfrm>
            <a:off x="579833" y="-1253439"/>
            <a:ext cx="609600" cy="609600"/>
          </a:xfrm>
          <a:prstGeom prst="rect">
            <a:avLst/>
          </a:prstGeom>
        </p:spPr>
      </p:pic>
      <p:pic>
        <p:nvPicPr>
          <p:cNvPr id="69" name="صوت مسجّل">
            <a:hlinkClick r:id="" action="ppaction://media"/>
            <a:extLst>
              <a:ext uri="{FF2B5EF4-FFF2-40B4-BE49-F238E27FC236}">
                <a16:creationId xmlns:a16="http://schemas.microsoft.com/office/drawing/2014/main" id="{301AD0F2-BDA7-4D15-A4EF-9976844E47D1}"/>
              </a:ext>
            </a:extLst>
          </p:cNvPr>
          <p:cNvPicPr>
            <a:picLocks noChangeAspect="1"/>
          </p:cNvPicPr>
          <p:nvPr>
            <a:audioFile r:link="rId1"/>
            <p:extLst>
              <p:ext uri="{DAA4B4D4-6D71-4841-9C94-3DE7FCFB9230}">
                <p14:media xmlns:p14="http://schemas.microsoft.com/office/powerpoint/2010/main" r:embed="rId3">
                  <p14:trim st="23816"/>
                </p14:media>
              </p:ext>
            </p:extLst>
          </p:nvPr>
        </p:nvPicPr>
        <p:blipFill>
          <a:blip r:embed="rId8"/>
          <a:stretch>
            <a:fillRect/>
          </a:stretch>
        </p:blipFill>
        <p:spPr>
          <a:xfrm>
            <a:off x="579833" y="-1253439"/>
            <a:ext cx="609600" cy="609600"/>
          </a:xfrm>
          <a:prstGeom prst="rect">
            <a:avLst/>
          </a:prstGeom>
        </p:spPr>
      </p:pic>
      <p:pic>
        <p:nvPicPr>
          <p:cNvPr id="2" name="صوت مسجّل">
            <a:hlinkClick r:id="" action="ppaction://media"/>
            <a:extLst>
              <a:ext uri="{FF2B5EF4-FFF2-40B4-BE49-F238E27FC236}">
                <a16:creationId xmlns:a16="http://schemas.microsoft.com/office/drawing/2014/main" id="{0B924270-1D9B-4C9C-ABFF-684D524BFD10}"/>
              </a:ext>
            </a:extLst>
          </p:cNvPr>
          <p:cNvPicPr>
            <a:picLocks noChangeAspect="1"/>
          </p:cNvPicPr>
          <p:nvPr>
            <a:audioFile r:link="rId1"/>
            <p:extLst>
              <p:ext uri="{DAA4B4D4-6D71-4841-9C94-3DE7FCFB9230}">
                <p14:media xmlns:p14="http://schemas.microsoft.com/office/powerpoint/2010/main" r:embed="rId4">
                  <p14:trim st="456" end="1482.873"/>
                </p14:media>
              </p:ext>
            </p:extLst>
          </p:nvPr>
        </p:nvPicPr>
        <p:blipFill>
          <a:blip r:embed="rId8"/>
          <a:stretch>
            <a:fillRect/>
          </a:stretch>
        </p:blipFill>
        <p:spPr>
          <a:xfrm>
            <a:off x="-1600200" y="951756"/>
            <a:ext cx="609600" cy="609600"/>
          </a:xfrm>
          <a:prstGeom prst="rect">
            <a:avLst/>
          </a:prstGeom>
        </p:spPr>
      </p:pic>
      <p:pic>
        <p:nvPicPr>
          <p:cNvPr id="52" name="صوت مسجّل">
            <a:hlinkClick r:id="" action="ppaction://media"/>
            <a:extLst>
              <a:ext uri="{FF2B5EF4-FFF2-40B4-BE49-F238E27FC236}">
                <a16:creationId xmlns:a16="http://schemas.microsoft.com/office/drawing/2014/main" id="{B9081416-50F6-4ED1-A7C1-CC56566D5431}"/>
              </a:ext>
            </a:extLst>
          </p:cNvPr>
          <p:cNvPicPr>
            <a:picLocks noChangeAspect="1"/>
          </p:cNvPicPr>
          <p:nvPr>
            <a:audioFile r:link="rId1"/>
            <p:extLst>
              <p:ext uri="{DAA4B4D4-6D71-4841-9C94-3DE7FCFB9230}">
                <p14:media xmlns:p14="http://schemas.microsoft.com/office/powerpoint/2010/main" r:embed="rId5">
                  <p14:trim st="1679" end="20691.8979"/>
                  <p14:bmkLst>
                    <p14:bmk name="إشارة مرجعية 1" time="23479.8979"/>
                  </p14:bmkLst>
                </p14:media>
              </p:ext>
            </p:extLst>
          </p:nvPr>
        </p:nvPicPr>
        <p:blipFill>
          <a:blip r:embed="rId8"/>
          <a:stretch>
            <a:fillRect/>
          </a:stretch>
        </p:blipFill>
        <p:spPr>
          <a:xfrm>
            <a:off x="8061997" y="-3704533"/>
            <a:ext cx="609600" cy="609600"/>
          </a:xfrm>
          <a:prstGeom prst="rect">
            <a:avLst/>
          </a:prstGeom>
        </p:spPr>
      </p:pic>
      <p:pic>
        <p:nvPicPr>
          <p:cNvPr id="53" name="صوت مسجّل">
            <a:hlinkClick r:id="" action="ppaction://media"/>
            <a:extLst>
              <a:ext uri="{FF2B5EF4-FFF2-40B4-BE49-F238E27FC236}">
                <a16:creationId xmlns:a16="http://schemas.microsoft.com/office/drawing/2014/main" id="{6EC5A426-6E14-4C1F-AA98-902D5DC5834D}"/>
              </a:ext>
            </a:extLst>
          </p:cNvPr>
          <p:cNvPicPr>
            <a:picLocks noChangeAspect="1"/>
          </p:cNvPicPr>
          <p:nvPr>
            <a:audioFile r:link="rId1"/>
            <p:extLst>
              <p:ext uri="{DAA4B4D4-6D71-4841-9C94-3DE7FCFB9230}">
                <p14:media xmlns:p14="http://schemas.microsoft.com/office/powerpoint/2010/main" r:embed="rId5">
                  <p14:trim st="4085" end="17558.8979"/>
                  <p14:bmkLst>
                    <p14:bmk name="إشارة مرجعية 1" time="23479.8979"/>
                  </p14:bmkLst>
                </p14:media>
              </p:ext>
            </p:extLst>
          </p:nvPr>
        </p:nvPicPr>
        <p:blipFill>
          <a:blip r:embed="rId8"/>
          <a:stretch>
            <a:fillRect/>
          </a:stretch>
        </p:blipFill>
        <p:spPr>
          <a:xfrm>
            <a:off x="9366922" y="-3704533"/>
            <a:ext cx="609600" cy="609600"/>
          </a:xfrm>
          <a:prstGeom prst="rect">
            <a:avLst/>
          </a:prstGeom>
        </p:spPr>
      </p:pic>
      <p:pic>
        <p:nvPicPr>
          <p:cNvPr id="54" name="صوت مسجّل">
            <a:hlinkClick r:id="" action="ppaction://media"/>
            <a:extLst>
              <a:ext uri="{FF2B5EF4-FFF2-40B4-BE49-F238E27FC236}">
                <a16:creationId xmlns:a16="http://schemas.microsoft.com/office/drawing/2014/main" id="{034D4F51-07F5-43E3-B114-BD8715627CC5}"/>
              </a:ext>
            </a:extLst>
          </p:cNvPr>
          <p:cNvPicPr>
            <a:picLocks noChangeAspect="1"/>
          </p:cNvPicPr>
          <p:nvPr>
            <a:audioFile r:link="rId1"/>
            <p:extLst>
              <p:ext uri="{DAA4B4D4-6D71-4841-9C94-3DE7FCFB9230}">
                <p14:media xmlns:p14="http://schemas.microsoft.com/office/powerpoint/2010/main" r:embed="rId5">
                  <p14:trim st="7895" end="14087.8979"/>
                  <p14:bmkLst>
                    <p14:bmk name="إشارة مرجعية 1" time="23479.8979"/>
                  </p14:bmkLst>
                </p14:media>
              </p:ext>
            </p:extLst>
          </p:nvPr>
        </p:nvPicPr>
        <p:blipFill>
          <a:blip r:embed="rId8"/>
          <a:stretch>
            <a:fillRect/>
          </a:stretch>
        </p:blipFill>
        <p:spPr>
          <a:xfrm>
            <a:off x="11181434" y="-3704533"/>
            <a:ext cx="609600" cy="609600"/>
          </a:xfrm>
          <a:prstGeom prst="rect">
            <a:avLst/>
          </a:prstGeom>
        </p:spPr>
      </p:pic>
      <p:pic>
        <p:nvPicPr>
          <p:cNvPr id="70" name="صوت مسجّل">
            <a:hlinkClick r:id="" action="ppaction://media"/>
            <a:extLst>
              <a:ext uri="{FF2B5EF4-FFF2-40B4-BE49-F238E27FC236}">
                <a16:creationId xmlns:a16="http://schemas.microsoft.com/office/drawing/2014/main" id="{58B12554-ECFE-48B9-B389-6C8A89819A5E}"/>
              </a:ext>
            </a:extLst>
          </p:cNvPr>
          <p:cNvPicPr>
            <a:picLocks noChangeAspect="1"/>
          </p:cNvPicPr>
          <p:nvPr>
            <a:audioFile r:link="rId1"/>
            <p:extLst>
              <p:ext uri="{DAA4B4D4-6D71-4841-9C94-3DE7FCFB9230}">
                <p14:media xmlns:p14="http://schemas.microsoft.com/office/powerpoint/2010/main" r:embed="rId5">
                  <p14:trim st="10574" end="11632.8979"/>
                  <p14:bmkLst>
                    <p14:bmk name="إشارة مرجعية 1" time="23479.8979"/>
                  </p14:bmkLst>
                </p14:media>
              </p:ext>
            </p:extLst>
          </p:nvPr>
        </p:nvPicPr>
        <p:blipFill>
          <a:blip r:embed="rId8"/>
          <a:stretch>
            <a:fillRect/>
          </a:stretch>
        </p:blipFill>
        <p:spPr>
          <a:xfrm>
            <a:off x="12412540" y="-3704533"/>
            <a:ext cx="609600" cy="609600"/>
          </a:xfrm>
          <a:prstGeom prst="rect">
            <a:avLst/>
          </a:prstGeom>
        </p:spPr>
      </p:pic>
      <p:pic>
        <p:nvPicPr>
          <p:cNvPr id="71" name="صوت مسجّل">
            <a:hlinkClick r:id="" action="ppaction://media"/>
            <a:extLst>
              <a:ext uri="{FF2B5EF4-FFF2-40B4-BE49-F238E27FC236}">
                <a16:creationId xmlns:a16="http://schemas.microsoft.com/office/drawing/2014/main" id="{D8F9E34D-9255-4573-B87D-35EE12F8CA45}"/>
              </a:ext>
            </a:extLst>
          </p:cNvPr>
          <p:cNvPicPr>
            <a:picLocks noChangeAspect="1"/>
          </p:cNvPicPr>
          <p:nvPr>
            <a:audioFile r:link="rId1"/>
            <p:extLst>
              <p:ext uri="{DAA4B4D4-6D71-4841-9C94-3DE7FCFB9230}">
                <p14:media xmlns:p14="http://schemas.microsoft.com/office/powerpoint/2010/main" r:embed="rId5">
                  <p14:trim st="12359" end="9564.8979"/>
                  <p14:bmkLst>
                    <p14:bmk name="إشارة مرجعية 1" time="23479.8979"/>
                  </p14:bmkLst>
                </p14:media>
              </p:ext>
            </p:extLst>
          </p:nvPr>
        </p:nvPicPr>
        <p:blipFill>
          <a:blip r:embed="rId8"/>
          <a:stretch>
            <a:fillRect/>
          </a:stretch>
        </p:blipFill>
        <p:spPr>
          <a:xfrm>
            <a:off x="6037935" y="-2066044"/>
            <a:ext cx="609600" cy="609600"/>
          </a:xfrm>
          <a:prstGeom prst="rect">
            <a:avLst/>
          </a:prstGeom>
        </p:spPr>
      </p:pic>
      <p:pic>
        <p:nvPicPr>
          <p:cNvPr id="72" name="صوت مسجّل">
            <a:hlinkClick r:id="" action="ppaction://media"/>
            <a:extLst>
              <a:ext uri="{FF2B5EF4-FFF2-40B4-BE49-F238E27FC236}">
                <a16:creationId xmlns:a16="http://schemas.microsoft.com/office/drawing/2014/main" id="{A9BE46A0-846E-4A44-BEB3-E0C8EAA32112}"/>
              </a:ext>
            </a:extLst>
          </p:cNvPr>
          <p:cNvPicPr>
            <a:picLocks noChangeAspect="1"/>
          </p:cNvPicPr>
          <p:nvPr>
            <a:audioFile r:link="rId1"/>
            <p:extLst>
              <p:ext uri="{DAA4B4D4-6D71-4841-9C94-3DE7FCFB9230}">
                <p14:media xmlns:p14="http://schemas.microsoft.com/office/powerpoint/2010/main" r:embed="rId5">
                  <p14:trim st="14498" end="7422.8979"/>
                  <p14:bmkLst>
                    <p14:bmk name="إشارة مرجعية 1" time="23479.8979"/>
                  </p14:bmkLst>
                </p14:media>
              </p:ext>
            </p:extLst>
          </p:nvPr>
        </p:nvPicPr>
        <p:blipFill>
          <a:blip r:embed="rId8"/>
          <a:stretch>
            <a:fillRect/>
          </a:stretch>
        </p:blipFill>
        <p:spPr>
          <a:xfrm>
            <a:off x="7452397" y="-2009083"/>
            <a:ext cx="609600" cy="609600"/>
          </a:xfrm>
          <a:prstGeom prst="rect">
            <a:avLst/>
          </a:prstGeom>
        </p:spPr>
      </p:pic>
      <p:pic>
        <p:nvPicPr>
          <p:cNvPr id="73" name="صوت مسجّل">
            <a:hlinkClick r:id="" action="ppaction://media"/>
            <a:extLst>
              <a:ext uri="{FF2B5EF4-FFF2-40B4-BE49-F238E27FC236}">
                <a16:creationId xmlns:a16="http://schemas.microsoft.com/office/drawing/2014/main" id="{1753AA8A-DABB-42F1-BE90-71A7549828BC}"/>
              </a:ext>
            </a:extLst>
          </p:cNvPr>
          <p:cNvPicPr>
            <a:picLocks noChangeAspect="1"/>
          </p:cNvPicPr>
          <p:nvPr>
            <a:audioFile r:link="rId1"/>
            <p:extLst>
              <p:ext uri="{DAA4B4D4-6D71-4841-9C94-3DE7FCFB9230}">
                <p14:media xmlns:p14="http://schemas.microsoft.com/office/powerpoint/2010/main" r:embed="rId5">
                  <p14:trim st="15997" end="5540.8979"/>
                </p14:media>
              </p:ext>
            </p:extLst>
          </p:nvPr>
        </p:nvPicPr>
        <p:blipFill>
          <a:blip r:embed="rId8"/>
          <a:stretch>
            <a:fillRect/>
          </a:stretch>
        </p:blipFill>
        <p:spPr>
          <a:xfrm>
            <a:off x="8366797" y="-2066044"/>
            <a:ext cx="609600" cy="609600"/>
          </a:xfrm>
          <a:prstGeom prst="rect">
            <a:avLst/>
          </a:prstGeom>
        </p:spPr>
      </p:pic>
      <p:pic>
        <p:nvPicPr>
          <p:cNvPr id="74" name="صوت مسجّل">
            <a:hlinkClick r:id="" action="ppaction://media"/>
            <a:extLst>
              <a:ext uri="{FF2B5EF4-FFF2-40B4-BE49-F238E27FC236}">
                <a16:creationId xmlns:a16="http://schemas.microsoft.com/office/drawing/2014/main" id="{584AFADD-9EA6-469D-92F5-80E7B93FA32E}"/>
              </a:ext>
            </a:extLst>
          </p:cNvPr>
          <p:cNvPicPr>
            <a:picLocks noChangeAspect="1"/>
          </p:cNvPicPr>
          <p:nvPr>
            <a:audioFile r:link="rId1"/>
            <p:extLst>
              <p:ext uri="{DAA4B4D4-6D71-4841-9C94-3DE7FCFB9230}">
                <p14:media xmlns:p14="http://schemas.microsoft.com/office/powerpoint/2010/main" r:embed="rId5">
                  <p14:trim st="18410" end="3422.8979"/>
                </p14:media>
              </p:ext>
            </p:extLst>
          </p:nvPr>
        </p:nvPicPr>
        <p:blipFill>
          <a:blip r:embed="rId8"/>
          <a:stretch>
            <a:fillRect/>
          </a:stretch>
        </p:blipFill>
        <p:spPr>
          <a:xfrm>
            <a:off x="9671722" y="-2009083"/>
            <a:ext cx="609600" cy="609600"/>
          </a:xfrm>
          <a:prstGeom prst="rect">
            <a:avLst/>
          </a:prstGeom>
        </p:spPr>
      </p:pic>
      <p:pic>
        <p:nvPicPr>
          <p:cNvPr id="75" name="صوت مسجّل">
            <a:hlinkClick r:id="" action="ppaction://media"/>
            <a:extLst>
              <a:ext uri="{FF2B5EF4-FFF2-40B4-BE49-F238E27FC236}">
                <a16:creationId xmlns:a16="http://schemas.microsoft.com/office/drawing/2014/main" id="{CBCB08F8-1D53-4482-9260-B6E1B539D411}"/>
              </a:ext>
            </a:extLst>
          </p:cNvPr>
          <p:cNvPicPr>
            <a:picLocks noChangeAspect="1"/>
          </p:cNvPicPr>
          <p:nvPr>
            <a:audioFile r:link="rId1"/>
            <p:extLst>
              <p:ext uri="{DAA4B4D4-6D71-4841-9C94-3DE7FCFB9230}">
                <p14:media xmlns:p14="http://schemas.microsoft.com/office/powerpoint/2010/main" r:embed="rId5">
                  <p14:trim st="20093" end="1784.8979"/>
                  <p14:bmkLst>
                    <p14:bmk name="إشارة مرجعية 1" time="23479.8979"/>
                  </p14:bmkLst>
                </p14:media>
              </p:ext>
            </p:extLst>
          </p:nvPr>
        </p:nvPicPr>
        <p:blipFill>
          <a:blip r:embed="rId8"/>
          <a:stretch>
            <a:fillRect/>
          </a:stretch>
        </p:blipFill>
        <p:spPr>
          <a:xfrm>
            <a:off x="10671847" y="-1951798"/>
            <a:ext cx="609600" cy="609600"/>
          </a:xfrm>
          <a:prstGeom prst="rect">
            <a:avLst/>
          </a:prstGeom>
        </p:spPr>
      </p:pic>
      <p:pic>
        <p:nvPicPr>
          <p:cNvPr id="76" name="صورة 75" descr="صورة تحتوي على سمك, كمبيوتر, شاشة عرض, لوحة المفاتيح&#10;&#10;تم إنشاء الوصف تلقائياً">
            <a:hlinkClick r:id="rId9" action="ppaction://hlinksldjump"/>
            <a:extLst>
              <a:ext uri="{FF2B5EF4-FFF2-40B4-BE49-F238E27FC236}">
                <a16:creationId xmlns:a16="http://schemas.microsoft.com/office/drawing/2014/main" id="{B49D822E-0D9C-4ECE-971A-4D4ED58C7DD9}"/>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5041723" y="127482"/>
            <a:ext cx="2432453" cy="1469552"/>
          </a:xfrm>
          <a:prstGeom prst="rect">
            <a:avLst/>
          </a:prstGeom>
        </p:spPr>
      </p:pic>
    </p:spTree>
    <p:extLst>
      <p:ext uri="{BB962C8B-B14F-4D97-AF65-F5344CB8AC3E}">
        <p14:creationId xmlns:p14="http://schemas.microsoft.com/office/powerpoint/2010/main" val="376762438"/>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7"/>
                    </p:tgtEl>
                  </p:cond>
                </p:stCondLst>
                <p:endSync evt="end" delay="0">
                  <p:rtn val="all"/>
                </p:endSync>
                <p:childTnLst>
                  <p:par>
                    <p:cTn id="3" fill="hold">
                      <p:stCondLst>
                        <p:cond delay="0"/>
                      </p:stCondLst>
                      <p:childTnLst>
                        <p:par>
                          <p:cTn id="4" fill="hold">
                            <p:stCondLst>
                              <p:cond delay="0"/>
                            </p:stCondLst>
                            <p:childTnLst>
                              <p:par>
                                <p:cTn id="5" presetID="3" presetClass="emph" presetSubtype="1" decel="100000" grpId="0" nodeType="clickEffect">
                                  <p:stCondLst>
                                    <p:cond delay="0"/>
                                  </p:stCondLst>
                                  <p:iterate type="lt">
                                    <p:tmAbs val="200"/>
                                  </p:iterate>
                                  <p:childTnLst>
                                    <p:set>
                                      <p:cBhvr override="childStyle">
                                        <p:cTn id="6" dur="100"/>
                                        <p:tgtEl>
                                          <p:spTgt spid="27"/>
                                        </p:tgtEl>
                                        <p:attrNameLst>
                                          <p:attrName>style.color</p:attrName>
                                        </p:attrNameLst>
                                      </p:cBhvr>
                                      <p:to>
                                        <p:clrVal>
                                          <a:srgbClr val="00B0F0"/>
                                        </p:clrVal>
                                      </p:to>
                                    </p:set>
                                  </p:childTnLst>
                                </p:cTn>
                              </p:par>
                              <p:par>
                                <p:cTn id="7" presetID="1" presetClass="mediacall" presetSubtype="0" fill="hold" nodeType="withEffect">
                                  <p:stCondLst>
                                    <p:cond delay="0"/>
                                  </p:stCondLst>
                                  <p:childTnLst>
                                    <p:cmd type="call" cmd="playFrom(0.0)">
                                      <p:cBhvr>
                                        <p:cTn id="8" dur="1524" fill="hold"/>
                                        <p:tgtEl>
                                          <p:spTgt spid="55"/>
                                        </p:tgtEl>
                                      </p:cBhvr>
                                    </p:cmd>
                                  </p:childTnLst>
                                </p:cTn>
                              </p:par>
                            </p:childTnLst>
                          </p:cTn>
                        </p:par>
                      </p:childTnLst>
                    </p:cTn>
                  </p:par>
                </p:childTnLst>
              </p:cTn>
              <p:nextCondLst>
                <p:cond evt="onClick" delay="0">
                  <p:tgtEl>
                    <p:spTgt spid="27"/>
                  </p:tgtEl>
                </p:cond>
              </p:nextCondLst>
            </p:seq>
            <p:seq concurrent="1" nextAc="seek">
              <p:cTn id="9" restart="whenNotActive" fill="hold" evtFilter="cancelBubble" nodeType="interactiveSeq">
                <p:stCondLst>
                  <p:cond evt="onClick" delay="0">
                    <p:tgtEl>
                      <p:spTgt spid="28"/>
                    </p:tgtEl>
                  </p:cond>
                </p:stCondLst>
                <p:endSync evt="end" delay="0">
                  <p:rtn val="all"/>
                </p:endSync>
                <p:childTnLst>
                  <p:par>
                    <p:cTn id="10" fill="hold">
                      <p:stCondLst>
                        <p:cond delay="0"/>
                      </p:stCondLst>
                      <p:childTnLst>
                        <p:par>
                          <p:cTn id="11" fill="hold">
                            <p:stCondLst>
                              <p:cond delay="0"/>
                            </p:stCondLst>
                            <p:childTnLst>
                              <p:par>
                                <p:cTn id="12" presetID="3" presetClass="emph" presetSubtype="1" decel="100000" grpId="0" nodeType="clickEffect">
                                  <p:stCondLst>
                                    <p:cond delay="0"/>
                                  </p:stCondLst>
                                  <p:iterate type="lt">
                                    <p:tmAbs val="250"/>
                                  </p:iterate>
                                  <p:childTnLst>
                                    <p:set>
                                      <p:cBhvr override="childStyle">
                                        <p:cTn id="13" dur="200"/>
                                        <p:tgtEl>
                                          <p:spTgt spid="28"/>
                                        </p:tgtEl>
                                        <p:attrNameLst>
                                          <p:attrName>style.color</p:attrName>
                                        </p:attrNameLst>
                                      </p:cBhvr>
                                      <p:to>
                                        <p:clrVal>
                                          <a:srgbClr val="00B0F0"/>
                                        </p:clrVal>
                                      </p:to>
                                    </p:set>
                                  </p:childTnLst>
                                </p:cTn>
                              </p:par>
                              <p:par>
                                <p:cTn id="14" presetID="1" presetClass="mediacall" presetSubtype="0" fill="hold" nodeType="withEffect">
                                  <p:stCondLst>
                                    <p:cond delay="0"/>
                                  </p:stCondLst>
                                  <p:childTnLst>
                                    <p:cmd type="call" cmd="playFrom(0.0)">
                                      <p:cBhvr>
                                        <p:cTn id="15" dur="1406" fill="hold"/>
                                        <p:tgtEl>
                                          <p:spTgt spid="56"/>
                                        </p:tgtEl>
                                      </p:cBhvr>
                                    </p:cmd>
                                  </p:childTnLst>
                                </p:cTn>
                              </p:par>
                            </p:childTnLst>
                          </p:cTn>
                        </p:par>
                      </p:childTnLst>
                    </p:cTn>
                  </p:par>
                </p:childTnLst>
              </p:cTn>
              <p:nextCondLst>
                <p:cond evt="onClick" delay="0">
                  <p:tgtEl>
                    <p:spTgt spid="28"/>
                  </p:tgtEl>
                </p:cond>
              </p:nextCondLst>
            </p:seq>
            <p:seq concurrent="1" nextAc="seek">
              <p:cTn id="16" restart="whenNotActive" fill="hold" evtFilter="cancelBubble" nodeType="interactiveSeq">
                <p:stCondLst>
                  <p:cond evt="onClick" delay="0">
                    <p:tgtEl>
                      <p:spTgt spid="30"/>
                    </p:tgtEl>
                  </p:cond>
                </p:stCondLst>
                <p:endSync evt="end" delay="0">
                  <p:rtn val="all"/>
                </p:endSync>
                <p:childTnLst>
                  <p:par>
                    <p:cTn id="17" fill="hold">
                      <p:stCondLst>
                        <p:cond delay="0"/>
                      </p:stCondLst>
                      <p:childTnLst>
                        <p:par>
                          <p:cTn id="18" fill="hold">
                            <p:stCondLst>
                              <p:cond delay="0"/>
                            </p:stCondLst>
                            <p:childTnLst>
                              <p:par>
                                <p:cTn id="19" presetID="3" presetClass="emph" presetSubtype="1" decel="100000" grpId="0" nodeType="clickEffect">
                                  <p:stCondLst>
                                    <p:cond delay="0"/>
                                  </p:stCondLst>
                                  <p:iterate type="lt">
                                    <p:tmAbs val="250"/>
                                  </p:iterate>
                                  <p:childTnLst>
                                    <p:set>
                                      <p:cBhvr override="childStyle">
                                        <p:cTn id="20" dur="200"/>
                                        <p:tgtEl>
                                          <p:spTgt spid="30"/>
                                        </p:tgtEl>
                                        <p:attrNameLst>
                                          <p:attrName>style.color</p:attrName>
                                        </p:attrNameLst>
                                      </p:cBhvr>
                                      <p:to>
                                        <p:clrVal>
                                          <a:srgbClr val="00B0F0"/>
                                        </p:clrVal>
                                      </p:to>
                                    </p:set>
                                  </p:childTnLst>
                                </p:cTn>
                              </p:par>
                              <p:par>
                                <p:cTn id="21" presetID="1" presetClass="mediacall" presetSubtype="0" fill="hold" nodeType="withEffect">
                                  <p:stCondLst>
                                    <p:cond delay="0"/>
                                  </p:stCondLst>
                                  <p:childTnLst>
                                    <p:cmd type="call" cmd="playFrom(0.0)">
                                      <p:cBhvr>
                                        <p:cTn id="22" dur="1326" fill="hold"/>
                                        <p:tgtEl>
                                          <p:spTgt spid="58"/>
                                        </p:tgtEl>
                                      </p:cBhvr>
                                    </p:cmd>
                                  </p:childTnLst>
                                </p:cTn>
                              </p:par>
                            </p:childTnLst>
                          </p:cTn>
                        </p:par>
                      </p:childTnLst>
                    </p:cTn>
                  </p:par>
                </p:childTnLst>
              </p:cTn>
              <p:nextCondLst>
                <p:cond evt="onClick" delay="0">
                  <p:tgtEl>
                    <p:spTgt spid="30"/>
                  </p:tgtEl>
                </p:cond>
              </p:nextCondLst>
            </p:seq>
            <p:seq concurrent="1" nextAc="seek">
              <p:cTn id="23" restart="whenNotActive" fill="hold" evtFilter="cancelBubble" nodeType="interactiveSeq">
                <p:stCondLst>
                  <p:cond evt="onClick" delay="0">
                    <p:tgtEl>
                      <p:spTgt spid="31"/>
                    </p:tgtEl>
                  </p:cond>
                </p:stCondLst>
                <p:endSync evt="end" delay="0">
                  <p:rtn val="all"/>
                </p:endSync>
                <p:childTnLst>
                  <p:par>
                    <p:cTn id="24" fill="hold">
                      <p:stCondLst>
                        <p:cond delay="0"/>
                      </p:stCondLst>
                      <p:childTnLst>
                        <p:par>
                          <p:cTn id="25" fill="hold">
                            <p:stCondLst>
                              <p:cond delay="0"/>
                            </p:stCondLst>
                            <p:childTnLst>
                              <p:par>
                                <p:cTn id="26" presetID="3" presetClass="emph" presetSubtype="1" decel="100000" grpId="0" nodeType="clickEffect">
                                  <p:stCondLst>
                                    <p:cond delay="0"/>
                                  </p:stCondLst>
                                  <p:iterate type="lt">
                                    <p:tmAbs val="200"/>
                                  </p:iterate>
                                  <p:childTnLst>
                                    <p:set>
                                      <p:cBhvr override="childStyle">
                                        <p:cTn id="27" dur="200"/>
                                        <p:tgtEl>
                                          <p:spTgt spid="31"/>
                                        </p:tgtEl>
                                        <p:attrNameLst>
                                          <p:attrName>style.color</p:attrName>
                                        </p:attrNameLst>
                                      </p:cBhvr>
                                      <p:to>
                                        <p:clrVal>
                                          <a:srgbClr val="00B0F0"/>
                                        </p:clrVal>
                                      </p:to>
                                    </p:set>
                                  </p:childTnLst>
                                </p:cTn>
                              </p:par>
                              <p:par>
                                <p:cTn id="28" presetID="1" presetClass="mediacall" presetSubtype="0" fill="hold" nodeType="withEffect">
                                  <p:stCondLst>
                                    <p:cond delay="0"/>
                                  </p:stCondLst>
                                  <p:childTnLst>
                                    <p:cmd type="call" cmd="playFrom(0.0)">
                                      <p:cBhvr>
                                        <p:cTn id="29" dur="1308" fill="hold"/>
                                        <p:tgtEl>
                                          <p:spTgt spid="59"/>
                                        </p:tgtEl>
                                      </p:cBhvr>
                                    </p:cmd>
                                  </p:childTnLst>
                                </p:cTn>
                              </p:par>
                            </p:childTnLst>
                          </p:cTn>
                        </p:par>
                      </p:childTnLst>
                    </p:cTn>
                  </p:par>
                </p:childTnLst>
              </p:cTn>
              <p:nextCondLst>
                <p:cond evt="onClick" delay="0">
                  <p:tgtEl>
                    <p:spTgt spid="31"/>
                  </p:tgtEl>
                </p:cond>
              </p:nextCondLst>
            </p:seq>
            <p:seq concurrent="1" nextAc="seek">
              <p:cTn id="30" restart="whenNotActive" fill="hold" evtFilter="cancelBubble" nodeType="interactiveSeq">
                <p:stCondLst>
                  <p:cond evt="onClick" delay="0">
                    <p:tgtEl>
                      <p:spTgt spid="32"/>
                    </p:tgtEl>
                  </p:cond>
                </p:stCondLst>
                <p:endSync evt="end" delay="0">
                  <p:rtn val="all"/>
                </p:endSync>
                <p:childTnLst>
                  <p:par>
                    <p:cTn id="31" fill="hold">
                      <p:stCondLst>
                        <p:cond delay="0"/>
                      </p:stCondLst>
                      <p:childTnLst>
                        <p:par>
                          <p:cTn id="32" fill="hold">
                            <p:stCondLst>
                              <p:cond delay="0"/>
                            </p:stCondLst>
                            <p:childTnLst>
                              <p:par>
                                <p:cTn id="33" presetID="3" presetClass="emph" presetSubtype="1" decel="100000" grpId="0" nodeType="clickEffect">
                                  <p:stCondLst>
                                    <p:cond delay="0"/>
                                  </p:stCondLst>
                                  <p:iterate type="lt">
                                    <p:tmAbs val="180"/>
                                  </p:iterate>
                                  <p:childTnLst>
                                    <p:set>
                                      <p:cBhvr override="childStyle">
                                        <p:cTn id="34" dur="200"/>
                                        <p:tgtEl>
                                          <p:spTgt spid="32"/>
                                        </p:tgtEl>
                                        <p:attrNameLst>
                                          <p:attrName>style.color</p:attrName>
                                        </p:attrNameLst>
                                      </p:cBhvr>
                                      <p:to>
                                        <p:clrVal>
                                          <a:srgbClr val="00B0F0"/>
                                        </p:clrVal>
                                      </p:to>
                                    </p:set>
                                  </p:childTnLst>
                                </p:cTn>
                              </p:par>
                              <p:par>
                                <p:cTn id="35" presetID="1" presetClass="mediacall" presetSubtype="0" fill="hold" nodeType="withEffect">
                                  <p:stCondLst>
                                    <p:cond delay="0"/>
                                  </p:stCondLst>
                                  <p:childTnLst>
                                    <p:cmd type="call" cmd="playFrom(0.0)">
                                      <p:cBhvr>
                                        <p:cTn id="36" dur="1414" fill="hold"/>
                                        <p:tgtEl>
                                          <p:spTgt spid="60"/>
                                        </p:tgtEl>
                                      </p:cBhvr>
                                    </p:cmd>
                                  </p:childTnLst>
                                </p:cTn>
                              </p:par>
                            </p:childTnLst>
                          </p:cTn>
                        </p:par>
                      </p:childTnLst>
                    </p:cTn>
                  </p:par>
                </p:childTnLst>
              </p:cTn>
              <p:nextCondLst>
                <p:cond evt="onClick" delay="0">
                  <p:tgtEl>
                    <p:spTgt spid="32"/>
                  </p:tgtEl>
                </p:cond>
              </p:nextCondLst>
            </p:seq>
            <p:seq concurrent="1" nextAc="seek">
              <p:cTn id="37" restart="whenNotActive" fill="hold" evtFilter="cancelBubble" nodeType="interactiveSeq">
                <p:stCondLst>
                  <p:cond evt="onClick" delay="0">
                    <p:tgtEl>
                      <p:spTgt spid="33"/>
                    </p:tgtEl>
                  </p:cond>
                </p:stCondLst>
                <p:endSync evt="end" delay="0">
                  <p:rtn val="all"/>
                </p:endSync>
                <p:childTnLst>
                  <p:par>
                    <p:cTn id="38" fill="hold">
                      <p:stCondLst>
                        <p:cond delay="0"/>
                      </p:stCondLst>
                      <p:childTnLst>
                        <p:par>
                          <p:cTn id="39" fill="hold">
                            <p:stCondLst>
                              <p:cond delay="0"/>
                            </p:stCondLst>
                            <p:childTnLst>
                              <p:par>
                                <p:cTn id="40" presetID="3" presetClass="emph" presetSubtype="1" decel="100000" grpId="0" nodeType="clickEffect">
                                  <p:stCondLst>
                                    <p:cond delay="0"/>
                                  </p:stCondLst>
                                  <p:iterate type="lt">
                                    <p:tmAbs val="250"/>
                                  </p:iterate>
                                  <p:childTnLst>
                                    <p:set>
                                      <p:cBhvr override="childStyle">
                                        <p:cTn id="41" dur="200"/>
                                        <p:tgtEl>
                                          <p:spTgt spid="33"/>
                                        </p:tgtEl>
                                        <p:attrNameLst>
                                          <p:attrName>style.color</p:attrName>
                                        </p:attrNameLst>
                                      </p:cBhvr>
                                      <p:to>
                                        <p:clrVal>
                                          <a:srgbClr val="00B0F0"/>
                                        </p:clrVal>
                                      </p:to>
                                    </p:set>
                                  </p:childTnLst>
                                </p:cTn>
                              </p:par>
                              <p:par>
                                <p:cTn id="42" presetID="1" presetClass="mediacall" presetSubtype="0" fill="hold" nodeType="withEffect">
                                  <p:stCondLst>
                                    <p:cond delay="0"/>
                                  </p:stCondLst>
                                  <p:childTnLst>
                                    <p:cmd type="call" cmd="playFrom(0.0)">
                                      <p:cBhvr>
                                        <p:cTn id="43" dur="1784" fill="hold"/>
                                        <p:tgtEl>
                                          <p:spTgt spid="61"/>
                                        </p:tgtEl>
                                      </p:cBhvr>
                                    </p:cmd>
                                  </p:childTnLst>
                                </p:cTn>
                              </p:par>
                            </p:childTnLst>
                          </p:cTn>
                        </p:par>
                      </p:childTnLst>
                    </p:cTn>
                  </p:par>
                </p:childTnLst>
              </p:cTn>
              <p:nextCondLst>
                <p:cond evt="onClick" delay="0">
                  <p:tgtEl>
                    <p:spTgt spid="33"/>
                  </p:tgtEl>
                </p:cond>
              </p:nextCondLst>
            </p:seq>
            <p:seq concurrent="1" nextAc="seek">
              <p:cTn id="44" restart="whenNotActive" fill="hold" evtFilter="cancelBubble" nodeType="interactiveSeq">
                <p:stCondLst>
                  <p:cond evt="onClick" delay="0">
                    <p:tgtEl>
                      <p:spTgt spid="34"/>
                    </p:tgtEl>
                  </p:cond>
                </p:stCondLst>
                <p:endSync evt="end" delay="0">
                  <p:rtn val="all"/>
                </p:endSync>
                <p:childTnLst>
                  <p:par>
                    <p:cTn id="45" fill="hold">
                      <p:stCondLst>
                        <p:cond delay="indefinite"/>
                      </p:stCondLst>
                      <p:childTnLst>
                        <p:par>
                          <p:cTn id="46" fill="hold">
                            <p:stCondLst>
                              <p:cond delay="0"/>
                            </p:stCondLst>
                            <p:childTnLst>
                              <p:par>
                                <p:cTn id="47" presetID="3" presetClass="emph" presetSubtype="1" decel="100000" grpId="0" nodeType="clickEffect">
                                  <p:stCondLst>
                                    <p:cond delay="0"/>
                                  </p:stCondLst>
                                  <p:iterate type="lt">
                                    <p:tmAbs val="138"/>
                                  </p:iterate>
                                  <p:childTnLst>
                                    <p:set>
                                      <p:cBhvr override="childStyle">
                                        <p:cTn id="48" dur="200"/>
                                        <p:tgtEl>
                                          <p:spTgt spid="34"/>
                                        </p:tgtEl>
                                        <p:attrNameLst>
                                          <p:attrName>style.color</p:attrName>
                                        </p:attrNameLst>
                                      </p:cBhvr>
                                      <p:to>
                                        <p:clrVal>
                                          <a:srgbClr val="00B0F0"/>
                                        </p:clrVal>
                                      </p:to>
                                    </p:set>
                                  </p:childTnLst>
                                </p:cTn>
                              </p:par>
                              <p:par>
                                <p:cTn id="49" presetID="1" presetClass="mediacall" presetSubtype="0" fill="hold" nodeType="withEffect">
                                  <p:stCondLst>
                                    <p:cond delay="0"/>
                                  </p:stCondLst>
                                  <p:childTnLst>
                                    <p:cmd type="call" cmd="playFrom(0.0)">
                                      <p:cBhvr>
                                        <p:cTn id="50" dur="2361" fill="hold"/>
                                        <p:tgtEl>
                                          <p:spTgt spid="62"/>
                                        </p:tgtEl>
                                      </p:cBhvr>
                                    </p:cmd>
                                  </p:childTnLst>
                                </p:cTn>
                              </p:par>
                            </p:childTnLst>
                          </p:cTn>
                        </p:par>
                      </p:childTnLst>
                    </p:cTn>
                  </p:par>
                </p:childTnLst>
              </p:cTn>
              <p:nextCondLst>
                <p:cond evt="onClick" delay="0">
                  <p:tgtEl>
                    <p:spTgt spid="34"/>
                  </p:tgtEl>
                </p:cond>
              </p:nextCondLst>
            </p:seq>
            <p:seq concurrent="1" nextAc="seek">
              <p:cTn id="51" restart="whenNotActive" fill="hold" evtFilter="cancelBubble" nodeType="interactiveSeq">
                <p:stCondLst>
                  <p:cond evt="onClick" delay="0">
                    <p:tgtEl>
                      <p:spTgt spid="35"/>
                    </p:tgtEl>
                  </p:cond>
                </p:stCondLst>
                <p:endSync evt="end" delay="0">
                  <p:rtn val="all"/>
                </p:endSync>
                <p:childTnLst>
                  <p:par>
                    <p:cTn id="52" fill="hold">
                      <p:stCondLst>
                        <p:cond delay="0"/>
                      </p:stCondLst>
                      <p:childTnLst>
                        <p:par>
                          <p:cTn id="53" fill="hold">
                            <p:stCondLst>
                              <p:cond delay="0"/>
                            </p:stCondLst>
                            <p:childTnLst>
                              <p:par>
                                <p:cTn id="54" presetID="3" presetClass="emph" presetSubtype="1" decel="100000" grpId="0" nodeType="clickEffect">
                                  <p:stCondLst>
                                    <p:cond delay="0"/>
                                  </p:stCondLst>
                                  <p:iterate type="lt">
                                    <p:tmAbs val="250"/>
                                  </p:iterate>
                                  <p:childTnLst>
                                    <p:set>
                                      <p:cBhvr override="childStyle">
                                        <p:cTn id="55" dur="200"/>
                                        <p:tgtEl>
                                          <p:spTgt spid="35"/>
                                        </p:tgtEl>
                                        <p:attrNameLst>
                                          <p:attrName>style.color</p:attrName>
                                        </p:attrNameLst>
                                      </p:cBhvr>
                                      <p:to>
                                        <p:clrVal>
                                          <a:srgbClr val="00B0F0"/>
                                        </p:clrVal>
                                      </p:to>
                                    </p:set>
                                  </p:childTnLst>
                                </p:cTn>
                              </p:par>
                              <p:par>
                                <p:cTn id="56" presetID="1" presetClass="mediacall" presetSubtype="0" fill="hold" nodeType="withEffect">
                                  <p:stCondLst>
                                    <p:cond delay="0"/>
                                  </p:stCondLst>
                                  <p:childTnLst>
                                    <p:cmd type="call" cmd="playFrom(0.0)">
                                      <p:cBhvr>
                                        <p:cTn id="57" dur="1773" fill="hold"/>
                                        <p:tgtEl>
                                          <p:spTgt spid="63"/>
                                        </p:tgtEl>
                                      </p:cBhvr>
                                    </p:cmd>
                                  </p:childTnLst>
                                </p:cTn>
                              </p:par>
                            </p:childTnLst>
                          </p:cTn>
                        </p:par>
                      </p:childTnLst>
                    </p:cTn>
                  </p:par>
                </p:childTnLst>
              </p:cTn>
              <p:nextCondLst>
                <p:cond evt="onClick" delay="0">
                  <p:tgtEl>
                    <p:spTgt spid="35"/>
                  </p:tgtEl>
                </p:cond>
              </p:nextCondLst>
            </p:seq>
            <p:seq concurrent="1" nextAc="seek">
              <p:cTn id="58" restart="whenNotActive" fill="hold" evtFilter="cancelBubble" nodeType="interactiveSeq">
                <p:stCondLst>
                  <p:cond evt="onClick" delay="0">
                    <p:tgtEl>
                      <p:spTgt spid="36"/>
                    </p:tgtEl>
                  </p:cond>
                </p:stCondLst>
                <p:endSync evt="end" delay="0">
                  <p:rtn val="all"/>
                </p:endSync>
                <p:childTnLst>
                  <p:par>
                    <p:cTn id="59" fill="hold">
                      <p:stCondLst>
                        <p:cond delay="0"/>
                      </p:stCondLst>
                      <p:childTnLst>
                        <p:par>
                          <p:cTn id="60" fill="hold">
                            <p:stCondLst>
                              <p:cond delay="0"/>
                            </p:stCondLst>
                            <p:childTnLst>
                              <p:par>
                                <p:cTn id="61" presetID="3" presetClass="emph" presetSubtype="1" decel="100000" grpId="0" nodeType="clickEffect">
                                  <p:stCondLst>
                                    <p:cond delay="0"/>
                                  </p:stCondLst>
                                  <p:iterate type="lt">
                                    <p:tmAbs val="250"/>
                                  </p:iterate>
                                  <p:childTnLst>
                                    <p:set>
                                      <p:cBhvr override="childStyle">
                                        <p:cTn id="62" dur="200"/>
                                        <p:tgtEl>
                                          <p:spTgt spid="36"/>
                                        </p:tgtEl>
                                        <p:attrNameLst>
                                          <p:attrName>style.color</p:attrName>
                                        </p:attrNameLst>
                                      </p:cBhvr>
                                      <p:to>
                                        <p:clrVal>
                                          <a:srgbClr val="00B0F0"/>
                                        </p:clrVal>
                                      </p:to>
                                    </p:set>
                                  </p:childTnLst>
                                </p:cTn>
                              </p:par>
                              <p:par>
                                <p:cTn id="63" presetID="1" presetClass="mediacall" presetSubtype="0" fill="hold" nodeType="withEffect">
                                  <p:stCondLst>
                                    <p:cond delay="0"/>
                                  </p:stCondLst>
                                  <p:childTnLst>
                                    <p:cmd type="call" cmd="playFrom(0.0)">
                                      <p:cBhvr>
                                        <p:cTn id="64" dur="1474" fill="hold"/>
                                        <p:tgtEl>
                                          <p:spTgt spid="64"/>
                                        </p:tgtEl>
                                      </p:cBhvr>
                                    </p:cmd>
                                  </p:childTnLst>
                                </p:cTn>
                              </p:par>
                            </p:childTnLst>
                          </p:cTn>
                        </p:par>
                      </p:childTnLst>
                    </p:cTn>
                  </p:par>
                </p:childTnLst>
              </p:cTn>
              <p:nextCondLst>
                <p:cond evt="onClick" delay="0">
                  <p:tgtEl>
                    <p:spTgt spid="36"/>
                  </p:tgtEl>
                </p:cond>
              </p:nextCondLst>
            </p:seq>
            <p:seq concurrent="1" nextAc="seek">
              <p:cTn id="65" restart="whenNotActive" fill="hold" evtFilter="cancelBubble" nodeType="interactiveSeq">
                <p:stCondLst>
                  <p:cond evt="onClick" delay="0">
                    <p:tgtEl>
                      <p:spTgt spid="37"/>
                    </p:tgtEl>
                  </p:cond>
                </p:stCondLst>
                <p:endSync evt="end" delay="0">
                  <p:rtn val="all"/>
                </p:endSync>
                <p:childTnLst>
                  <p:par>
                    <p:cTn id="66" fill="hold">
                      <p:stCondLst>
                        <p:cond delay="0"/>
                      </p:stCondLst>
                      <p:childTnLst>
                        <p:par>
                          <p:cTn id="67" fill="hold">
                            <p:stCondLst>
                              <p:cond delay="0"/>
                            </p:stCondLst>
                            <p:childTnLst>
                              <p:par>
                                <p:cTn id="68" presetID="3" presetClass="emph" presetSubtype="1" decel="100000" grpId="0" nodeType="clickEffect">
                                  <p:stCondLst>
                                    <p:cond delay="0"/>
                                  </p:stCondLst>
                                  <p:iterate type="lt">
                                    <p:tmAbs val="183"/>
                                  </p:iterate>
                                  <p:childTnLst>
                                    <p:set>
                                      <p:cBhvr override="childStyle">
                                        <p:cTn id="69" dur="200"/>
                                        <p:tgtEl>
                                          <p:spTgt spid="37"/>
                                        </p:tgtEl>
                                        <p:attrNameLst>
                                          <p:attrName>style.color</p:attrName>
                                        </p:attrNameLst>
                                      </p:cBhvr>
                                      <p:to>
                                        <p:clrVal>
                                          <a:srgbClr val="00B0F0"/>
                                        </p:clrVal>
                                      </p:to>
                                    </p:set>
                                  </p:childTnLst>
                                </p:cTn>
                              </p:par>
                              <p:par>
                                <p:cTn id="70" presetID="1" presetClass="mediacall" presetSubtype="0" fill="hold" nodeType="withEffect">
                                  <p:stCondLst>
                                    <p:cond delay="0"/>
                                  </p:stCondLst>
                                  <p:childTnLst>
                                    <p:cmd type="call" cmd="playFrom(0.0)">
                                      <p:cBhvr>
                                        <p:cTn id="71" dur="2107" fill="hold"/>
                                        <p:tgtEl>
                                          <p:spTgt spid="65"/>
                                        </p:tgtEl>
                                      </p:cBhvr>
                                    </p:cmd>
                                  </p:childTnLst>
                                </p:cTn>
                              </p:par>
                            </p:childTnLst>
                          </p:cTn>
                        </p:par>
                      </p:childTnLst>
                    </p:cTn>
                  </p:par>
                </p:childTnLst>
              </p:cTn>
              <p:nextCondLst>
                <p:cond evt="onClick" delay="0">
                  <p:tgtEl>
                    <p:spTgt spid="37"/>
                  </p:tgtEl>
                </p:cond>
              </p:nextCondLst>
            </p:seq>
            <p:seq concurrent="1" nextAc="seek">
              <p:cTn id="72" restart="whenNotActive" fill="hold" evtFilter="cancelBubble" nodeType="interactiveSeq">
                <p:stCondLst>
                  <p:cond evt="onClick" delay="0">
                    <p:tgtEl>
                      <p:spTgt spid="38"/>
                    </p:tgtEl>
                  </p:cond>
                </p:stCondLst>
                <p:endSync evt="end" delay="0">
                  <p:rtn val="all"/>
                </p:endSync>
                <p:childTnLst>
                  <p:par>
                    <p:cTn id="73" fill="hold">
                      <p:stCondLst>
                        <p:cond delay="0"/>
                      </p:stCondLst>
                      <p:childTnLst>
                        <p:par>
                          <p:cTn id="74" fill="hold">
                            <p:stCondLst>
                              <p:cond delay="0"/>
                            </p:stCondLst>
                            <p:childTnLst>
                              <p:par>
                                <p:cTn id="75" presetID="3" presetClass="emph" presetSubtype="1" decel="100000" grpId="0" nodeType="clickEffect">
                                  <p:stCondLst>
                                    <p:cond delay="0"/>
                                  </p:stCondLst>
                                  <p:iterate type="lt">
                                    <p:tmAbs val="250"/>
                                  </p:iterate>
                                  <p:childTnLst>
                                    <p:set>
                                      <p:cBhvr override="childStyle">
                                        <p:cTn id="76" dur="200"/>
                                        <p:tgtEl>
                                          <p:spTgt spid="38"/>
                                        </p:tgtEl>
                                        <p:attrNameLst>
                                          <p:attrName>style.color</p:attrName>
                                        </p:attrNameLst>
                                      </p:cBhvr>
                                      <p:to>
                                        <p:clrVal>
                                          <a:srgbClr val="00B0F0"/>
                                        </p:clrVal>
                                      </p:to>
                                    </p:set>
                                  </p:childTnLst>
                                </p:cTn>
                              </p:par>
                              <p:par>
                                <p:cTn id="77" presetID="1" presetClass="mediacall" presetSubtype="0" fill="hold" nodeType="withEffect">
                                  <p:stCondLst>
                                    <p:cond delay="0"/>
                                  </p:stCondLst>
                                  <p:childTnLst>
                                    <p:cmd type="call" cmd="playFrom(0.0)">
                                      <p:cBhvr>
                                        <p:cTn id="78" dur="2088" fill="hold"/>
                                        <p:tgtEl>
                                          <p:spTgt spid="66"/>
                                        </p:tgtEl>
                                      </p:cBhvr>
                                    </p:cmd>
                                  </p:childTnLst>
                                </p:cTn>
                              </p:par>
                            </p:childTnLst>
                          </p:cTn>
                        </p:par>
                      </p:childTnLst>
                    </p:cTn>
                  </p:par>
                </p:childTnLst>
              </p:cTn>
              <p:nextCondLst>
                <p:cond evt="onClick" delay="0">
                  <p:tgtEl>
                    <p:spTgt spid="38"/>
                  </p:tgtEl>
                </p:cond>
              </p:nextCondLst>
            </p:seq>
            <p:seq concurrent="1" nextAc="seek">
              <p:cTn id="79" restart="whenNotActive" fill="hold" evtFilter="cancelBubble" nodeType="interactiveSeq">
                <p:stCondLst>
                  <p:cond evt="onClick" delay="0">
                    <p:tgtEl>
                      <p:spTgt spid="39"/>
                    </p:tgtEl>
                  </p:cond>
                </p:stCondLst>
                <p:endSync evt="end" delay="0">
                  <p:rtn val="all"/>
                </p:endSync>
                <p:childTnLst>
                  <p:par>
                    <p:cTn id="80" fill="hold">
                      <p:stCondLst>
                        <p:cond delay="0"/>
                      </p:stCondLst>
                      <p:childTnLst>
                        <p:par>
                          <p:cTn id="81" fill="hold">
                            <p:stCondLst>
                              <p:cond delay="0"/>
                            </p:stCondLst>
                            <p:childTnLst>
                              <p:par>
                                <p:cTn id="82" presetID="3" presetClass="emph" presetSubtype="1" decel="100000" grpId="0" nodeType="clickEffect">
                                  <p:stCondLst>
                                    <p:cond delay="0"/>
                                  </p:stCondLst>
                                  <p:iterate type="lt">
                                    <p:tmAbs val="250"/>
                                  </p:iterate>
                                  <p:childTnLst>
                                    <p:set>
                                      <p:cBhvr override="childStyle">
                                        <p:cTn id="83" dur="200"/>
                                        <p:tgtEl>
                                          <p:spTgt spid="39"/>
                                        </p:tgtEl>
                                        <p:attrNameLst>
                                          <p:attrName>style.color</p:attrName>
                                        </p:attrNameLst>
                                      </p:cBhvr>
                                      <p:to>
                                        <p:clrVal>
                                          <a:srgbClr val="00B0F0"/>
                                        </p:clrVal>
                                      </p:to>
                                    </p:set>
                                  </p:childTnLst>
                                </p:cTn>
                              </p:par>
                              <p:par>
                                <p:cTn id="84" presetID="1" presetClass="mediacall" presetSubtype="0" fill="hold" nodeType="withEffect">
                                  <p:stCondLst>
                                    <p:cond delay="0"/>
                                  </p:stCondLst>
                                  <p:childTnLst>
                                    <p:cmd type="call" cmd="playFrom(0.0)">
                                      <p:cBhvr>
                                        <p:cTn id="85" dur="1893" fill="hold"/>
                                        <p:tgtEl>
                                          <p:spTgt spid="67"/>
                                        </p:tgtEl>
                                      </p:cBhvr>
                                    </p:cmd>
                                  </p:childTnLst>
                                </p:cTn>
                              </p:par>
                            </p:childTnLst>
                          </p:cTn>
                        </p:par>
                      </p:childTnLst>
                    </p:cTn>
                  </p:par>
                </p:childTnLst>
              </p:cTn>
              <p:nextCondLst>
                <p:cond evt="onClick" delay="0">
                  <p:tgtEl>
                    <p:spTgt spid="39"/>
                  </p:tgtEl>
                </p:cond>
              </p:nextCondLst>
            </p:seq>
            <p:seq concurrent="1" nextAc="seek">
              <p:cTn id="86" restart="whenNotActive" fill="hold" evtFilter="cancelBubble" nodeType="interactiveSeq">
                <p:stCondLst>
                  <p:cond evt="onClick" delay="0">
                    <p:tgtEl>
                      <p:spTgt spid="40"/>
                    </p:tgtEl>
                  </p:cond>
                </p:stCondLst>
                <p:endSync evt="end" delay="0">
                  <p:rtn val="all"/>
                </p:endSync>
                <p:childTnLst>
                  <p:par>
                    <p:cTn id="87" fill="hold">
                      <p:stCondLst>
                        <p:cond delay="0"/>
                      </p:stCondLst>
                      <p:childTnLst>
                        <p:par>
                          <p:cTn id="88" fill="hold">
                            <p:stCondLst>
                              <p:cond delay="0"/>
                            </p:stCondLst>
                            <p:childTnLst>
                              <p:par>
                                <p:cTn id="89" presetID="3" presetClass="emph" presetSubtype="1" decel="100000" grpId="0" nodeType="clickEffect">
                                  <p:stCondLst>
                                    <p:cond delay="0"/>
                                  </p:stCondLst>
                                  <p:iterate type="lt">
                                    <p:tmAbs val="250"/>
                                  </p:iterate>
                                  <p:childTnLst>
                                    <p:set>
                                      <p:cBhvr override="childStyle">
                                        <p:cTn id="90" dur="200"/>
                                        <p:tgtEl>
                                          <p:spTgt spid="40"/>
                                        </p:tgtEl>
                                        <p:attrNameLst>
                                          <p:attrName>style.color</p:attrName>
                                        </p:attrNameLst>
                                      </p:cBhvr>
                                      <p:to>
                                        <p:clrVal>
                                          <a:srgbClr val="00B0F0"/>
                                        </p:clrVal>
                                      </p:to>
                                    </p:set>
                                  </p:childTnLst>
                                </p:cTn>
                              </p:par>
                              <p:par>
                                <p:cTn id="91" presetID="1" presetClass="mediacall" presetSubtype="0" fill="hold" nodeType="withEffect">
                                  <p:stCondLst>
                                    <p:cond delay="0"/>
                                  </p:stCondLst>
                                  <p:childTnLst>
                                    <p:cmd type="call" cmd="playFrom(0.0)">
                                      <p:cBhvr>
                                        <p:cTn id="92" dur="1827" fill="hold"/>
                                        <p:tgtEl>
                                          <p:spTgt spid="68"/>
                                        </p:tgtEl>
                                      </p:cBhvr>
                                    </p:cmd>
                                  </p:childTnLst>
                                </p:cTn>
                              </p:par>
                            </p:childTnLst>
                          </p:cTn>
                        </p:par>
                      </p:childTnLst>
                    </p:cTn>
                  </p:par>
                </p:childTnLst>
              </p:cTn>
              <p:nextCondLst>
                <p:cond evt="onClick" delay="0">
                  <p:tgtEl>
                    <p:spTgt spid="40"/>
                  </p:tgtEl>
                </p:cond>
              </p:nextCondLst>
            </p:seq>
            <p:seq concurrent="1" nextAc="seek">
              <p:cTn id="93" restart="whenNotActive" fill="hold" evtFilter="cancelBubble" nodeType="interactiveSeq">
                <p:stCondLst>
                  <p:cond evt="onClick" delay="0">
                    <p:tgtEl>
                      <p:spTgt spid="41"/>
                    </p:tgtEl>
                  </p:cond>
                </p:stCondLst>
                <p:endSync evt="end" delay="0">
                  <p:rtn val="all"/>
                </p:endSync>
                <p:childTnLst>
                  <p:par>
                    <p:cTn id="94" fill="hold">
                      <p:stCondLst>
                        <p:cond delay="0"/>
                      </p:stCondLst>
                      <p:childTnLst>
                        <p:par>
                          <p:cTn id="95" fill="hold">
                            <p:stCondLst>
                              <p:cond delay="0"/>
                            </p:stCondLst>
                            <p:childTnLst>
                              <p:par>
                                <p:cTn id="96" presetID="3" presetClass="emph" presetSubtype="1" decel="100000" grpId="0" nodeType="clickEffect">
                                  <p:stCondLst>
                                    <p:cond delay="0"/>
                                  </p:stCondLst>
                                  <p:iterate type="lt">
                                    <p:tmAbs val="250"/>
                                  </p:iterate>
                                  <p:childTnLst>
                                    <p:set>
                                      <p:cBhvr override="childStyle">
                                        <p:cTn id="97" dur="200"/>
                                        <p:tgtEl>
                                          <p:spTgt spid="41"/>
                                        </p:tgtEl>
                                        <p:attrNameLst>
                                          <p:attrName>style.color</p:attrName>
                                        </p:attrNameLst>
                                      </p:cBhvr>
                                      <p:to>
                                        <p:clrVal>
                                          <a:srgbClr val="00B0F0"/>
                                        </p:clrVal>
                                      </p:to>
                                    </p:set>
                                  </p:childTnLst>
                                </p:cTn>
                              </p:par>
                              <p:par>
                                <p:cTn id="98" presetID="1" presetClass="mediacall" presetSubtype="0" fill="hold" nodeType="withEffect">
                                  <p:stCondLst>
                                    <p:cond delay="0"/>
                                  </p:stCondLst>
                                  <p:childTnLst>
                                    <p:cmd type="call" cmd="playFrom(0.0)">
                                      <p:cBhvr>
                                        <p:cTn id="99" dur="2571" fill="hold"/>
                                        <p:tgtEl>
                                          <p:spTgt spid="69"/>
                                        </p:tgtEl>
                                      </p:cBhvr>
                                    </p:cmd>
                                  </p:childTnLst>
                                </p:cTn>
                              </p:par>
                            </p:childTnLst>
                          </p:cTn>
                        </p:par>
                      </p:childTnLst>
                    </p:cTn>
                  </p:par>
                </p:childTnLst>
              </p:cTn>
              <p:nextCondLst>
                <p:cond evt="onClick" delay="0">
                  <p:tgtEl>
                    <p:spTgt spid="41"/>
                  </p:tgtEl>
                </p:cond>
              </p:nextCondLst>
            </p:seq>
            <p:seq concurrent="1" nextAc="seek">
              <p:cTn id="100" restart="whenNotActive" fill="hold" evtFilter="cancelBubble" nodeType="interactiveSeq">
                <p:stCondLst>
                  <p:cond evt="onClick" delay="0">
                    <p:tgtEl>
                      <p:spTgt spid="42"/>
                    </p:tgtEl>
                  </p:cond>
                </p:stCondLst>
                <p:endSync evt="end" delay="0">
                  <p:rtn val="all"/>
                </p:endSync>
                <p:childTnLst>
                  <p:par>
                    <p:cTn id="101" fill="hold">
                      <p:stCondLst>
                        <p:cond delay="0"/>
                      </p:stCondLst>
                      <p:childTnLst>
                        <p:par>
                          <p:cTn id="102" fill="hold">
                            <p:stCondLst>
                              <p:cond delay="0"/>
                            </p:stCondLst>
                            <p:childTnLst>
                              <p:par>
                                <p:cTn id="103" presetID="3" presetClass="emph" presetSubtype="1" decel="100000" grpId="0" nodeType="clickEffect">
                                  <p:stCondLst>
                                    <p:cond delay="0"/>
                                  </p:stCondLst>
                                  <p:iterate type="lt">
                                    <p:tmAbs val="250"/>
                                  </p:iterate>
                                  <p:childTnLst>
                                    <p:set>
                                      <p:cBhvr override="childStyle">
                                        <p:cTn id="104" dur="200"/>
                                        <p:tgtEl>
                                          <p:spTgt spid="42"/>
                                        </p:tgtEl>
                                        <p:attrNameLst>
                                          <p:attrName>style.color</p:attrName>
                                        </p:attrNameLst>
                                      </p:cBhvr>
                                      <p:to>
                                        <p:clrVal>
                                          <a:srgbClr val="00B0F0"/>
                                        </p:clrVal>
                                      </p:to>
                                    </p:set>
                                  </p:childTnLst>
                                </p:cTn>
                              </p:par>
                              <p:par>
                                <p:cTn id="105" presetID="1" presetClass="mediacall" presetSubtype="0" fill="hold" nodeType="withEffect">
                                  <p:stCondLst>
                                    <p:cond delay="0"/>
                                  </p:stCondLst>
                                  <p:childTnLst>
                                    <p:cmd type="call" cmd="playFrom(0.0)">
                                      <p:cBhvr>
                                        <p:cTn id="106" dur="857" fill="hold"/>
                                        <p:tgtEl>
                                          <p:spTgt spid="2"/>
                                        </p:tgtEl>
                                      </p:cBhvr>
                                    </p:cmd>
                                  </p:childTnLst>
                                </p:cTn>
                              </p:par>
                            </p:childTnLst>
                          </p:cTn>
                        </p:par>
                      </p:childTnLst>
                    </p:cTn>
                  </p:par>
                </p:childTnLst>
              </p:cTn>
              <p:nextCondLst>
                <p:cond evt="onClick" delay="0">
                  <p:tgtEl>
                    <p:spTgt spid="42"/>
                  </p:tgtEl>
                </p:cond>
              </p:nextCondLst>
            </p:seq>
            <p:seq concurrent="1" nextAc="seek">
              <p:cTn id="107" restart="whenNotActive" fill="hold" evtFilter="cancelBubble" nodeType="interactiveSeq">
                <p:stCondLst>
                  <p:cond evt="onClick" delay="0">
                    <p:tgtEl>
                      <p:spTgt spid="43"/>
                    </p:tgtEl>
                  </p:cond>
                </p:stCondLst>
                <p:endSync evt="end" delay="0">
                  <p:rtn val="all"/>
                </p:endSync>
                <p:childTnLst>
                  <p:par>
                    <p:cTn id="108" fill="hold">
                      <p:stCondLst>
                        <p:cond delay="0"/>
                      </p:stCondLst>
                      <p:childTnLst>
                        <p:par>
                          <p:cTn id="109" fill="hold">
                            <p:stCondLst>
                              <p:cond delay="0"/>
                            </p:stCondLst>
                            <p:childTnLst>
                              <p:par>
                                <p:cTn id="110" presetID="3" presetClass="emph" presetSubtype="1" decel="100000" grpId="0" nodeType="clickEffect">
                                  <p:stCondLst>
                                    <p:cond delay="0"/>
                                  </p:stCondLst>
                                  <p:iterate type="lt">
                                    <p:tmAbs val="157"/>
                                  </p:iterate>
                                  <p:childTnLst>
                                    <p:set>
                                      <p:cBhvr override="childStyle">
                                        <p:cTn id="111" dur="200"/>
                                        <p:tgtEl>
                                          <p:spTgt spid="43"/>
                                        </p:tgtEl>
                                        <p:attrNameLst>
                                          <p:attrName>style.color</p:attrName>
                                        </p:attrNameLst>
                                      </p:cBhvr>
                                      <p:to>
                                        <p:clrVal>
                                          <a:srgbClr val="00B0F0"/>
                                        </p:clrVal>
                                      </p:to>
                                    </p:set>
                                  </p:childTnLst>
                                </p:cTn>
                              </p:par>
                              <p:par>
                                <p:cTn id="112" presetID="1" presetClass="mediacall" presetSubtype="0" fill="hold" nodeType="withEffect">
                                  <p:stCondLst>
                                    <p:cond delay="0"/>
                                  </p:stCondLst>
                                  <p:childTnLst>
                                    <p:cmd type="call" cmd="playFrom(0.0)">
                                      <p:cBhvr>
                                        <p:cTn id="113" dur="1114" fill="hold"/>
                                        <p:tgtEl>
                                          <p:spTgt spid="52"/>
                                        </p:tgtEl>
                                      </p:cBhvr>
                                    </p:cmd>
                                  </p:childTnLst>
                                </p:cTn>
                              </p:par>
                            </p:childTnLst>
                          </p:cTn>
                        </p:par>
                      </p:childTnLst>
                    </p:cTn>
                  </p:par>
                </p:childTnLst>
              </p:cTn>
              <p:nextCondLst>
                <p:cond evt="onClick" delay="0">
                  <p:tgtEl>
                    <p:spTgt spid="43"/>
                  </p:tgtEl>
                </p:cond>
              </p:nextCondLst>
            </p:seq>
            <p:seq concurrent="1" nextAc="seek">
              <p:cTn id="114" restart="whenNotActive" fill="hold" evtFilter="cancelBubble" nodeType="interactiveSeq">
                <p:stCondLst>
                  <p:cond evt="onClick" delay="0">
                    <p:tgtEl>
                      <p:spTgt spid="44"/>
                    </p:tgtEl>
                  </p:cond>
                </p:stCondLst>
                <p:endSync evt="end" delay="0">
                  <p:rtn val="all"/>
                </p:endSync>
                <p:childTnLst>
                  <p:par>
                    <p:cTn id="115" fill="hold">
                      <p:stCondLst>
                        <p:cond delay="0"/>
                      </p:stCondLst>
                      <p:childTnLst>
                        <p:par>
                          <p:cTn id="116" fill="hold">
                            <p:stCondLst>
                              <p:cond delay="0"/>
                            </p:stCondLst>
                            <p:childTnLst>
                              <p:par>
                                <p:cTn id="117" presetID="3" presetClass="emph" presetSubtype="1" decel="100000" grpId="0" nodeType="clickEffect">
                                  <p:stCondLst>
                                    <p:cond delay="0"/>
                                  </p:stCondLst>
                                  <p:iterate type="lt">
                                    <p:tmAbs val="217"/>
                                  </p:iterate>
                                  <p:childTnLst>
                                    <p:set>
                                      <p:cBhvr override="childStyle">
                                        <p:cTn id="118" dur="200"/>
                                        <p:tgtEl>
                                          <p:spTgt spid="44"/>
                                        </p:tgtEl>
                                        <p:attrNameLst>
                                          <p:attrName>style.color</p:attrName>
                                        </p:attrNameLst>
                                      </p:cBhvr>
                                      <p:to>
                                        <p:clrVal>
                                          <a:srgbClr val="00B0F0"/>
                                        </p:clrVal>
                                      </p:to>
                                    </p:set>
                                  </p:childTnLst>
                                </p:cTn>
                              </p:par>
                              <p:par>
                                <p:cTn id="119" presetID="1" presetClass="mediacall" presetSubtype="0" fill="hold" nodeType="withEffect">
                                  <p:stCondLst>
                                    <p:cond delay="0"/>
                                  </p:stCondLst>
                                  <p:childTnLst>
                                    <p:cmd type="call" cmd="playFrom(0.0)">
                                      <p:cBhvr>
                                        <p:cTn id="120" dur="1841" fill="hold"/>
                                        <p:tgtEl>
                                          <p:spTgt spid="53"/>
                                        </p:tgtEl>
                                      </p:cBhvr>
                                    </p:cmd>
                                  </p:childTnLst>
                                </p:cTn>
                              </p:par>
                            </p:childTnLst>
                          </p:cTn>
                        </p:par>
                      </p:childTnLst>
                    </p:cTn>
                  </p:par>
                </p:childTnLst>
              </p:cTn>
              <p:nextCondLst>
                <p:cond evt="onClick" delay="0">
                  <p:tgtEl>
                    <p:spTgt spid="44"/>
                  </p:tgtEl>
                </p:cond>
              </p:nextCondLst>
            </p:seq>
            <p:seq concurrent="1" nextAc="seek">
              <p:cTn id="121" restart="whenNotActive" fill="hold" evtFilter="cancelBubble" nodeType="interactiveSeq">
                <p:stCondLst>
                  <p:cond evt="onClick" delay="0">
                    <p:tgtEl>
                      <p:spTgt spid="45"/>
                    </p:tgtEl>
                  </p:cond>
                </p:stCondLst>
                <p:endSync evt="end" delay="0">
                  <p:rtn val="all"/>
                </p:endSync>
                <p:childTnLst>
                  <p:par>
                    <p:cTn id="122" fill="hold">
                      <p:stCondLst>
                        <p:cond delay="0"/>
                      </p:stCondLst>
                      <p:childTnLst>
                        <p:par>
                          <p:cTn id="123" fill="hold">
                            <p:stCondLst>
                              <p:cond delay="0"/>
                            </p:stCondLst>
                            <p:childTnLst>
                              <p:par>
                                <p:cTn id="124" presetID="3" presetClass="emph" presetSubtype="1" decel="100000" grpId="0" nodeType="clickEffect">
                                  <p:stCondLst>
                                    <p:cond delay="0"/>
                                  </p:stCondLst>
                                  <p:iterate type="lt">
                                    <p:tmAbs val="180"/>
                                  </p:iterate>
                                  <p:childTnLst>
                                    <p:set>
                                      <p:cBhvr override="childStyle">
                                        <p:cTn id="125" dur="200"/>
                                        <p:tgtEl>
                                          <p:spTgt spid="45"/>
                                        </p:tgtEl>
                                        <p:attrNameLst>
                                          <p:attrName>style.color</p:attrName>
                                        </p:attrNameLst>
                                      </p:cBhvr>
                                      <p:to>
                                        <p:clrVal>
                                          <a:srgbClr val="00B0F0"/>
                                        </p:clrVal>
                                      </p:to>
                                    </p:set>
                                  </p:childTnLst>
                                </p:cTn>
                              </p:par>
                              <p:par>
                                <p:cTn id="126" presetID="1" presetClass="mediacall" presetSubtype="0" fill="hold" nodeType="withEffect">
                                  <p:stCondLst>
                                    <p:cond delay="0"/>
                                  </p:stCondLst>
                                  <p:childTnLst>
                                    <p:cmd type="call" cmd="playFrom(0.0)">
                                      <p:cBhvr>
                                        <p:cTn id="127" dur="1502" fill="hold"/>
                                        <p:tgtEl>
                                          <p:spTgt spid="54"/>
                                        </p:tgtEl>
                                      </p:cBhvr>
                                    </p:cmd>
                                  </p:childTnLst>
                                </p:cTn>
                              </p:par>
                            </p:childTnLst>
                          </p:cTn>
                        </p:par>
                      </p:childTnLst>
                    </p:cTn>
                  </p:par>
                </p:childTnLst>
              </p:cTn>
              <p:nextCondLst>
                <p:cond evt="onClick" delay="0">
                  <p:tgtEl>
                    <p:spTgt spid="45"/>
                  </p:tgtEl>
                </p:cond>
              </p:nextCondLst>
            </p:seq>
            <p:seq concurrent="1" nextAc="seek">
              <p:cTn id="128" restart="whenNotActive" fill="hold" evtFilter="cancelBubble" nodeType="interactiveSeq">
                <p:stCondLst>
                  <p:cond evt="onClick" delay="0">
                    <p:tgtEl>
                      <p:spTgt spid="46"/>
                    </p:tgtEl>
                  </p:cond>
                </p:stCondLst>
                <p:endSync evt="end" delay="0">
                  <p:rtn val="all"/>
                </p:endSync>
                <p:childTnLst>
                  <p:par>
                    <p:cTn id="129" fill="hold">
                      <p:stCondLst>
                        <p:cond delay="0"/>
                      </p:stCondLst>
                      <p:childTnLst>
                        <p:par>
                          <p:cTn id="130" fill="hold">
                            <p:stCondLst>
                              <p:cond delay="0"/>
                            </p:stCondLst>
                            <p:childTnLst>
                              <p:par>
                                <p:cTn id="131" presetID="3" presetClass="emph" presetSubtype="1" decel="100000" grpId="0" nodeType="clickEffect">
                                  <p:stCondLst>
                                    <p:cond delay="0"/>
                                  </p:stCondLst>
                                  <p:iterate type="lt">
                                    <p:tmAbs val="160"/>
                                  </p:iterate>
                                  <p:childTnLst>
                                    <p:set>
                                      <p:cBhvr override="childStyle">
                                        <p:cTn id="132" dur="200"/>
                                        <p:tgtEl>
                                          <p:spTgt spid="46"/>
                                        </p:tgtEl>
                                        <p:attrNameLst>
                                          <p:attrName>style.color</p:attrName>
                                        </p:attrNameLst>
                                      </p:cBhvr>
                                      <p:to>
                                        <p:clrVal>
                                          <a:srgbClr val="00B0F0"/>
                                        </p:clrVal>
                                      </p:to>
                                    </p:set>
                                  </p:childTnLst>
                                </p:cTn>
                              </p:par>
                              <p:par>
                                <p:cTn id="133" presetID="1" presetClass="mediacall" presetSubtype="0" fill="hold" nodeType="withEffect">
                                  <p:stCondLst>
                                    <p:cond delay="0"/>
                                  </p:stCondLst>
                                  <p:childTnLst>
                                    <p:cmd type="call" cmd="playFrom(0.0)">
                                      <p:cBhvr>
                                        <p:cTn id="134" dur="1278" fill="hold"/>
                                        <p:tgtEl>
                                          <p:spTgt spid="70"/>
                                        </p:tgtEl>
                                      </p:cBhvr>
                                    </p:cmd>
                                  </p:childTnLst>
                                </p:cTn>
                              </p:par>
                            </p:childTnLst>
                          </p:cTn>
                        </p:par>
                      </p:childTnLst>
                    </p:cTn>
                  </p:par>
                </p:childTnLst>
              </p:cTn>
              <p:nextCondLst>
                <p:cond evt="onClick" delay="0">
                  <p:tgtEl>
                    <p:spTgt spid="46"/>
                  </p:tgtEl>
                </p:cond>
              </p:nextCondLst>
            </p:seq>
            <p:seq concurrent="1" nextAc="seek">
              <p:cTn id="135" restart="whenNotActive" fill="hold" evtFilter="cancelBubble" nodeType="interactiveSeq">
                <p:stCondLst>
                  <p:cond evt="onClick" delay="0">
                    <p:tgtEl>
                      <p:spTgt spid="47"/>
                    </p:tgtEl>
                  </p:cond>
                </p:stCondLst>
                <p:endSync evt="end" delay="0">
                  <p:rtn val="all"/>
                </p:endSync>
                <p:childTnLst>
                  <p:par>
                    <p:cTn id="136" fill="hold">
                      <p:stCondLst>
                        <p:cond delay="0"/>
                      </p:stCondLst>
                      <p:childTnLst>
                        <p:par>
                          <p:cTn id="137" fill="hold">
                            <p:stCondLst>
                              <p:cond delay="0"/>
                            </p:stCondLst>
                            <p:childTnLst>
                              <p:par>
                                <p:cTn id="138" presetID="3" presetClass="emph" presetSubtype="1" decel="100000" grpId="0" nodeType="clickEffect">
                                  <p:stCondLst>
                                    <p:cond delay="0"/>
                                  </p:stCondLst>
                                  <p:iterate type="lt">
                                    <p:tmAbs val="250"/>
                                  </p:iterate>
                                  <p:childTnLst>
                                    <p:set>
                                      <p:cBhvr override="childStyle">
                                        <p:cTn id="139" dur="200"/>
                                        <p:tgtEl>
                                          <p:spTgt spid="47"/>
                                        </p:tgtEl>
                                        <p:attrNameLst>
                                          <p:attrName>style.color</p:attrName>
                                        </p:attrNameLst>
                                      </p:cBhvr>
                                      <p:to>
                                        <p:clrVal>
                                          <a:srgbClr val="00B0F0"/>
                                        </p:clrVal>
                                      </p:to>
                                    </p:set>
                                  </p:childTnLst>
                                </p:cTn>
                              </p:par>
                              <p:par>
                                <p:cTn id="140" presetID="1" presetClass="mediacall" presetSubtype="0" fill="hold" nodeType="withEffect">
                                  <p:stCondLst>
                                    <p:cond delay="0"/>
                                  </p:stCondLst>
                                  <p:childTnLst>
                                    <p:cmd type="call" cmd="playFrom(0.0)">
                                      <p:cBhvr>
                                        <p:cTn id="141" dur="1561" fill="hold"/>
                                        <p:tgtEl>
                                          <p:spTgt spid="71"/>
                                        </p:tgtEl>
                                      </p:cBhvr>
                                    </p:cmd>
                                  </p:childTnLst>
                                </p:cTn>
                              </p:par>
                            </p:childTnLst>
                          </p:cTn>
                        </p:par>
                      </p:childTnLst>
                    </p:cTn>
                  </p:par>
                </p:childTnLst>
              </p:cTn>
              <p:nextCondLst>
                <p:cond evt="onClick" delay="0">
                  <p:tgtEl>
                    <p:spTgt spid="47"/>
                  </p:tgtEl>
                </p:cond>
              </p:nextCondLst>
            </p:seq>
            <p:seq concurrent="1" nextAc="seek">
              <p:cTn id="142" restart="whenNotActive" fill="hold" evtFilter="cancelBubble" nodeType="interactiveSeq">
                <p:stCondLst>
                  <p:cond evt="onClick" delay="0">
                    <p:tgtEl>
                      <p:spTgt spid="48"/>
                    </p:tgtEl>
                  </p:cond>
                </p:stCondLst>
                <p:endSync evt="end" delay="0">
                  <p:rtn val="all"/>
                </p:endSync>
                <p:childTnLst>
                  <p:par>
                    <p:cTn id="143" fill="hold">
                      <p:stCondLst>
                        <p:cond delay="0"/>
                      </p:stCondLst>
                      <p:childTnLst>
                        <p:par>
                          <p:cTn id="144" fill="hold">
                            <p:stCondLst>
                              <p:cond delay="0"/>
                            </p:stCondLst>
                            <p:childTnLst>
                              <p:par>
                                <p:cTn id="145" presetID="3" presetClass="emph" presetSubtype="1" decel="100000" grpId="0" nodeType="clickEffect">
                                  <p:stCondLst>
                                    <p:cond delay="0"/>
                                  </p:stCondLst>
                                  <p:iterate type="lt">
                                    <p:tmAbs val="150"/>
                                  </p:iterate>
                                  <p:childTnLst>
                                    <p:set>
                                      <p:cBhvr override="childStyle">
                                        <p:cTn id="146" dur="200"/>
                                        <p:tgtEl>
                                          <p:spTgt spid="48"/>
                                        </p:tgtEl>
                                        <p:attrNameLst>
                                          <p:attrName>style.color</p:attrName>
                                        </p:attrNameLst>
                                      </p:cBhvr>
                                      <p:to>
                                        <p:clrVal>
                                          <a:srgbClr val="00B0F0"/>
                                        </p:clrVal>
                                      </p:to>
                                    </p:set>
                                  </p:childTnLst>
                                </p:cTn>
                              </p:par>
                              <p:par>
                                <p:cTn id="147" presetID="1" presetClass="mediacall" presetSubtype="0" fill="hold" nodeType="withEffect">
                                  <p:stCondLst>
                                    <p:cond delay="0"/>
                                  </p:stCondLst>
                                  <p:childTnLst>
                                    <p:cmd type="call" cmd="playFrom(0.0)">
                                      <p:cBhvr>
                                        <p:cTn id="148" dur="1564" fill="hold"/>
                                        <p:tgtEl>
                                          <p:spTgt spid="72"/>
                                        </p:tgtEl>
                                      </p:cBhvr>
                                    </p:cmd>
                                  </p:childTnLst>
                                </p:cTn>
                              </p:par>
                            </p:childTnLst>
                          </p:cTn>
                        </p:par>
                      </p:childTnLst>
                    </p:cTn>
                  </p:par>
                </p:childTnLst>
              </p:cTn>
              <p:nextCondLst>
                <p:cond evt="onClick" delay="0">
                  <p:tgtEl>
                    <p:spTgt spid="48"/>
                  </p:tgtEl>
                </p:cond>
              </p:nextCondLst>
            </p:seq>
            <p:seq concurrent="1" nextAc="seek">
              <p:cTn id="149" restart="whenNotActive" fill="hold" evtFilter="cancelBubble" nodeType="interactiveSeq">
                <p:stCondLst>
                  <p:cond evt="onClick" delay="0">
                    <p:tgtEl>
                      <p:spTgt spid="49"/>
                    </p:tgtEl>
                  </p:cond>
                </p:stCondLst>
                <p:endSync evt="end" delay="0">
                  <p:rtn val="all"/>
                </p:endSync>
                <p:childTnLst>
                  <p:par>
                    <p:cTn id="150" fill="hold">
                      <p:stCondLst>
                        <p:cond delay="0"/>
                      </p:stCondLst>
                      <p:childTnLst>
                        <p:par>
                          <p:cTn id="151" fill="hold">
                            <p:stCondLst>
                              <p:cond delay="0"/>
                            </p:stCondLst>
                            <p:childTnLst>
                              <p:par>
                                <p:cTn id="152" presetID="3" presetClass="emph" presetSubtype="1" decel="100000" grpId="0" nodeType="clickEffect">
                                  <p:stCondLst>
                                    <p:cond delay="0"/>
                                  </p:stCondLst>
                                  <p:iterate type="lt">
                                    <p:tmAbs val="240"/>
                                  </p:iterate>
                                  <p:childTnLst>
                                    <p:set>
                                      <p:cBhvr override="childStyle">
                                        <p:cTn id="153" dur="200"/>
                                        <p:tgtEl>
                                          <p:spTgt spid="49"/>
                                        </p:tgtEl>
                                        <p:attrNameLst>
                                          <p:attrName>style.color</p:attrName>
                                        </p:attrNameLst>
                                      </p:cBhvr>
                                      <p:to>
                                        <p:clrVal>
                                          <a:srgbClr val="00B0F0"/>
                                        </p:clrVal>
                                      </p:to>
                                    </p:set>
                                  </p:childTnLst>
                                </p:cTn>
                              </p:par>
                              <p:par>
                                <p:cTn id="154" presetID="1" presetClass="mediacall" presetSubtype="0" fill="hold" nodeType="withEffect">
                                  <p:stCondLst>
                                    <p:cond delay="0"/>
                                  </p:stCondLst>
                                  <p:childTnLst>
                                    <p:cmd type="call" cmd="playFrom(0.0)">
                                      <p:cBhvr>
                                        <p:cTn id="155" dur="1947" fill="hold"/>
                                        <p:tgtEl>
                                          <p:spTgt spid="73"/>
                                        </p:tgtEl>
                                      </p:cBhvr>
                                    </p:cmd>
                                  </p:childTnLst>
                                </p:cTn>
                              </p:par>
                            </p:childTnLst>
                          </p:cTn>
                        </p:par>
                      </p:childTnLst>
                    </p:cTn>
                  </p:par>
                </p:childTnLst>
              </p:cTn>
              <p:nextCondLst>
                <p:cond evt="onClick" delay="0">
                  <p:tgtEl>
                    <p:spTgt spid="49"/>
                  </p:tgtEl>
                </p:cond>
              </p:nextCondLst>
            </p:seq>
            <p:seq concurrent="1" nextAc="seek">
              <p:cTn id="156" restart="whenNotActive" fill="hold" evtFilter="cancelBubble" nodeType="interactiveSeq">
                <p:stCondLst>
                  <p:cond evt="onClick" delay="0">
                    <p:tgtEl>
                      <p:spTgt spid="50"/>
                    </p:tgtEl>
                  </p:cond>
                </p:stCondLst>
                <p:endSync evt="end" delay="0">
                  <p:rtn val="all"/>
                </p:endSync>
                <p:childTnLst>
                  <p:par>
                    <p:cTn id="157" fill="hold">
                      <p:stCondLst>
                        <p:cond delay="0"/>
                      </p:stCondLst>
                      <p:childTnLst>
                        <p:par>
                          <p:cTn id="158" fill="hold">
                            <p:stCondLst>
                              <p:cond delay="0"/>
                            </p:stCondLst>
                            <p:childTnLst>
                              <p:par>
                                <p:cTn id="159" presetID="3" presetClass="emph" presetSubtype="1" decel="100000" grpId="0" nodeType="clickEffect">
                                  <p:stCondLst>
                                    <p:cond delay="0"/>
                                  </p:stCondLst>
                                  <p:iterate type="lt">
                                    <p:tmAbs val="250"/>
                                  </p:iterate>
                                  <p:childTnLst>
                                    <p:set>
                                      <p:cBhvr override="childStyle">
                                        <p:cTn id="160" dur="200"/>
                                        <p:tgtEl>
                                          <p:spTgt spid="50"/>
                                        </p:tgtEl>
                                        <p:attrNameLst>
                                          <p:attrName>style.color</p:attrName>
                                        </p:attrNameLst>
                                      </p:cBhvr>
                                      <p:to>
                                        <p:clrVal>
                                          <a:srgbClr val="00B0F0"/>
                                        </p:clrVal>
                                      </p:to>
                                    </p:set>
                                  </p:childTnLst>
                                </p:cTn>
                              </p:par>
                              <p:par>
                                <p:cTn id="161" presetID="1" presetClass="mediacall" presetSubtype="0" fill="hold" nodeType="withEffect">
                                  <p:stCondLst>
                                    <p:cond delay="0"/>
                                  </p:stCondLst>
                                  <p:childTnLst>
                                    <p:cmd type="call" cmd="playFrom(0.0)">
                                      <p:cBhvr>
                                        <p:cTn id="162" dur="1652" fill="hold"/>
                                        <p:tgtEl>
                                          <p:spTgt spid="74"/>
                                        </p:tgtEl>
                                      </p:cBhvr>
                                    </p:cmd>
                                  </p:childTnLst>
                                </p:cTn>
                              </p:par>
                            </p:childTnLst>
                          </p:cTn>
                        </p:par>
                      </p:childTnLst>
                    </p:cTn>
                  </p:par>
                </p:childTnLst>
              </p:cTn>
              <p:nextCondLst>
                <p:cond evt="onClick" delay="0">
                  <p:tgtEl>
                    <p:spTgt spid="50"/>
                  </p:tgtEl>
                </p:cond>
              </p:nextCondLst>
            </p:seq>
            <p:seq concurrent="1" nextAc="seek">
              <p:cTn id="163" restart="whenNotActive" fill="hold" evtFilter="cancelBubble" nodeType="interactiveSeq">
                <p:stCondLst>
                  <p:cond evt="onClick" delay="0">
                    <p:tgtEl>
                      <p:spTgt spid="51"/>
                    </p:tgtEl>
                  </p:cond>
                </p:stCondLst>
                <p:endSync evt="end" delay="0">
                  <p:rtn val="all"/>
                </p:endSync>
                <p:childTnLst>
                  <p:par>
                    <p:cTn id="164" fill="hold">
                      <p:stCondLst>
                        <p:cond delay="indefinite"/>
                      </p:stCondLst>
                      <p:childTnLst>
                        <p:par>
                          <p:cTn id="165" fill="hold">
                            <p:stCondLst>
                              <p:cond delay="0"/>
                            </p:stCondLst>
                            <p:childTnLst>
                              <p:par>
                                <p:cTn id="166" presetID="3" presetClass="emph" presetSubtype="1" decel="100000" grpId="0" nodeType="clickEffect">
                                  <p:stCondLst>
                                    <p:cond delay="0"/>
                                  </p:stCondLst>
                                  <p:iterate type="lt">
                                    <p:tmAbs val="157"/>
                                  </p:iterate>
                                  <p:childTnLst>
                                    <p:set>
                                      <p:cBhvr override="childStyle">
                                        <p:cTn id="167" dur="200"/>
                                        <p:tgtEl>
                                          <p:spTgt spid="51"/>
                                        </p:tgtEl>
                                        <p:attrNameLst>
                                          <p:attrName>style.color</p:attrName>
                                        </p:attrNameLst>
                                      </p:cBhvr>
                                      <p:to>
                                        <p:clrVal>
                                          <a:srgbClr val="00B0F0"/>
                                        </p:clrVal>
                                      </p:to>
                                    </p:set>
                                  </p:childTnLst>
                                </p:cTn>
                              </p:par>
                              <p:par>
                                <p:cTn id="168" presetID="1" presetClass="mediacall" presetSubtype="0" fill="hold" nodeType="withEffect">
                                  <p:stCondLst>
                                    <p:cond delay="0"/>
                                  </p:stCondLst>
                                  <p:childTnLst>
                                    <p:cmd type="call" cmd="playFrom(0.0)">
                                      <p:cBhvr>
                                        <p:cTn id="169" dur="1607" fill="hold"/>
                                        <p:tgtEl>
                                          <p:spTgt spid="75"/>
                                        </p:tgtEl>
                                      </p:cBhvr>
                                    </p:cmd>
                                  </p:childTnLst>
                                </p:cTn>
                              </p:par>
                            </p:childTnLst>
                          </p:cTn>
                        </p:par>
                      </p:childTnLst>
                    </p:cTn>
                  </p:par>
                </p:childTnLst>
              </p:cTn>
              <p:nextCondLst>
                <p:cond evt="onClick" delay="0">
                  <p:tgtEl>
                    <p:spTgt spid="51"/>
                  </p:tgtEl>
                </p:cond>
              </p:nextCondLst>
            </p:seq>
            <p:audio>
              <p:cMediaNode vol="80000">
                <p:cTn id="170" fill="hold" display="0">
                  <p:stCondLst>
                    <p:cond delay="indefinite"/>
                  </p:stCondLst>
                  <p:endCondLst>
                    <p:cond evt="onStopAudio" delay="0">
                      <p:tgtEl>
                        <p:sldTgt/>
                      </p:tgtEl>
                    </p:cond>
                  </p:endCondLst>
                </p:cTn>
                <p:tgtEl>
                  <p:spTgt spid="55"/>
                </p:tgtEl>
              </p:cMediaNode>
            </p:audio>
            <p:audio>
              <p:cMediaNode vol="80000">
                <p:cTn id="171" fill="hold" display="0">
                  <p:stCondLst>
                    <p:cond delay="indefinite"/>
                  </p:stCondLst>
                  <p:endCondLst>
                    <p:cond evt="onStopAudio" delay="0">
                      <p:tgtEl>
                        <p:sldTgt/>
                      </p:tgtEl>
                    </p:cond>
                  </p:endCondLst>
                </p:cTn>
                <p:tgtEl>
                  <p:spTgt spid="56"/>
                </p:tgtEl>
              </p:cMediaNode>
            </p:audio>
            <p:audio>
              <p:cMediaNode vol="80000">
                <p:cTn id="172" fill="hold" display="0">
                  <p:stCondLst>
                    <p:cond delay="indefinite"/>
                  </p:stCondLst>
                  <p:endCondLst>
                    <p:cond evt="onStopAudio" delay="0">
                      <p:tgtEl>
                        <p:sldTgt/>
                      </p:tgtEl>
                    </p:cond>
                  </p:endCondLst>
                </p:cTn>
                <p:tgtEl>
                  <p:spTgt spid="57"/>
                </p:tgtEl>
              </p:cMediaNode>
            </p:audio>
            <p:audio>
              <p:cMediaNode vol="80000">
                <p:cTn id="173" fill="hold" display="0">
                  <p:stCondLst>
                    <p:cond delay="indefinite"/>
                  </p:stCondLst>
                  <p:endCondLst>
                    <p:cond evt="onStopAudio" delay="0">
                      <p:tgtEl>
                        <p:sldTgt/>
                      </p:tgtEl>
                    </p:cond>
                  </p:endCondLst>
                </p:cTn>
                <p:tgtEl>
                  <p:spTgt spid="58"/>
                </p:tgtEl>
              </p:cMediaNode>
            </p:audio>
            <p:audio>
              <p:cMediaNode vol="80000">
                <p:cTn id="174" fill="hold" display="0">
                  <p:stCondLst>
                    <p:cond delay="indefinite"/>
                  </p:stCondLst>
                  <p:endCondLst>
                    <p:cond evt="onStopAudio" delay="0">
                      <p:tgtEl>
                        <p:sldTgt/>
                      </p:tgtEl>
                    </p:cond>
                  </p:endCondLst>
                </p:cTn>
                <p:tgtEl>
                  <p:spTgt spid="59"/>
                </p:tgtEl>
              </p:cMediaNode>
            </p:audio>
            <p:audio>
              <p:cMediaNode vol="80000">
                <p:cTn id="175" fill="hold" display="0">
                  <p:stCondLst>
                    <p:cond delay="indefinite"/>
                  </p:stCondLst>
                  <p:endCondLst>
                    <p:cond evt="onStopAudio" delay="0">
                      <p:tgtEl>
                        <p:sldTgt/>
                      </p:tgtEl>
                    </p:cond>
                  </p:endCondLst>
                </p:cTn>
                <p:tgtEl>
                  <p:spTgt spid="60"/>
                </p:tgtEl>
              </p:cMediaNode>
            </p:audio>
            <p:audio>
              <p:cMediaNode vol="80000">
                <p:cTn id="176" fill="hold" display="0">
                  <p:stCondLst>
                    <p:cond delay="indefinite"/>
                  </p:stCondLst>
                  <p:endCondLst>
                    <p:cond evt="onStopAudio" delay="0">
                      <p:tgtEl>
                        <p:sldTgt/>
                      </p:tgtEl>
                    </p:cond>
                  </p:endCondLst>
                </p:cTn>
                <p:tgtEl>
                  <p:spTgt spid="61"/>
                </p:tgtEl>
              </p:cMediaNode>
            </p:audio>
            <p:audio>
              <p:cMediaNode vol="80000">
                <p:cTn id="177" fill="hold" display="0">
                  <p:stCondLst>
                    <p:cond delay="indefinite"/>
                  </p:stCondLst>
                  <p:endCondLst>
                    <p:cond evt="onStopAudio" delay="0">
                      <p:tgtEl>
                        <p:sldTgt/>
                      </p:tgtEl>
                    </p:cond>
                  </p:endCondLst>
                </p:cTn>
                <p:tgtEl>
                  <p:spTgt spid="62"/>
                </p:tgtEl>
              </p:cMediaNode>
            </p:audio>
            <p:audio>
              <p:cMediaNode vol="80000">
                <p:cTn id="178" fill="hold" display="0">
                  <p:stCondLst>
                    <p:cond delay="indefinite"/>
                  </p:stCondLst>
                  <p:endCondLst>
                    <p:cond evt="onStopAudio" delay="0">
                      <p:tgtEl>
                        <p:sldTgt/>
                      </p:tgtEl>
                    </p:cond>
                  </p:endCondLst>
                </p:cTn>
                <p:tgtEl>
                  <p:spTgt spid="63"/>
                </p:tgtEl>
              </p:cMediaNode>
            </p:audio>
            <p:audio>
              <p:cMediaNode vol="80000">
                <p:cTn id="179" fill="hold" display="0">
                  <p:stCondLst>
                    <p:cond delay="indefinite"/>
                  </p:stCondLst>
                  <p:endCondLst>
                    <p:cond evt="onStopAudio" delay="0">
                      <p:tgtEl>
                        <p:sldTgt/>
                      </p:tgtEl>
                    </p:cond>
                  </p:endCondLst>
                </p:cTn>
                <p:tgtEl>
                  <p:spTgt spid="64"/>
                </p:tgtEl>
              </p:cMediaNode>
            </p:audio>
            <p:audio>
              <p:cMediaNode vol="80000">
                <p:cTn id="180" fill="hold" display="0">
                  <p:stCondLst>
                    <p:cond delay="indefinite"/>
                  </p:stCondLst>
                  <p:endCondLst>
                    <p:cond evt="onStopAudio" delay="0">
                      <p:tgtEl>
                        <p:sldTgt/>
                      </p:tgtEl>
                    </p:cond>
                  </p:endCondLst>
                </p:cTn>
                <p:tgtEl>
                  <p:spTgt spid="65"/>
                </p:tgtEl>
              </p:cMediaNode>
            </p:audio>
            <p:audio>
              <p:cMediaNode vol="80000">
                <p:cTn id="181" fill="hold" display="0">
                  <p:stCondLst>
                    <p:cond delay="indefinite"/>
                  </p:stCondLst>
                  <p:endCondLst>
                    <p:cond evt="onStopAudio" delay="0">
                      <p:tgtEl>
                        <p:sldTgt/>
                      </p:tgtEl>
                    </p:cond>
                  </p:endCondLst>
                </p:cTn>
                <p:tgtEl>
                  <p:spTgt spid="66"/>
                </p:tgtEl>
              </p:cMediaNode>
            </p:audio>
            <p:audio>
              <p:cMediaNode vol="80000">
                <p:cTn id="182" fill="hold" display="0">
                  <p:stCondLst>
                    <p:cond delay="indefinite"/>
                  </p:stCondLst>
                  <p:endCondLst>
                    <p:cond evt="onStopAudio" delay="0">
                      <p:tgtEl>
                        <p:sldTgt/>
                      </p:tgtEl>
                    </p:cond>
                  </p:endCondLst>
                </p:cTn>
                <p:tgtEl>
                  <p:spTgt spid="67"/>
                </p:tgtEl>
              </p:cMediaNode>
            </p:audio>
            <p:audio>
              <p:cMediaNode vol="80000">
                <p:cTn id="183" fill="hold" display="0">
                  <p:stCondLst>
                    <p:cond delay="indefinite"/>
                  </p:stCondLst>
                  <p:endCondLst>
                    <p:cond evt="onStopAudio" delay="0">
                      <p:tgtEl>
                        <p:sldTgt/>
                      </p:tgtEl>
                    </p:cond>
                  </p:endCondLst>
                </p:cTn>
                <p:tgtEl>
                  <p:spTgt spid="68"/>
                </p:tgtEl>
              </p:cMediaNode>
            </p:audio>
            <p:audio>
              <p:cMediaNode vol="80000">
                <p:cTn id="184" fill="hold" display="0">
                  <p:stCondLst>
                    <p:cond delay="indefinite"/>
                  </p:stCondLst>
                  <p:endCondLst>
                    <p:cond evt="onStopAudio" delay="0">
                      <p:tgtEl>
                        <p:sldTgt/>
                      </p:tgtEl>
                    </p:cond>
                  </p:endCondLst>
                </p:cTn>
                <p:tgtEl>
                  <p:spTgt spid="69"/>
                </p:tgtEl>
              </p:cMediaNode>
            </p:audio>
            <p:audio>
              <p:cMediaNode vol="80000">
                <p:cTn id="185" fill="hold" display="0">
                  <p:stCondLst>
                    <p:cond delay="indefinite"/>
                  </p:stCondLst>
                  <p:endCondLst>
                    <p:cond evt="onStopAudio" delay="0">
                      <p:tgtEl>
                        <p:sldTgt/>
                      </p:tgtEl>
                    </p:cond>
                  </p:endCondLst>
                </p:cTn>
                <p:tgtEl>
                  <p:spTgt spid="2"/>
                </p:tgtEl>
              </p:cMediaNode>
            </p:audio>
            <p:audio>
              <p:cMediaNode vol="80000">
                <p:cTn id="186" fill="hold" display="0">
                  <p:stCondLst>
                    <p:cond delay="indefinite"/>
                  </p:stCondLst>
                  <p:endCondLst>
                    <p:cond evt="onStopAudio" delay="0">
                      <p:tgtEl>
                        <p:sldTgt/>
                      </p:tgtEl>
                    </p:cond>
                  </p:endCondLst>
                </p:cTn>
                <p:tgtEl>
                  <p:spTgt spid="52"/>
                </p:tgtEl>
              </p:cMediaNode>
            </p:audio>
            <p:audio>
              <p:cMediaNode vol="80000">
                <p:cTn id="187" fill="hold" display="0">
                  <p:stCondLst>
                    <p:cond delay="indefinite"/>
                  </p:stCondLst>
                  <p:endCondLst>
                    <p:cond evt="onStopAudio" delay="0">
                      <p:tgtEl>
                        <p:sldTgt/>
                      </p:tgtEl>
                    </p:cond>
                  </p:endCondLst>
                </p:cTn>
                <p:tgtEl>
                  <p:spTgt spid="53"/>
                </p:tgtEl>
              </p:cMediaNode>
            </p:audio>
            <p:audio>
              <p:cMediaNode vol="80000">
                <p:cTn id="188" fill="hold" display="0">
                  <p:stCondLst>
                    <p:cond delay="indefinite"/>
                  </p:stCondLst>
                  <p:endCondLst>
                    <p:cond evt="onStopAudio" delay="0">
                      <p:tgtEl>
                        <p:sldTgt/>
                      </p:tgtEl>
                    </p:cond>
                  </p:endCondLst>
                </p:cTn>
                <p:tgtEl>
                  <p:spTgt spid="54"/>
                </p:tgtEl>
              </p:cMediaNode>
            </p:audio>
            <p:audio>
              <p:cMediaNode vol="80000">
                <p:cTn id="189" fill="hold" display="0">
                  <p:stCondLst>
                    <p:cond delay="indefinite"/>
                  </p:stCondLst>
                  <p:endCondLst>
                    <p:cond evt="onStopAudio" delay="0">
                      <p:tgtEl>
                        <p:sldTgt/>
                      </p:tgtEl>
                    </p:cond>
                  </p:endCondLst>
                </p:cTn>
                <p:tgtEl>
                  <p:spTgt spid="70"/>
                </p:tgtEl>
              </p:cMediaNode>
            </p:audio>
            <p:audio>
              <p:cMediaNode vol="80000">
                <p:cTn id="190" fill="hold" display="0">
                  <p:stCondLst>
                    <p:cond delay="indefinite"/>
                  </p:stCondLst>
                  <p:endCondLst>
                    <p:cond evt="onStopAudio" delay="0">
                      <p:tgtEl>
                        <p:sldTgt/>
                      </p:tgtEl>
                    </p:cond>
                  </p:endCondLst>
                </p:cTn>
                <p:tgtEl>
                  <p:spTgt spid="71"/>
                </p:tgtEl>
              </p:cMediaNode>
            </p:audio>
            <p:audio>
              <p:cMediaNode vol="80000">
                <p:cTn id="191" fill="hold" display="0">
                  <p:stCondLst>
                    <p:cond delay="indefinite"/>
                  </p:stCondLst>
                  <p:endCondLst>
                    <p:cond evt="onStopAudio" delay="0">
                      <p:tgtEl>
                        <p:sldTgt/>
                      </p:tgtEl>
                    </p:cond>
                  </p:endCondLst>
                </p:cTn>
                <p:tgtEl>
                  <p:spTgt spid="72"/>
                </p:tgtEl>
              </p:cMediaNode>
            </p:audio>
            <p:audio>
              <p:cMediaNode vol="80000">
                <p:cTn id="192" fill="hold" display="0">
                  <p:stCondLst>
                    <p:cond delay="indefinite"/>
                  </p:stCondLst>
                  <p:endCondLst>
                    <p:cond evt="onStopAudio" delay="0">
                      <p:tgtEl>
                        <p:sldTgt/>
                      </p:tgtEl>
                    </p:cond>
                  </p:endCondLst>
                </p:cTn>
                <p:tgtEl>
                  <p:spTgt spid="73"/>
                </p:tgtEl>
              </p:cMediaNode>
            </p:audio>
            <p:audio>
              <p:cMediaNode vol="80000">
                <p:cTn id="193" fill="hold" display="0">
                  <p:stCondLst>
                    <p:cond delay="indefinite"/>
                  </p:stCondLst>
                  <p:endCondLst>
                    <p:cond evt="onStopAudio" delay="0">
                      <p:tgtEl>
                        <p:sldTgt/>
                      </p:tgtEl>
                    </p:cond>
                  </p:endCondLst>
                </p:cTn>
                <p:tgtEl>
                  <p:spTgt spid="74"/>
                </p:tgtEl>
              </p:cMediaNode>
            </p:audio>
            <p:audio>
              <p:cMediaNode vol="80000">
                <p:cTn id="194" fill="hold" display="0">
                  <p:stCondLst>
                    <p:cond delay="indefinite"/>
                  </p:stCondLst>
                  <p:endCondLst>
                    <p:cond evt="onStopAudio" delay="0">
                      <p:tgtEl>
                        <p:sldTgt/>
                      </p:tgtEl>
                    </p:cond>
                  </p:endCondLst>
                </p:cTn>
                <p:tgtEl>
                  <p:spTgt spid="75"/>
                </p:tgtEl>
              </p:cMediaNode>
            </p:audio>
          </p:childTnLst>
        </p:cTn>
      </p:par>
    </p:tnLst>
    <p:bldLst>
      <p:bldP spid="27" grpId="0" animBg="1"/>
      <p:bldP spid="28" grpId="0" animBg="1"/>
      <p:bldP spid="30" grpId="0" animBg="1"/>
      <p:bldP spid="31" grpId="0" animBg="1"/>
      <p:bldP spid="32" grpId="0" animBg="1"/>
      <p:bldP spid="33" grpId="0" animBg="1"/>
      <p:bldP spid="34" grpId="0" animBg="1"/>
      <p:bldP spid="35" grpId="0" animBg="1"/>
      <p:bldP spid="36" grpId="0" animBg="1"/>
      <p:bldP spid="37" grpId="0" animBg="1"/>
      <p:bldP spid="38" grpId="0" animBg="1"/>
      <p:bldP spid="39" grpId="0" animBg="1"/>
      <p:bldP spid="40" grpId="0" animBg="1"/>
      <p:bldP spid="41" grpId="0" animBg="1"/>
      <p:bldP spid="42" grpId="0" animBg="1"/>
      <p:bldP spid="43" grpId="0" animBg="1"/>
      <p:bldP spid="44" grpId="0" animBg="1"/>
      <p:bldP spid="45" grpId="0" animBg="1"/>
      <p:bldP spid="46" grpId="0" animBg="1"/>
      <p:bldP spid="47" grpId="0" animBg="1"/>
      <p:bldP spid="48" grpId="0" animBg="1"/>
      <p:bldP spid="49" grpId="0" animBg="1"/>
      <p:bldP spid="50" grpId="0" animBg="1"/>
      <p:bldP spid="51" grpId="0" animBg="1"/>
    </p:bldLst>
  </p:timing>
</p:sld>
</file>

<file path=ppt/theme/theme1.xml><?xml version="1.0" encoding="utf-8"?>
<a:theme xmlns:a="http://schemas.openxmlformats.org/drawingml/2006/main" name="نسق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1149</TotalTime>
  <Words>737</Words>
  <Application>Microsoft Office PowerPoint</Application>
  <PresentationFormat>شاشة عريضة</PresentationFormat>
  <Paragraphs>488</Paragraphs>
  <Slides>12</Slides>
  <Notes>0</Notes>
  <HiddenSlides>0</HiddenSlides>
  <MMClips>29</MMClips>
  <ScaleCrop>false</ScaleCrop>
  <HeadingPairs>
    <vt:vector size="6" baseType="variant">
      <vt:variant>
        <vt:lpstr>الخطوط المستخدمة</vt:lpstr>
      </vt:variant>
      <vt:variant>
        <vt:i4>4</vt:i4>
      </vt:variant>
      <vt:variant>
        <vt:lpstr>نسق</vt:lpstr>
      </vt:variant>
      <vt:variant>
        <vt:i4>1</vt:i4>
      </vt:variant>
      <vt:variant>
        <vt:lpstr>عناوين الشرائح</vt:lpstr>
      </vt:variant>
      <vt:variant>
        <vt:i4>12</vt:i4>
      </vt:variant>
    </vt:vector>
  </HeadingPairs>
  <TitlesOfParts>
    <vt:vector size="17" baseType="lpstr">
      <vt:lpstr>Arial</vt:lpstr>
      <vt:lpstr>Calibri</vt:lpstr>
      <vt:lpstr>Calibri Light</vt:lpstr>
      <vt:lpstr>Traditional Arabic</vt:lpstr>
      <vt:lpstr>نسق Office</vt:lpstr>
      <vt:lpstr>صَيْدُ السَّمَكِ (ب-ل-م-ر) كلمات</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التعليمات: لهذه اللعبة عدة أيقونات  ولكل واحدة لها حركة معينة:</vt:lpstr>
      <vt:lpstr>عرض تقديمي في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صَيْدُ السَّمَكِ (أَ-خَ-ذَ-ثَ-بَ-تَ) المرحلة(1)</dc:title>
  <dc:creator>صلاح الحجري</dc:creator>
  <cp:lastModifiedBy>صلاح الحجري</cp:lastModifiedBy>
  <cp:revision>20</cp:revision>
  <dcterms:created xsi:type="dcterms:W3CDTF">2020-11-14T08:02:52Z</dcterms:created>
  <dcterms:modified xsi:type="dcterms:W3CDTF">2020-12-30T04:43:31Z</dcterms:modified>
</cp:coreProperties>
</file>